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2"/>
  </p:notesMasterIdLst>
  <p:handoutMasterIdLst>
    <p:handoutMasterId r:id="rId43"/>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40" r:id="rId20"/>
    <p:sldId id="412" r:id="rId21"/>
    <p:sldId id="414" r:id="rId22"/>
    <p:sldId id="415" r:id="rId23"/>
    <p:sldId id="416" r:id="rId24"/>
    <p:sldId id="429" r:id="rId25"/>
    <p:sldId id="404" r:id="rId26"/>
    <p:sldId id="405" r:id="rId27"/>
    <p:sldId id="418" r:id="rId28"/>
    <p:sldId id="419" r:id="rId29"/>
    <p:sldId id="420" r:id="rId30"/>
    <p:sldId id="421" r:id="rId31"/>
    <p:sldId id="422" r:id="rId32"/>
    <p:sldId id="423" r:id="rId33"/>
    <p:sldId id="424" r:id="rId34"/>
    <p:sldId id="426" r:id="rId35"/>
    <p:sldId id="427" r:id="rId36"/>
    <p:sldId id="428" r:id="rId37"/>
    <p:sldId id="430" r:id="rId38"/>
    <p:sldId id="431" r:id="rId39"/>
    <p:sldId id="432" r:id="rId40"/>
    <p:sldId id="324" r:id="rId41"/>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varScale="1">
        <p:scale>
          <a:sx n="141" d="100"/>
          <a:sy n="141" d="100"/>
        </p:scale>
        <p:origin x="1134"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22.02.2017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22.02.2017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1"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2"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localhost:8090/products/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webservi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dsr/exercise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Autor: Marek Strejczek</a:t>
            </a:r>
          </a:p>
          <a:p>
            <a:r>
              <a:rPr lang="pl-PL" dirty="0" smtClean="0"/>
              <a:t>Prowadzący: Daniel Boguszewicz</a:t>
            </a:r>
            <a:endParaRPr lang="de-DE" dirty="0" smtClean="0"/>
          </a:p>
          <a:p>
            <a:r>
              <a:rPr lang="pl-PL" dirty="0" smtClean="0"/>
              <a:t>Lato 2017</a:t>
            </a:r>
          </a:p>
          <a:p>
            <a:r>
              <a:rPr lang="pl-PL" smtClean="0"/>
              <a:t>Wersja 1.2</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56512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132919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857" y="2479431"/>
            <a:ext cx="3277839" cy="162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46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090" y="2336439"/>
            <a:ext cx="2787301" cy="2395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501" y="816558"/>
            <a:ext cx="3248905" cy="6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p14="http://schemas.microsoft.com/office/powerpoint/2010/main" val="316679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071" y="1725591"/>
            <a:ext cx="5175531" cy="266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26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Zapytanie o produkty wybranych typów:</a:t>
            </a:r>
          </a:p>
          <a:p>
            <a:pPr lvl="1"/>
            <a:r>
              <a:rPr lang="pl-PL" sz="850" dirty="0" smtClean="0">
                <a:hlinkClick r:id="rId3"/>
              </a:rPr>
              <a:t>GET http://localhost:8090/products</a:t>
            </a:r>
            <a:r>
              <a:rPr lang="pl-PL" sz="850" dirty="0" smtClean="0"/>
              <a:t>?type=METAL&amp;type=FOOD</a:t>
            </a:r>
          </a:p>
          <a:p>
            <a:pPr lvl="1"/>
            <a:r>
              <a:rPr lang="pl-PL" sz="850" dirty="0" smtClean="0"/>
              <a:t>Odpowiedź serwera ma status 200 OK i zawiera tablicę wszystkich produktów typu METAL lub FOOD.</a:t>
            </a:r>
          </a:p>
          <a:p>
            <a:pPr lvl="2"/>
            <a:r>
              <a:rPr lang="pl-PL" sz="800" dirty="0" smtClean="0"/>
              <a:t>Zauważ – nie ma produktów typu ENERGY</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919287"/>
            <a:ext cx="64770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69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659" y="1183708"/>
            <a:ext cx="3875304" cy="344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170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647" y="1965934"/>
            <a:ext cx="4529248" cy="209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10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470" y="1821168"/>
            <a:ext cx="63912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69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626" y="1812882"/>
            <a:ext cx="559236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37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p14="http://schemas.microsoft.com/office/powerpoint/2010/main" val="1765496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18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zaimplementuj wywołania serwera web service’ów (czyli stronę kliencką)</a:t>
            </a:r>
          </a:p>
          <a:p>
            <a:pPr lvl="1"/>
            <a:r>
              <a:rPr lang="pl-PL" smtClean="0"/>
              <a:t>Część serwerowa i szkielet strony klienckiej jest już zaimplementowany.</a:t>
            </a:r>
            <a:endParaRPr lang="pl-PL" dirty="0" smtClean="0"/>
          </a:p>
          <a:p>
            <a:pPr lvl="1"/>
            <a:r>
              <a:rPr lang="pl-PL" dirty="0"/>
              <a:t>Z</a:t>
            </a:r>
            <a:r>
              <a:rPr lang="pl-PL" dirty="0" smtClean="0"/>
              <a:t>modyfikuj 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Tree>
    <p:extLst>
      <p:ext uri="{BB962C8B-B14F-4D97-AF65-F5344CB8AC3E}">
        <p14:creationId xmlns:p14="http://schemas.microsoft.com/office/powerpoint/2010/main" val="133654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p14="http://schemas.microsoft.com/office/powerpoint/2010/main" val="2042540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1825348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525294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891" y="2630108"/>
            <a:ext cx="3946944" cy="185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4" y="2606111"/>
            <a:ext cx="3836568" cy="187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99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499" y="923011"/>
            <a:ext cx="2993825" cy="77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24" y="2118791"/>
            <a:ext cx="2855934" cy="2477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681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478" y="1874926"/>
            <a:ext cx="3582534" cy="282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5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184" y="1119187"/>
            <a:ext cx="3659098" cy="323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066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 manipulowanie reprezentacją zasobów sieciowych przy użyciu ujednoliconego zestawu bezstanowych operacji.</a:t>
            </a:r>
          </a:p>
          <a:p>
            <a:pPr lvl="1"/>
            <a:r>
              <a:rPr lang="pl-PL" dirty="0" smtClean="0"/>
              <a:t>SOAP – bazuje na wymianie ustrukturyzowanej informacji opisanej przy użyciu języka XML.</a:t>
            </a:r>
          </a:p>
          <a:p>
            <a:pPr lvl="1"/>
            <a:endParaRPr lang="pl-PL" dirty="0" smtClean="0"/>
          </a:p>
          <a:p>
            <a:r>
              <a:rPr lang="pl-PL" dirty="0" smtClean="0"/>
              <a:t>Dalsza część prezentacji skupia się na usługach REST. Usługi SOAP będą przedmiotem następnych zajęć.</a:t>
            </a:r>
          </a:p>
        </p:txBody>
      </p:sp>
    </p:spTree>
    <p:extLst>
      <p:ext uri="{BB962C8B-B14F-4D97-AF65-F5344CB8AC3E}">
        <p14:creationId xmlns:p14="http://schemas.microsoft.com/office/powerpoint/2010/main" val="123259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http://localhost:8090/products/3</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109" y="1921180"/>
            <a:ext cx="4440216" cy="247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864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http://localhost:8090/products/2</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386" y="1856919"/>
            <a:ext cx="5238402" cy="2533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38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3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99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p14="http://schemas.microsoft.com/office/powerpoint/2010/main" val="1953986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do zasobów JAX-RS</a:t>
            </a:r>
          </a:p>
          <a:p>
            <a:pPr lvl="1"/>
            <a:r>
              <a:rPr lang="pl-PL" dirty="0" smtClean="0"/>
              <a:t>Zmodyfikuj 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endParaRPr lang="pl-PL" dirty="0" smtClean="0"/>
          </a:p>
          <a:p>
            <a:pPr marL="0" indent="0">
              <a:buNone/>
            </a:pPr>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Tree>
    <p:extLst>
      <p:ext uri="{BB962C8B-B14F-4D97-AF65-F5344CB8AC3E}">
        <p14:creationId xmlns:p14="http://schemas.microsoft.com/office/powerpoint/2010/main" val="3439529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Daniel Boguszewicz</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a:t>d</a:t>
            </a:r>
            <a:r>
              <a:rPr lang="pl-PL" smtClean="0"/>
              <a:t>aniel.boguszewicz</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301 Moved Permanently)</a:t>
            </a:r>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p14="http://schemas.microsoft.com/office/powerpoint/2010/main" val="215340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92914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p14="http://schemas.microsoft.com/office/powerpoint/2010/main" val="181988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p14="http://schemas.microsoft.com/office/powerpoint/2010/main" val="771745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dirty="0" smtClean="0">
                <a:hlinkClick r:id="rId3"/>
              </a:rPr>
              <a:t>https</a:t>
            </a:r>
            <a:r>
              <a:rPr lang="pl-PL" dirty="0">
                <a:hlinkClick r:id="rId3"/>
              </a:rPr>
              <a:t>://</a:t>
            </a:r>
            <a:r>
              <a:rPr lang="pl-PL" dirty="0" smtClean="0">
                <a:hlinkClick r:id="rId3"/>
              </a:rPr>
              <a:t>github.com/wdsr/exercise</a:t>
            </a:r>
            <a:r>
              <a:rPr lang="pl-PL" dirty="0" smtClean="0"/>
              <a:t>3</a:t>
            </a:r>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a:t>
            </a:r>
            <a:r>
              <a:rPr lang="pl-PL" dirty="0">
                <a:hlinkClick r:id="rId3"/>
              </a:rPr>
              <a:t>https://</a:t>
            </a:r>
            <a:r>
              <a:rPr lang="pl-PL" dirty="0" smtClean="0">
                <a:hlinkClick r:id="rId3"/>
              </a:rPr>
              <a:t>github.com/&lt;username&gt;/exercise</a:t>
            </a:r>
            <a:r>
              <a:rPr lang="pl-PL" dirty="0" smtClean="0"/>
              <a:t>3</a:t>
            </a:r>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p14="http://schemas.microsoft.com/office/powerpoint/2010/main" val="241106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p14="http://schemas.microsoft.com/office/powerpoint/2010/main" val="1022935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5677</TotalTime>
  <Words>2675</Words>
  <Application>Microsoft Office PowerPoint</Application>
  <PresentationFormat>On-screen Show (16:9)</PresentationFormat>
  <Paragraphs>481</Paragraphs>
  <Slides>36</Slides>
  <Notes>34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Wingdings</vt: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Boguszewicz, Daniel</cp:lastModifiedBy>
  <cp:revision>232</cp:revision>
  <dcterms:created xsi:type="dcterms:W3CDTF">2015-12-01T16:23:26Z</dcterms:created>
  <dcterms:modified xsi:type="dcterms:W3CDTF">2017-02-22T22:19:32Z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