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47D08-D2A8-4801-A02A-FA82840C8179}" v="410" dt="2022-06-13T17:20:38.988"/>
    <p1510:client id="{D8B1376E-DC5F-8F9B-E287-901EFB3A9D39}" v="120" dt="2022-06-13T17:49:5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83" d="100"/>
          <a:sy n="83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Distributed Systems &amp; Database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0BAA6A3E-6F06-6536-04DC-ACF046E0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482767"/>
            <a:ext cx="9356784" cy="52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5FB39-BC30-6DE3-F488-36164B20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CHARACTERISTICS OF A DISTRIBUTED </a:t>
            </a:r>
            <a:r>
              <a:rPr lang="en-US" b="1" dirty="0" smtClean="0">
                <a:ea typeface="+mj-lt"/>
                <a:cs typeface="+mj-lt"/>
              </a:rPr>
              <a:t>Storage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1CACF9-0B44-0F40-E0B6-6400CC2E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cap="all"/>
              <a:t>FLEXIBILITY</a:t>
            </a:r>
          </a:p>
          <a:p>
            <a:r>
              <a:rPr lang="en-US" sz="2400" b="1" cap="all"/>
              <a:t>SPEED</a:t>
            </a:r>
          </a:p>
          <a:p>
            <a:r>
              <a:rPr lang="en-US" sz="2400" b="1" cap="all"/>
              <a:t>COST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modelling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779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410" y="902970"/>
            <a:ext cx="99555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 </a:t>
            </a:r>
            <a:r>
              <a:rPr lang="en-US" sz="2800" dirty="0"/>
              <a:t>Data models provide a blueprint for designing a new </a:t>
            </a:r>
            <a:r>
              <a:rPr lang="en-US" sz="2800" dirty="0" smtClean="0"/>
              <a:t>database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Types of data model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     1) Conceptual data model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		2) Logical data model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		3) Physical data model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118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3793"/>
            <a:ext cx="9890760" cy="578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94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Imperative Programming paradigm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550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38862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2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1085849"/>
            <a:ext cx="97040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smtClean="0"/>
              <a:t>Imperative </a:t>
            </a:r>
            <a:r>
              <a:rPr lang="en-US" sz="2000" dirty="0"/>
              <a:t>programming is a programming paradigm of software that uses statements that change a program's </a:t>
            </a:r>
            <a:r>
              <a:rPr lang="en-US" sz="2000" dirty="0" smtClean="0"/>
              <a:t>state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Structured </a:t>
            </a:r>
            <a:r>
              <a:rPr lang="en-US" sz="2000" dirty="0" err="1" smtClean="0"/>
              <a:t>programmig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Procedural programming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20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1085849"/>
            <a:ext cx="112471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These </a:t>
            </a:r>
            <a:r>
              <a:rPr lang="en-US" sz="2000" b="1" dirty="0"/>
              <a:t>are the best-known imperative programming languages: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Fortran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Pascal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ALGOL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C#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C++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Assembler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BASIC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COBOL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Ruby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054FF9-159E-A098-5C69-4D73B1044A62}"/>
              </a:ext>
            </a:extLst>
          </p:cNvPr>
          <p:cNvSpPr txBox="1"/>
          <p:nvPr/>
        </p:nvSpPr>
        <p:spPr>
          <a:xfrm>
            <a:off x="741873" y="656909"/>
            <a:ext cx="1052135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/>
              <a:t>Distributed system is a collection of autonomous computers linked by a computer network 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/>
              <a:t>Co-ordinates System activities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/>
              <a:t>Share resources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Overcome single point of failure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3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8D611F7F-2E59-844D-83EE-3E0F87DF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4" y="443146"/>
            <a:ext cx="8652292" cy="54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B079D-0918-ADE8-BA54-375DEE0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distributed system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EE850-648C-FB44-A3D4-9CAB87B3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Scalability</a:t>
            </a:r>
          </a:p>
          <a:p>
            <a:r>
              <a:rPr lang="en-US" b="1" dirty="0">
                <a:ea typeface="+mn-lt"/>
                <a:cs typeface="+mn-lt"/>
              </a:rPr>
              <a:t>Concurrency</a:t>
            </a:r>
          </a:p>
          <a:p>
            <a:r>
              <a:rPr lang="en-US" b="1" dirty="0">
                <a:ea typeface="+mn-lt"/>
                <a:cs typeface="+mn-lt"/>
              </a:rPr>
              <a:t>Availability/fault tolerance</a:t>
            </a:r>
          </a:p>
          <a:p>
            <a:r>
              <a:rPr lang="en-US" b="1" dirty="0">
                <a:ea typeface="+mn-lt"/>
                <a:cs typeface="+mn-lt"/>
              </a:rPr>
              <a:t>Transparency</a:t>
            </a:r>
          </a:p>
          <a:p>
            <a:r>
              <a:rPr lang="en-US" b="1" dirty="0">
                <a:ea typeface="+mn-lt"/>
                <a:cs typeface="+mn-lt"/>
              </a:rPr>
              <a:t>Heterogeneity</a:t>
            </a:r>
          </a:p>
          <a:p>
            <a:r>
              <a:rPr lang="en-US" b="1" dirty="0">
                <a:ea typeface="+mn-lt"/>
                <a:cs typeface="+mn-lt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19937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A94CD-9601-2641-2030-0C911E368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45395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054FF9-159E-A098-5C69-4D73B1044A62}"/>
              </a:ext>
            </a:extLst>
          </p:cNvPr>
          <p:cNvSpPr txBox="1"/>
          <p:nvPr/>
        </p:nvSpPr>
        <p:spPr>
          <a:xfrm>
            <a:off x="741873" y="1706683"/>
            <a:ext cx="10521350" cy="3163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Distributed computing is a model in which components of a software system are shared among multiple computers.</a:t>
            </a:r>
            <a:endParaRPr lang="en-US" sz="3200"/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/>
              <a:t>Distributed Computing Environment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/>
              <a:t>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7879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B079D-0918-ADE8-BA54-375DEE0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distributed computing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EE850-648C-FB44-A3D4-9CAB87B3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Scalability</a:t>
            </a:r>
          </a:p>
          <a:p>
            <a:r>
              <a:rPr lang="en-US" b="1" dirty="0">
                <a:ea typeface="+mn-lt"/>
                <a:cs typeface="+mn-lt"/>
              </a:rPr>
              <a:t>Availability/fault tolerance</a:t>
            </a:r>
          </a:p>
          <a:p>
            <a:r>
              <a:rPr lang="en-US" b="1" dirty="0">
                <a:ea typeface="+mn-lt"/>
                <a:cs typeface="+mn-lt"/>
              </a:rPr>
              <a:t>Multiple architectures</a:t>
            </a:r>
          </a:p>
          <a:p>
            <a:r>
              <a:rPr lang="en-US" b="1" dirty="0">
                <a:ea typeface="+mn-lt"/>
                <a:cs typeface="+mn-lt"/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92059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F5AC6-4FB3-136D-8F39-1588A1BDF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Distributed storage</a:t>
            </a:r>
          </a:p>
        </p:txBody>
      </p:sp>
    </p:spTree>
    <p:extLst>
      <p:ext uri="{BB962C8B-B14F-4D97-AF65-F5344CB8AC3E}">
        <p14:creationId xmlns:p14="http://schemas.microsoft.com/office/powerpoint/2010/main" val="30979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D083B1-F1FC-E66E-3CF5-49729C79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5" b="2165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ECD2D7-34D5-99DD-33A2-813C12262AED}"/>
              </a:ext>
            </a:extLst>
          </p:cNvPr>
          <p:cNvSpPr txBox="1"/>
          <p:nvPr/>
        </p:nvSpPr>
        <p:spPr>
          <a:xfrm>
            <a:off x="433391" y="1193800"/>
            <a:ext cx="11160298" cy="4699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A distributed storage system is infrastructure that can split data across multiple physical servers, and often across more than one data center.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distributed storage system can relate to any of the 3 types of storage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Block storage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File storage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Object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380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70</TotalTime>
  <Words>81</Words>
  <Application>Microsoft Office PowerPoint</Application>
  <PresentationFormat>Custom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Gallery</vt:lpstr>
      <vt:lpstr>Distributed Systems &amp; Database</vt:lpstr>
      <vt:lpstr>PowerPoint Presentation</vt:lpstr>
      <vt:lpstr>PowerPoint Presentation</vt:lpstr>
      <vt:lpstr>characteristics of a distributed system </vt:lpstr>
      <vt:lpstr>Distributed computing</vt:lpstr>
      <vt:lpstr>PowerPoint Presentation</vt:lpstr>
      <vt:lpstr>characteristics of a distributed computing </vt:lpstr>
      <vt:lpstr>Distributed storage</vt:lpstr>
      <vt:lpstr>PowerPoint Presentation</vt:lpstr>
      <vt:lpstr>PowerPoint Presentation</vt:lpstr>
      <vt:lpstr>CHARACTERISTICS OF A DISTRIBUTED Storage  </vt:lpstr>
      <vt:lpstr>Data modelling</vt:lpstr>
      <vt:lpstr>PowerPoint Presentation</vt:lpstr>
      <vt:lpstr>PowerPoint Presentation</vt:lpstr>
      <vt:lpstr>Imperative Programming paradigm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DS</cp:lastModifiedBy>
  <cp:revision>173</cp:revision>
  <dcterms:created xsi:type="dcterms:W3CDTF">2022-06-13T16:36:04Z</dcterms:created>
  <dcterms:modified xsi:type="dcterms:W3CDTF">2022-06-16T05:03:27Z</dcterms:modified>
</cp:coreProperties>
</file>