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0" r:id="rId4"/>
    <p:sldId id="267" r:id="rId5"/>
    <p:sldId id="264" r:id="rId6"/>
    <p:sldId id="268" r:id="rId7"/>
    <p:sldId id="265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75" d="100"/>
          <a:sy n="75" d="100"/>
        </p:scale>
        <p:origin x="5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BB42A77-E538-6C10-85D3-776586E92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584200"/>
            <a:ext cx="7739568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4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7ED90BF-4600-6CC2-238E-0173567FF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42901"/>
            <a:ext cx="8445500" cy="563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2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62B0B5F1-376B-6E35-5B40-3FDC754A2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4" y="501316"/>
            <a:ext cx="8349915" cy="619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99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ED4855C-2E33-81AD-F027-88BC4ED9F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431800"/>
            <a:ext cx="83820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29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320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Hypothesis Testing Exercise</vt:lpstr>
      <vt:lpstr>PowerPoint Presentation</vt:lpstr>
      <vt:lpstr>Hypothesis Testing Exercise</vt:lpstr>
      <vt:lpstr>PowerPoint Presentation</vt:lpstr>
      <vt:lpstr>Hypothesis Testing Exercise</vt:lpstr>
      <vt:lpstr>PowerPoint Presentation</vt:lpstr>
      <vt:lpstr>Hypothesis Testing 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sai kiran</cp:lastModifiedBy>
  <cp:revision>4</cp:revision>
  <dcterms:created xsi:type="dcterms:W3CDTF">2015-11-14T12:07:48Z</dcterms:created>
  <dcterms:modified xsi:type="dcterms:W3CDTF">2022-11-18T06:23:14Z</dcterms:modified>
</cp:coreProperties>
</file>