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Playfair Display" panose="00000500000000000000" pitchFamily="2" charset="0"/>
      <p:regular r:id="rId9"/>
      <p:bold r:id="rId10"/>
      <p:italic r:id="rId11"/>
      <p:boldItalic r:id="rId12"/>
    </p:embeddedFont>
    <p:embeddedFont>
      <p:font typeface="Public Sans" panose="020B0604020202020204" charset="0"/>
      <p:regular r:id="rId13"/>
    </p:embeddedFont>
    <p:embeddedFont>
      <p:font typeface="Public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A7D73-B7A7-445A-BB7A-E210B5C25CEE}">
          <p14:sldIdLst>
            <p14:sldId id="256"/>
          </p14:sldIdLst>
        </p14:section>
        <p14:section name="Untitled Section" id="{74E5C9D5-E8DE-4833-B33A-D64AF92479CF}">
          <p14:sldIdLst>
            <p14:sldId id="257"/>
            <p14:sldId id="263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F9A0E-5A33-439E-B640-65075672E067}" v="3" dt="2024-10-23T06:40:0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Choudhary" userId="1741f65ca481606c" providerId="LiveId" clId="{12AF9A0E-5A33-439E-B640-65075672E067}"/>
    <pc:docChg chg="custSel addSld delSld modSld sldOrd modSection">
      <pc:chgData name="Praveen Choudhary" userId="1741f65ca481606c" providerId="LiveId" clId="{12AF9A0E-5A33-439E-B640-65075672E067}" dt="2024-10-23T07:14:54.224" v="47" actId="5793"/>
      <pc:docMkLst>
        <pc:docMk/>
      </pc:docMkLst>
      <pc:sldChg chg="addSp delSp modSp mod">
        <pc:chgData name="Praveen Choudhary" userId="1741f65ca481606c" providerId="LiveId" clId="{12AF9A0E-5A33-439E-B640-65075672E067}" dt="2024-10-23T06:57:58.894" v="27" actId="14100"/>
        <pc:sldMkLst>
          <pc:docMk/>
          <pc:sldMk cId="0" sldId="258"/>
        </pc:sldMkLst>
        <pc:spChg chg="del mod">
          <ac:chgData name="Praveen Choudhary" userId="1741f65ca481606c" providerId="LiveId" clId="{12AF9A0E-5A33-439E-B640-65075672E067}" dt="2024-10-23T06:37:07.471" v="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Praveen Choudhary" userId="1741f65ca481606c" providerId="LiveId" clId="{12AF9A0E-5A33-439E-B640-65075672E067}" dt="2024-10-23T06:37:23.819" v="8"/>
          <ac:spMkLst>
            <pc:docMk/>
            <pc:sldMk cId="0" sldId="258"/>
            <ac:spMk id="3" creationId="{00000000-0000-0000-0000-000000000000}"/>
          </ac:spMkLst>
        </pc:spChg>
        <pc:spChg chg="del">
          <ac:chgData name="Praveen Choudhary" userId="1741f65ca481606c" providerId="LiveId" clId="{12AF9A0E-5A33-439E-B640-65075672E067}" dt="2024-10-23T06:37:23.817" v="6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Praveen Choudhary" userId="1741f65ca481606c" providerId="LiveId" clId="{12AF9A0E-5A33-439E-B640-65075672E067}" dt="2024-10-23T06:37:30.966" v="9" actId="478"/>
          <ac:spMkLst>
            <pc:docMk/>
            <pc:sldMk cId="0" sldId="258"/>
            <ac:spMk id="5" creationId="{00000000-0000-0000-0000-000000000000}"/>
          </ac:spMkLst>
        </pc:spChg>
        <pc:spChg chg="add del mod">
          <ac:chgData name="Praveen Choudhary" userId="1741f65ca481606c" providerId="LiveId" clId="{12AF9A0E-5A33-439E-B640-65075672E067}" dt="2024-10-23T06:39:21.558" v="14"/>
          <ac:spMkLst>
            <pc:docMk/>
            <pc:sldMk cId="0" sldId="258"/>
            <ac:spMk id="6" creationId="{38C23A8F-5423-BBA0-17EF-C2CAFBA0C860}"/>
          </ac:spMkLst>
        </pc:spChg>
        <pc:spChg chg="add mod">
          <ac:chgData name="Praveen Choudhary" userId="1741f65ca481606c" providerId="LiveId" clId="{12AF9A0E-5A33-439E-B640-65075672E067}" dt="2024-10-23T06:57:03.103" v="21" actId="1076"/>
          <ac:spMkLst>
            <pc:docMk/>
            <pc:sldMk cId="0" sldId="258"/>
            <ac:spMk id="7" creationId="{3E2D95BC-B8F0-0A80-A473-BFB13D3F9D25}"/>
          </ac:spMkLst>
        </pc:spChg>
        <pc:spChg chg="add mod">
          <ac:chgData name="Praveen Choudhary" userId="1741f65ca481606c" providerId="LiveId" clId="{12AF9A0E-5A33-439E-B640-65075672E067}" dt="2024-10-23T06:57:58.894" v="27" actId="14100"/>
          <ac:spMkLst>
            <pc:docMk/>
            <pc:sldMk cId="0" sldId="258"/>
            <ac:spMk id="8" creationId="{82142672-C97E-29DF-F6DB-DD86EB371B75}"/>
          </ac:spMkLst>
        </pc:spChg>
      </pc:sldChg>
      <pc:sldChg chg="modSp mod">
        <pc:chgData name="Praveen Choudhary" userId="1741f65ca481606c" providerId="LiveId" clId="{12AF9A0E-5A33-439E-B640-65075672E067}" dt="2024-10-23T07:14:54.224" v="47" actId="5793"/>
        <pc:sldMkLst>
          <pc:docMk/>
          <pc:sldMk cId="0" sldId="259"/>
        </pc:sldMkLst>
        <pc:spChg chg="mod">
          <ac:chgData name="Praveen Choudhary" userId="1741f65ca481606c" providerId="LiveId" clId="{12AF9A0E-5A33-439E-B640-65075672E067}" dt="2024-10-23T07:14:54.224" v="47" actId="5793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Praveen Choudhary" userId="1741f65ca481606c" providerId="LiveId" clId="{12AF9A0E-5A33-439E-B640-65075672E067}" dt="2024-10-23T06:54:09.326" v="19" actId="2696"/>
        <pc:sldMkLst>
          <pc:docMk/>
          <pc:sldMk cId="2098221492" sldId="262"/>
        </pc:sldMkLst>
      </pc:sldChg>
      <pc:sldChg chg="add ord">
        <pc:chgData name="Praveen Choudhary" userId="1741f65ca481606c" providerId="LiveId" clId="{12AF9A0E-5A33-439E-B640-65075672E067}" dt="2024-10-23T06:38:44.697" v="11"/>
        <pc:sldMkLst>
          <pc:docMk/>
          <pc:sldMk cId="316412430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4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19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DSA Bootcamp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6984" y="1291657"/>
            <a:ext cx="16408332" cy="305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44"/>
              </a:lnSpc>
            </a:pPr>
            <a:r>
              <a:rPr lang="en-US" sz="9499" spc="47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Real-Time Messaging Queue</a:t>
            </a:r>
          </a:p>
          <a:p>
            <a:pPr algn="l">
              <a:lnSpc>
                <a:spcPts val="12444"/>
              </a:lnSpc>
            </a:pPr>
            <a:r>
              <a:rPr lang="en-US" sz="9499" spc="47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7800" y="6210300"/>
            <a:ext cx="3024518" cy="134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0"/>
              </a:lnSpc>
            </a:pPr>
            <a:r>
              <a:rPr lang="en-US" sz="30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Submitted To:</a:t>
            </a:r>
          </a:p>
          <a:p>
            <a:pPr algn="l">
              <a:lnSpc>
                <a:spcPts val="5610"/>
              </a:lnSpc>
            </a:pPr>
            <a:r>
              <a:rPr lang="en-US" sz="30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Ms. Deepti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58800" y="6515100"/>
            <a:ext cx="4818866" cy="3189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67"/>
              </a:lnSpc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Submitted By:</a:t>
            </a:r>
          </a:p>
          <a:p>
            <a:pPr algn="l">
              <a:lnSpc>
                <a:spcPts val="5067"/>
              </a:lnSpc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Praveen Choudhary ,</a:t>
            </a:r>
          </a:p>
          <a:p>
            <a:pPr algn="l">
              <a:lnSpc>
                <a:spcPts val="5067"/>
              </a:lnSpc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Parth Bhardwaj, Nikita,</a:t>
            </a:r>
          </a:p>
          <a:p>
            <a:pPr algn="l">
              <a:lnSpc>
                <a:spcPts val="5067"/>
              </a:lnSpc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Niru Kumar, Nitesh Kumar, </a:t>
            </a:r>
          </a:p>
          <a:p>
            <a:pPr algn="l">
              <a:lnSpc>
                <a:spcPts val="5067"/>
              </a:lnSpc>
            </a:pPr>
            <a:r>
              <a:rPr lang="en-US" sz="2799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Madhu Kumari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5" y="362574"/>
            <a:ext cx="15236693" cy="322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  <a:r>
              <a:rPr lang="en-US" sz="30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marL="604518" lvl="1" indent="-302259" algn="l">
              <a:lnSpc>
                <a:spcPts val="5067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/>
              <a:t>Real-time order tracking system</a:t>
            </a:r>
            <a:endParaRPr lang="en-US" sz="2799" dirty="0">
              <a:solidFill>
                <a:srgbClr val="000000"/>
              </a:solidFill>
              <a:latin typeface="Public Sans"/>
              <a:sym typeface="Public Sans"/>
            </a:endParaRPr>
          </a:p>
          <a:p>
            <a:pPr marL="604518" lvl="1" indent="-302259" algn="l">
              <a:lnSpc>
                <a:spcPts val="5067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/>
              <a:t>Multi-role messaging (Customer, Restaurant, Delivery Partner, Admin)</a:t>
            </a:r>
            <a:endParaRPr lang="en-US" sz="2799" dirty="0">
              <a:solidFill>
                <a:srgbClr val="000000"/>
              </a:solidFill>
              <a:latin typeface="Public Sans"/>
              <a:sym typeface="Public Sans"/>
            </a:endParaRPr>
          </a:p>
          <a:p>
            <a:pPr marL="604518" lvl="1" indent="-302259" algn="l">
              <a:lnSpc>
                <a:spcPts val="5067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/>
              <a:t>Order status management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, </a:t>
            </a:r>
            <a:r>
              <a:rPr lang="en-IN" sz="2800" dirty="0"/>
              <a:t>Persistent storage of orders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, </a:t>
            </a:r>
            <a:r>
              <a:rPr lang="en-IN" sz="2800" dirty="0"/>
              <a:t>Queue-based message processing</a:t>
            </a:r>
            <a:endParaRPr lang="en-US" sz="279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067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93266" y="3051912"/>
            <a:ext cx="15471180" cy="192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9"/>
              </a:lnSpc>
              <a:spcBef>
                <a:spcPct val="0"/>
              </a:spcBef>
            </a:pPr>
            <a:r>
              <a:rPr lang="en-US" sz="2999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Solving:</a:t>
            </a:r>
          </a:p>
          <a:p>
            <a:pPr marL="604518" lvl="1" indent="-302259" algn="l">
              <a:lnSpc>
                <a:spcPts val="5067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/>
              <a:t>Message Queue for handling communications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, </a:t>
            </a:r>
            <a:r>
              <a:rPr lang="en-US" sz="2800" dirty="0"/>
              <a:t>Order management system with status tracking, GUI interface for multiple user roles, </a:t>
            </a:r>
            <a:r>
              <a:rPr lang="en-IN" sz="2800" dirty="0"/>
              <a:t>File-based persistence (JSON)</a:t>
            </a:r>
            <a:endParaRPr lang="en-US" sz="279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2763" y="5035885"/>
            <a:ext cx="14651534" cy="130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3000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Tools:</a:t>
            </a:r>
          </a:p>
          <a:p>
            <a:pPr algn="l">
              <a:lnSpc>
                <a:spcPts val="5430"/>
              </a:lnSpc>
            </a:pPr>
            <a:r>
              <a:rPr lang="en-US" sz="27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IN" sz="2800" dirty="0"/>
              <a:t>Python (Primary language)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,</a:t>
            </a:r>
            <a:r>
              <a:rPr lang="en-IN" sz="2800" dirty="0"/>
              <a:t> Tkinter (GUI framework)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, </a:t>
            </a:r>
            <a:r>
              <a:rPr lang="en-IN" sz="2800" dirty="0"/>
              <a:t>JSON (Data persistence)</a:t>
            </a:r>
            <a:r>
              <a:rPr lang="en-US" sz="2799" dirty="0">
                <a:solidFill>
                  <a:srgbClr val="000000"/>
                </a:solidFill>
                <a:latin typeface="Public Sans"/>
                <a:sym typeface="Public Sans"/>
              </a:rPr>
              <a:t> </a:t>
            </a:r>
            <a:endParaRPr lang="en-IN" sz="2800" dirty="0"/>
          </a:p>
        </p:txBody>
      </p:sp>
      <p:sp>
        <p:nvSpPr>
          <p:cNvPr id="5" name="TextBox 5"/>
          <p:cNvSpPr txBox="1"/>
          <p:nvPr/>
        </p:nvSpPr>
        <p:spPr>
          <a:xfrm>
            <a:off x="893266" y="6394751"/>
            <a:ext cx="10765334" cy="1289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29"/>
              </a:lnSpc>
              <a:spcBef>
                <a:spcPct val="0"/>
              </a:spcBef>
            </a:pPr>
            <a:r>
              <a:rPr lang="en-US" sz="2999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Technology</a:t>
            </a:r>
            <a:r>
              <a:rPr lang="en-US" sz="29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marL="604518" lvl="1" indent="-302259" algn="l">
              <a:lnSpc>
                <a:spcPts val="506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IN" sz="2800" dirty="0"/>
              <a:t>Python, Tkinter Library, Message Queue Class, Order Class….</a:t>
            </a:r>
            <a:endParaRPr lang="en-US" sz="279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3266" y="7916375"/>
            <a:ext cx="10078638" cy="1927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29"/>
              </a:lnSpc>
            </a:pPr>
            <a:r>
              <a:rPr lang="en-US" sz="2999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Language and Compiler</a:t>
            </a:r>
            <a:r>
              <a:rPr lang="en-US" sz="29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marL="604518" lvl="1" indent="-302259" algn="just">
              <a:lnSpc>
                <a:spcPts val="506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IN" sz="2800" dirty="0"/>
              <a:t>Python (Primary language)</a:t>
            </a:r>
            <a:endParaRPr lang="en-US" sz="2799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04518" lvl="1" indent="-302259" algn="just">
              <a:lnSpc>
                <a:spcPts val="506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GCC Compiler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4843"/>
            <a:ext cx="1079500" cy="64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0"/>
              </a:lnSpc>
              <a:spcBef>
                <a:spcPct val="0"/>
              </a:spcBef>
            </a:pPr>
            <a:r>
              <a:rPr lang="en-US" sz="3000" b="1" u="sng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39320"/>
            <a:ext cx="4707765" cy="887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tkinter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tk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from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tkinter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import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ttk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scrolledtext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messagebox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from datetime import datetime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json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os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MessageQueue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__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init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__(self,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max_size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=10):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[]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self.max_size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max_size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is_empty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return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 == 0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is_full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return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 ==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self.max_size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enqueue(self, message):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if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self.is_full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 return False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self.queue.append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(message)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return True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36994" y="1239320"/>
            <a:ext cx="5517803" cy="925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def dequeue(self):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if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self.is_empty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    return None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return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self.queue.pop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(0)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size(self):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return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clear(self):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self.queue.clear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 Order: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__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init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__(self,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order_id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customer_name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restaurant, items,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total_price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self.order_id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order_id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self.customer_name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customer_name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self.restaurant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restaurant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self.items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items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self.total_price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total_price</a:t>
            </a: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self.status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"Received"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self.delivery_status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"Pending"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self.timestamp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datetime.now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self.delivery_partner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None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self.delivery_notes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""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259622" y="1239320"/>
            <a:ext cx="5158390" cy="925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MessagingSystem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__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init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__(self, root):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self.root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root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self.root.title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("Real Time Messaging Queue System")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self.root.geometry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("1200x800")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# Initialize data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MessageQueue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max_size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=20)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self.orders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{}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self.load_orders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# Create main containers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self.create_gui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create_gui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# Create main frames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self.create_left_panel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self.create_right_panel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def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create_left_panel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(self):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left_panel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ttk.Frame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self.root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left_panel.pack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(side=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tk.LEFT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fill=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tk.BOTH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expand=True,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padx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=5, </a:t>
            </a:r>
            <a:r>
              <a:rPr lang="en-US" sz="16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pady</a:t>
            </a:r>
            <a:r>
              <a:rPr lang="en-US" sz="16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=5)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endParaRPr lang="en-US" sz="1600" b="1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641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2D95BC-B8F0-0A80-A473-BFB13D3F9D25}"/>
              </a:ext>
            </a:extLst>
          </p:cNvPr>
          <p:cNvSpPr txBox="1"/>
          <p:nvPr/>
        </p:nvSpPr>
        <p:spPr>
          <a:xfrm>
            <a:off x="0" y="190500"/>
            <a:ext cx="8610601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Public Sans Bold" panose="020B0604020202020204" charset="0"/>
              </a:rPr>
              <a:t># Messaging Section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messaging_frame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ttk.LabelFrame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left_panel</a:t>
            </a:r>
            <a:r>
              <a:rPr lang="en-IN" sz="1800" b="1" dirty="0">
                <a:latin typeface="Public Sans Bold" panose="020B0604020202020204" charset="0"/>
              </a:rPr>
              <a:t>, text="Messaging System")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messaging_frame.pack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tk.BOTH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Role selector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role_frame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ttk.Frame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messaging_frame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role_frame.pack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tk.X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ttk.Label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role_frame</a:t>
            </a:r>
            <a:r>
              <a:rPr lang="en-IN" sz="1800" b="1" dirty="0">
                <a:latin typeface="Public Sans Bold" panose="020B0604020202020204" charset="0"/>
              </a:rPr>
              <a:t>, text="Role:").pack(side=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self.role_var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tk.StringVar</a:t>
            </a:r>
            <a:r>
              <a:rPr lang="en-IN" sz="1800" b="1" dirty="0">
                <a:latin typeface="Public Sans Bold" panose="020B0604020202020204" charset="0"/>
              </a:rPr>
              <a:t>(value="Customer")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roles = ["Customer", "Restaurant", "Delivery Partner", "Admin"]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role_cb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ttk.Combobox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role_frame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textvariable</a:t>
            </a:r>
            <a:r>
              <a:rPr lang="en-IN" sz="1800" b="1" dirty="0">
                <a:latin typeface="Public Sans Bold" panose="020B0604020202020204" charset="0"/>
              </a:rPr>
              <a:t>=</a:t>
            </a:r>
            <a:r>
              <a:rPr lang="en-IN" sz="1800" b="1" dirty="0" err="1">
                <a:latin typeface="Public Sans Bold" panose="020B0604020202020204" charset="0"/>
              </a:rPr>
              <a:t>self.role_var</a:t>
            </a:r>
            <a:r>
              <a:rPr lang="en-IN" sz="1800" b="1" dirty="0">
                <a:latin typeface="Public Sans Bold" panose="020B0604020202020204" charset="0"/>
              </a:rPr>
              <a:t>, values=roles, state="</a:t>
            </a:r>
            <a:r>
              <a:rPr lang="en-IN" sz="1800" b="1" dirty="0" err="1">
                <a:latin typeface="Public Sans Bold" panose="020B0604020202020204" charset="0"/>
              </a:rPr>
              <a:t>readonly</a:t>
            </a:r>
            <a:r>
              <a:rPr lang="en-IN" sz="1800" b="1" dirty="0">
                <a:latin typeface="Public Sans Bold" panose="020B0604020202020204" charset="0"/>
              </a:rPr>
              <a:t>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role_cb.pack</a:t>
            </a:r>
            <a:r>
              <a:rPr lang="en-IN" sz="1800" b="1" dirty="0">
                <a:latin typeface="Public Sans Bold" panose="020B0604020202020204" charset="0"/>
              </a:rPr>
              <a:t>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Message input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input_frame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ttk.Frame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messaging_frame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input_frame.pack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tk.X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self.message_entry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ttk.Entry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input_frame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self.message_entry.pack</a:t>
            </a:r>
            <a:r>
              <a:rPr lang="en-IN" sz="1800" b="1" dirty="0">
                <a:latin typeface="Public Sans Bold" panose="020B0604020202020204" charset="0"/>
              </a:rPr>
              <a:t>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, fill=</a:t>
            </a:r>
            <a:r>
              <a:rPr lang="en-IN" sz="1800" b="1" dirty="0" err="1">
                <a:latin typeface="Public Sans Bold" panose="020B0604020202020204" charset="0"/>
              </a:rPr>
              <a:t>tk.X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=(0, 5))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ttk.Button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input_frame</a:t>
            </a:r>
            <a:r>
              <a:rPr lang="en-IN" sz="1800" b="1" dirty="0">
                <a:latin typeface="Public Sans Bold" panose="020B0604020202020204" charset="0"/>
              </a:rPr>
              <a:t>, text="Send", command=</a:t>
            </a:r>
            <a:r>
              <a:rPr lang="en-IN" sz="1800" b="1" dirty="0" err="1">
                <a:latin typeface="Public Sans Bold" panose="020B0604020202020204" charset="0"/>
              </a:rPr>
              <a:t>self.send_message</a:t>
            </a:r>
            <a:r>
              <a:rPr lang="en-IN" sz="1800" b="1" dirty="0">
                <a:latin typeface="Public Sans Bold" panose="020B0604020202020204" charset="0"/>
              </a:rPr>
              <a:t>).pack(side=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ttk.Button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input_frame</a:t>
            </a:r>
            <a:r>
              <a:rPr lang="en-IN" sz="1800" b="1" dirty="0">
                <a:latin typeface="Public Sans Bold" panose="020B0604020202020204" charset="0"/>
              </a:rPr>
              <a:t>, text="Process", command=</a:t>
            </a:r>
            <a:r>
              <a:rPr lang="en-IN" sz="1800" b="1" dirty="0" err="1">
                <a:latin typeface="Public Sans Bold" panose="020B0604020202020204" charset="0"/>
              </a:rPr>
              <a:t>self.process_message</a:t>
            </a:r>
            <a:r>
              <a:rPr lang="en-IN" sz="1800" b="1" dirty="0">
                <a:latin typeface="Public Sans Bold" panose="020B0604020202020204" charset="0"/>
              </a:rPr>
              <a:t>).pack(side=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ttk.Button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input_frame</a:t>
            </a:r>
            <a:r>
              <a:rPr lang="en-IN" sz="1800" b="1" dirty="0">
                <a:latin typeface="Public Sans Bold" panose="020B0604020202020204" charset="0"/>
              </a:rPr>
              <a:t>, text="Clear Chat", command=</a:t>
            </a:r>
            <a:r>
              <a:rPr lang="en-IN" sz="1800" b="1" dirty="0" err="1">
                <a:latin typeface="Public Sans Bold" panose="020B0604020202020204" charset="0"/>
              </a:rPr>
              <a:t>self.clear_chat</a:t>
            </a:r>
            <a:r>
              <a:rPr lang="en-IN" sz="1800" b="1" dirty="0">
                <a:latin typeface="Public Sans Bold" panose="020B0604020202020204" charset="0"/>
              </a:rPr>
              <a:t>).pack(side=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Chat display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self.chat_display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scrolledtext.ScrolledText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messaging_frame</a:t>
            </a:r>
            <a:r>
              <a:rPr lang="en-IN" sz="1800" b="1" dirty="0">
                <a:latin typeface="Public Sans Bold" panose="020B0604020202020204" charset="0"/>
              </a:rPr>
              <a:t>, wrap=</a:t>
            </a:r>
            <a:r>
              <a:rPr lang="en-IN" sz="1800" b="1" dirty="0" err="1">
                <a:latin typeface="Public Sans Bold" panose="020B0604020202020204" charset="0"/>
              </a:rPr>
              <a:t>tk.WORD</a:t>
            </a:r>
            <a:r>
              <a:rPr lang="en-IN" sz="1800" b="1" dirty="0">
                <a:latin typeface="Public Sans Bold" panose="020B0604020202020204" charset="0"/>
              </a:rPr>
              <a:t>, height=30)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self.chat_display.pack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tk.BOTH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endParaRPr lang="en-IN" sz="1800" b="1" dirty="0">
              <a:latin typeface="Public Sans Bold" panose="020B060402020202020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42672-C97E-29DF-F6DB-DD86EB371B75}"/>
              </a:ext>
            </a:extLst>
          </p:cNvPr>
          <p:cNvSpPr txBox="1"/>
          <p:nvPr/>
        </p:nvSpPr>
        <p:spPr>
          <a:xfrm>
            <a:off x="8229600" y="190500"/>
            <a:ext cx="1173480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Public Sans Bold" panose="020B0604020202020204" charset="0"/>
              </a:rPr>
              <a:t>def </a:t>
            </a:r>
            <a:r>
              <a:rPr lang="en-IN" sz="1800" b="1" dirty="0" err="1">
                <a:latin typeface="Public Sans Bold" panose="020B0604020202020204" charset="0"/>
              </a:rPr>
              <a:t>create_right_panel</a:t>
            </a:r>
            <a:r>
              <a:rPr lang="en-IN" sz="1800" b="1" dirty="0">
                <a:latin typeface="Public Sans Bold" panose="020B0604020202020204" charset="0"/>
              </a:rPr>
              <a:t>(self):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right_panel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ttk.Frame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self.root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right_panel.pack</a:t>
            </a:r>
            <a:r>
              <a:rPr lang="en-IN" sz="1800" b="1" dirty="0">
                <a:latin typeface="Public Sans Bold" panose="020B0604020202020204" charset="0"/>
              </a:rPr>
              <a:t>(side=</a:t>
            </a:r>
            <a:r>
              <a:rPr lang="en-IN" sz="1800" b="1" dirty="0" err="1">
                <a:latin typeface="Public Sans Bold" panose="020B0604020202020204" charset="0"/>
              </a:rPr>
              <a:t>tk.LEFT</a:t>
            </a:r>
            <a:r>
              <a:rPr lang="en-IN" sz="1800" b="1" dirty="0">
                <a:latin typeface="Public Sans Bold" panose="020B0604020202020204" charset="0"/>
              </a:rPr>
              <a:t>, fill=</a:t>
            </a:r>
            <a:r>
              <a:rPr lang="en-IN" sz="1800" b="1" dirty="0" err="1">
                <a:latin typeface="Public Sans Bold" panose="020B0604020202020204" charset="0"/>
              </a:rPr>
              <a:t>tk.BOTH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Order Management Section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order_frame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ttk.LabelFrame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right_panel</a:t>
            </a:r>
            <a:r>
              <a:rPr lang="en-IN" sz="1800" b="1" dirty="0">
                <a:latin typeface="Public Sans Bold" panose="020B0604020202020204" charset="0"/>
              </a:rPr>
              <a:t>, text="Order Management")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order_frame.pack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tk.BOTH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Add Order Button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ttk.Button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order_frame</a:t>
            </a:r>
            <a:r>
              <a:rPr lang="en-IN" sz="1800" b="1" dirty="0">
                <a:latin typeface="Public Sans Bold" panose="020B0604020202020204" charset="0"/>
              </a:rPr>
              <a:t>, text="Add New Order", command=</a:t>
            </a:r>
            <a:r>
              <a:rPr lang="en-IN" sz="1800" b="1" dirty="0" err="1">
                <a:latin typeface="Public Sans Bold" panose="020B0604020202020204" charset="0"/>
              </a:rPr>
              <a:t>self.show_add_order_dialog</a:t>
            </a:r>
            <a:r>
              <a:rPr lang="en-IN" sz="1800" b="1" dirty="0">
                <a:latin typeface="Public Sans Bold" panose="020B0604020202020204" charset="0"/>
              </a:rPr>
              <a:t>).pack(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Orders Table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columns = ("Order ID", "Customer", "Restaurant", "Status", "Delivery")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self.order_tree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ttk.Treeview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order_frame</a:t>
            </a:r>
            <a:r>
              <a:rPr lang="en-IN" sz="1800" b="1" dirty="0">
                <a:latin typeface="Public Sans Bold" panose="020B0604020202020204" charset="0"/>
              </a:rPr>
              <a:t>, columns=columns, show="headings")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for col in columns: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    </a:t>
            </a:r>
            <a:r>
              <a:rPr lang="en-IN" sz="1800" b="1" dirty="0" err="1">
                <a:latin typeface="Public Sans Bold" panose="020B0604020202020204" charset="0"/>
              </a:rPr>
              <a:t>self.order_tree.heading</a:t>
            </a:r>
            <a:r>
              <a:rPr lang="en-IN" sz="1800" b="1" dirty="0">
                <a:latin typeface="Public Sans Bold" panose="020B0604020202020204" charset="0"/>
              </a:rPr>
              <a:t>(col, text=col)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    </a:t>
            </a:r>
            <a:r>
              <a:rPr lang="en-IN" sz="1800" b="1" dirty="0" err="1">
                <a:latin typeface="Public Sans Bold" panose="020B0604020202020204" charset="0"/>
              </a:rPr>
              <a:t>self.order_tree.column</a:t>
            </a:r>
            <a:r>
              <a:rPr lang="en-IN" sz="1800" b="1" dirty="0">
                <a:latin typeface="Public Sans Bold" panose="020B0604020202020204" charset="0"/>
              </a:rPr>
              <a:t>(col, width=100)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self.order_tree.pack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tk.BOTH</a:t>
            </a:r>
            <a:r>
              <a:rPr lang="en-IN" sz="1800" b="1" dirty="0">
                <a:latin typeface="Public Sans Bold" panose="020B0604020202020204" charset="0"/>
              </a:rPr>
              <a:t>, expand=True,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=5, 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self.order_tree.bind</a:t>
            </a:r>
            <a:r>
              <a:rPr lang="en-IN" sz="1800" b="1" dirty="0">
                <a:latin typeface="Public Sans Bold" panose="020B0604020202020204" charset="0"/>
              </a:rPr>
              <a:t>("&lt;Double-1&gt;", </a:t>
            </a:r>
            <a:r>
              <a:rPr lang="en-IN" sz="1800" b="1" dirty="0" err="1">
                <a:latin typeface="Public Sans Bold" panose="020B0604020202020204" charset="0"/>
              </a:rPr>
              <a:t>self.show_order_details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Refresh orders button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ttk.Button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order_frame</a:t>
            </a:r>
            <a:r>
              <a:rPr lang="en-IN" sz="1800" b="1" dirty="0">
                <a:latin typeface="Public Sans Bold" panose="020B0604020202020204" charset="0"/>
              </a:rPr>
              <a:t>, text="Refresh Orders", command=</a:t>
            </a:r>
            <a:r>
              <a:rPr lang="en-IN" sz="1800" b="1" dirty="0" err="1">
                <a:latin typeface="Public Sans Bold" panose="020B0604020202020204" charset="0"/>
              </a:rPr>
              <a:t>self.refresh_orders_table</a:t>
            </a:r>
            <a:r>
              <a:rPr lang="en-IN" sz="1800" b="1" dirty="0">
                <a:latin typeface="Public Sans Bold" panose="020B0604020202020204" charset="0"/>
              </a:rPr>
              <a:t>).pack(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Initially populate the orders table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self.refresh_orders_table</a:t>
            </a:r>
            <a:r>
              <a:rPr lang="en-IN" sz="1800" b="1" dirty="0">
                <a:latin typeface="Public Sans Bold" panose="020B0604020202020204" charset="0"/>
              </a:rPr>
              <a:t>()</a:t>
            </a:r>
          </a:p>
          <a:p>
            <a:r>
              <a:rPr lang="en-IN" sz="1800" b="1" dirty="0">
                <a:latin typeface="Public Sans Bold" panose="020B0604020202020204" charset="0"/>
              </a:rPr>
              <a:t> def </a:t>
            </a:r>
            <a:r>
              <a:rPr lang="en-IN" sz="1800" b="1" dirty="0" err="1">
                <a:latin typeface="Public Sans Bold" panose="020B0604020202020204" charset="0"/>
              </a:rPr>
              <a:t>show_add_order_dialog</a:t>
            </a:r>
            <a:r>
              <a:rPr lang="en-IN" sz="1800" b="1" dirty="0">
                <a:latin typeface="Public Sans Bold" panose="020B0604020202020204" charset="0"/>
              </a:rPr>
              <a:t>(self):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dialog = </a:t>
            </a:r>
            <a:r>
              <a:rPr lang="en-IN" sz="1800" b="1" dirty="0" err="1">
                <a:latin typeface="Public Sans Bold" panose="020B0604020202020204" charset="0"/>
              </a:rPr>
              <a:t>tk.Toplevel</a:t>
            </a:r>
            <a:r>
              <a:rPr lang="en-IN" sz="1800" b="1" dirty="0">
                <a:latin typeface="Public Sans Bold" panose="020B0604020202020204" charset="0"/>
              </a:rPr>
              <a:t>(</a:t>
            </a:r>
            <a:r>
              <a:rPr lang="en-IN" sz="1800" b="1" dirty="0" err="1">
                <a:latin typeface="Public Sans Bold" panose="020B0604020202020204" charset="0"/>
              </a:rPr>
              <a:t>self.root</a:t>
            </a:r>
            <a:r>
              <a:rPr lang="en-IN" sz="1800" b="1" dirty="0">
                <a:latin typeface="Public Sans Bold" panose="020B0604020202020204" charset="0"/>
              </a:rPr>
              <a:t>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dialog.title</a:t>
            </a:r>
            <a:r>
              <a:rPr lang="en-IN" sz="1800" b="1" dirty="0">
                <a:latin typeface="Public Sans Bold" panose="020B0604020202020204" charset="0"/>
              </a:rPr>
              <a:t>("Add New Order")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dialog.geometry</a:t>
            </a:r>
            <a:r>
              <a:rPr lang="en-IN" sz="1800" b="1" dirty="0">
                <a:latin typeface="Public Sans Bold" panose="020B0604020202020204" charset="0"/>
              </a:rPr>
              <a:t>("400x500")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# Form fields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ttk.Label</a:t>
            </a:r>
            <a:r>
              <a:rPr lang="en-IN" sz="1800" b="1" dirty="0">
                <a:latin typeface="Public Sans Bold" panose="020B0604020202020204" charset="0"/>
              </a:rPr>
              <a:t>(dialog, text="Customer Name:").pack(</a:t>
            </a:r>
            <a:r>
              <a:rPr lang="en-IN" sz="1800" b="1" dirty="0" err="1">
                <a:latin typeface="Public Sans Bold" panose="020B0604020202020204" charset="0"/>
              </a:rPr>
              <a:t>pady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customer_name</a:t>
            </a:r>
            <a:r>
              <a:rPr lang="en-IN" sz="1800" b="1" dirty="0">
                <a:latin typeface="Public Sans Bold" panose="020B0604020202020204" charset="0"/>
              </a:rPr>
              <a:t> = </a:t>
            </a:r>
            <a:r>
              <a:rPr lang="en-IN" sz="1800" b="1" dirty="0" err="1">
                <a:latin typeface="Public Sans Bold" panose="020B0604020202020204" charset="0"/>
              </a:rPr>
              <a:t>ttk.Entry</a:t>
            </a:r>
            <a:r>
              <a:rPr lang="en-IN" sz="1800" b="1" dirty="0">
                <a:latin typeface="Public Sans Bold" panose="020B0604020202020204" charset="0"/>
              </a:rPr>
              <a:t>(dialog)</a:t>
            </a:r>
          </a:p>
          <a:p>
            <a:r>
              <a:rPr lang="en-IN" sz="1800" b="1" dirty="0">
                <a:latin typeface="Public Sans Bold" panose="020B0604020202020204" charset="0"/>
              </a:rPr>
              <a:t>        </a:t>
            </a:r>
            <a:r>
              <a:rPr lang="en-IN" sz="1800" b="1" dirty="0" err="1">
                <a:latin typeface="Public Sans Bold" panose="020B0604020202020204" charset="0"/>
              </a:rPr>
              <a:t>customer_name.pack</a:t>
            </a:r>
            <a:r>
              <a:rPr lang="en-IN" sz="1800" b="1" dirty="0">
                <a:latin typeface="Public Sans Bold" panose="020B0604020202020204" charset="0"/>
              </a:rPr>
              <a:t>(fill=</a:t>
            </a:r>
            <a:r>
              <a:rPr lang="en-IN" sz="1800" b="1" dirty="0" err="1">
                <a:latin typeface="Public Sans Bold" panose="020B0604020202020204" charset="0"/>
              </a:rPr>
              <a:t>tk.X</a:t>
            </a:r>
            <a:r>
              <a:rPr lang="en-IN" sz="1800" b="1" dirty="0">
                <a:latin typeface="Public Sans Bold" panose="020B0604020202020204" charset="0"/>
              </a:rPr>
              <a:t>, </a:t>
            </a:r>
            <a:r>
              <a:rPr lang="en-IN" sz="1800" b="1" dirty="0" err="1">
                <a:latin typeface="Public Sans Bold" panose="020B0604020202020204" charset="0"/>
              </a:rPr>
              <a:t>padx</a:t>
            </a:r>
            <a:r>
              <a:rPr lang="en-IN" sz="1800" b="1" dirty="0">
                <a:latin typeface="Public Sans Bold" panose="020B0604020202020204" charset="0"/>
              </a:rPr>
              <a:t>=5)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047258" cy="453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Industrial Application:</a:t>
            </a:r>
          </a:p>
          <a:p>
            <a:pPr marL="604518" lvl="1" indent="-302259" algn="l">
              <a:lnSpc>
                <a:spcPts val="5067"/>
              </a:lnSpc>
              <a:buFont typeface="Arial"/>
              <a:buChar char="•"/>
            </a:pPr>
            <a:r>
              <a:rPr lang="en-IN" sz="2800" dirty="0">
                <a:latin typeface="Public Sans" panose="020B0604020202020204" charset="0"/>
              </a:rPr>
              <a:t>Logistics &amp; Supply Chain (Real-time order tracking systems, Warehouse management systems, Fleet management and routing, Inventory tracking and updates)</a:t>
            </a:r>
          </a:p>
          <a:p>
            <a:pPr marL="604518" lvl="1" indent="-302259" algn="l">
              <a:lnSpc>
                <a:spcPts val="5067"/>
              </a:lnSpc>
              <a:buFont typeface="Arial"/>
              <a:buChar char="•"/>
            </a:pPr>
            <a:r>
              <a:rPr lang="en-IN" sz="2800" dirty="0">
                <a:latin typeface="Public Sans" panose="020B0604020202020204" charset="0"/>
              </a:rPr>
              <a:t>Manufacturing (Production line monitoring, Quality control messaging, Equipment maintenance alerts, Resource allocation systems)</a:t>
            </a:r>
          </a:p>
          <a:p>
            <a:pPr marL="604518" lvl="1" indent="-302259" algn="l">
              <a:lnSpc>
                <a:spcPts val="5067"/>
              </a:lnSpc>
              <a:buFont typeface="Arial"/>
              <a:buChar char="•"/>
            </a:pPr>
            <a:r>
              <a:rPr lang="en-IN" sz="2800" dirty="0">
                <a:latin typeface="Public Sans" panose="020B0604020202020204" charset="0"/>
              </a:rPr>
              <a:t>Healthcare (Patient care coordination, Medical supply chain management, Emergency response systems, Laboratory results processing)</a:t>
            </a:r>
            <a:endParaRPr lang="en-US" sz="2799" dirty="0">
              <a:solidFill>
                <a:srgbClr val="000000"/>
              </a:solidFill>
              <a:latin typeface="Public Sans" panose="020B0604020202020204" charset="0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676900"/>
            <a:ext cx="16230600" cy="3208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Enhancement: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Public Sans" panose="020B0604020202020204" charset="0"/>
              </a:rPr>
              <a:t> Technical Enhancements: </a:t>
            </a:r>
            <a:r>
              <a:rPr lang="en-US" sz="2800" dirty="0">
                <a:latin typeface="Public Sans" panose="020B0604020202020204" charset="0"/>
              </a:rPr>
              <a:t>Cloud Integration AWS/Azure/GCP deployment, Containerization </a:t>
            </a:r>
            <a:r>
              <a:rPr lang="en-US" sz="2800">
                <a:latin typeface="Public Sans" panose="020B0604020202020204" charset="0"/>
              </a:rPr>
              <a:t>with             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Public Sans" panose="020B0604020202020204" charset="0"/>
              </a:rPr>
              <a:t>  Docker </a:t>
            </a:r>
            <a:r>
              <a:rPr lang="en-US" sz="2800" dirty="0">
                <a:latin typeface="Public Sans" panose="020B0604020202020204" charset="0"/>
              </a:rPr>
              <a:t>, Kubernetes orchestration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Public Sans" panose="020B0604020202020204" charset="0"/>
              </a:rPr>
              <a:t> Performance Improvements:</a:t>
            </a:r>
            <a:r>
              <a:rPr lang="en-US" sz="2800" dirty="0">
                <a:latin typeface="Public Sans" panose="020B0604020202020204" charset="0"/>
              </a:rPr>
              <a:t> </a:t>
            </a:r>
            <a:r>
              <a:rPr lang="en-IN" sz="2800" dirty="0">
                <a:latin typeface="Public Sans" panose="020B0604020202020204" charset="0"/>
              </a:rPr>
              <a:t>Distributed processing, Load balancing , Caching mechanisms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Public Sans" panose="020B0604020202020204" charset="0"/>
              </a:rPr>
              <a:t>Security Enhancements:</a:t>
            </a:r>
            <a:r>
              <a:rPr lang="en-US" sz="2799" dirty="0">
                <a:solidFill>
                  <a:srgbClr val="000000"/>
                </a:solidFill>
                <a:latin typeface="Public Sans" panose="020B0604020202020204" charset="0"/>
                <a:sym typeface="Public Sans"/>
              </a:rPr>
              <a:t> </a:t>
            </a:r>
            <a:r>
              <a:rPr lang="en-IN" sz="2800" dirty="0">
                <a:latin typeface="Public Sans" panose="020B0604020202020204" charset="0"/>
              </a:rPr>
              <a:t>End-to-end encryption</a:t>
            </a:r>
            <a:r>
              <a:rPr lang="en-US" sz="2799" dirty="0">
                <a:solidFill>
                  <a:srgbClr val="000000"/>
                </a:solidFill>
                <a:latin typeface="Public Sans" panose="020B0604020202020204" charset="0"/>
                <a:sym typeface="Public Sans"/>
              </a:rPr>
              <a:t>, </a:t>
            </a:r>
            <a:r>
              <a:rPr lang="en-IN" sz="2800" dirty="0">
                <a:latin typeface="Public Sans" panose="020B0604020202020204" charset="0"/>
              </a:rPr>
              <a:t>Role-based access control</a:t>
            </a:r>
            <a:r>
              <a:rPr lang="en-US" sz="2799" dirty="0">
                <a:solidFill>
                  <a:srgbClr val="000000"/>
                </a:solidFill>
                <a:latin typeface="Public Sans" panose="020B0604020202020204" charset="0"/>
                <a:sym typeface="Public Sans"/>
              </a:rPr>
              <a:t>, </a:t>
            </a:r>
            <a:r>
              <a:rPr lang="en-IN" sz="2800" dirty="0">
                <a:latin typeface="Public Sans" panose="020B0604020202020204" charset="0"/>
              </a:rPr>
              <a:t>Audit logging</a:t>
            </a:r>
            <a:r>
              <a:rPr lang="en-US" sz="2799" dirty="0">
                <a:solidFill>
                  <a:srgbClr val="000000"/>
                </a:solidFill>
                <a:latin typeface="Public Sans" panose="020B0604020202020204" charset="0"/>
                <a:sym typeface="Public Sans"/>
              </a:rPr>
              <a:t> </a:t>
            </a:r>
            <a:endParaRPr lang="en-IN" sz="2800" dirty="0"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6230600" cy="322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  <a:r>
              <a:rPr lang="en-US" sz="30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marL="604518" lvl="1" indent="-302259" algn="l">
              <a:lnSpc>
                <a:spcPts val="5067"/>
              </a:lnSpc>
              <a:buFont typeface="Arial"/>
              <a:buChar char="•"/>
            </a:pPr>
            <a:r>
              <a:rPr lang="en-US" sz="2800" dirty="0">
                <a:latin typeface="Public Sans" panose="020B0604020202020204" charset="0"/>
              </a:rPr>
              <a:t>System Overview The Real-Time Messaging Queue System represents a significant achievement in developing a robust communication and order management platform. Built using Python and Tkinter, this system successfully implements core functionalities essential for modern business operations.</a:t>
            </a:r>
            <a:endParaRPr lang="en-US" sz="2799" dirty="0">
              <a:solidFill>
                <a:srgbClr val="000000"/>
              </a:solidFill>
              <a:latin typeface="Public Sans" panose="020B0604020202020204" charset="0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1590</Words>
  <Application>Microsoft Office PowerPoint</Application>
  <PresentationFormat>Custom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Playfair Display</vt:lpstr>
      <vt:lpstr>Public Sans</vt:lpstr>
      <vt:lpstr>Public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Praveen Choudhary</cp:lastModifiedBy>
  <cp:revision>2</cp:revision>
  <dcterms:created xsi:type="dcterms:W3CDTF">2006-08-16T00:00:00Z</dcterms:created>
  <dcterms:modified xsi:type="dcterms:W3CDTF">2024-10-23T07:14:56Z</dcterms:modified>
  <dc:identifier>DAGUUs1bdMs</dc:identifier>
</cp:coreProperties>
</file>