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notesSlides/notesSlide22.xml" ContentType="application/vnd.openxmlformats-officedocument.presentationml.notesSlide+xml"/>
  <Override PartName="/ppt/ink/ink9.xml" ContentType="application/inkml+xml"/>
  <Override PartName="/ppt/notesSlides/notesSlide23.xml" ContentType="application/vnd.openxmlformats-officedocument.presentationml.notesSlide+xml"/>
  <Override PartName="/ppt/ink/ink10.xml" ContentType="application/inkml+xml"/>
  <Override PartName="/ppt/notesSlides/notesSlide24.xml" ContentType="application/vnd.openxmlformats-officedocument.presentationml.notesSlide+xml"/>
  <Override PartName="/ppt/ink/ink1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2.xml" ContentType="application/inkml+xml"/>
  <Override PartName="/ppt/notesSlides/notesSlide3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5.xml" ContentType="application/inkml+xml"/>
  <Override PartName="/ppt/notesSlides/notesSlide3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3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454" r:id="rId2"/>
    <p:sldId id="256" r:id="rId3"/>
    <p:sldId id="289" r:id="rId4"/>
    <p:sldId id="296" r:id="rId5"/>
    <p:sldId id="297" r:id="rId6"/>
    <p:sldId id="299" r:id="rId7"/>
    <p:sldId id="298" r:id="rId8"/>
    <p:sldId id="450" r:id="rId9"/>
    <p:sldId id="451" r:id="rId10"/>
    <p:sldId id="452" r:id="rId11"/>
    <p:sldId id="453" r:id="rId12"/>
    <p:sldId id="306" r:id="rId13"/>
    <p:sldId id="307" r:id="rId14"/>
    <p:sldId id="263" r:id="rId15"/>
    <p:sldId id="258" r:id="rId16"/>
    <p:sldId id="260" r:id="rId17"/>
    <p:sldId id="261" r:id="rId18"/>
    <p:sldId id="455" r:id="rId19"/>
    <p:sldId id="328" r:id="rId20"/>
    <p:sldId id="329" r:id="rId21"/>
    <p:sldId id="291" r:id="rId22"/>
    <p:sldId id="311" r:id="rId23"/>
    <p:sldId id="309" r:id="rId24"/>
    <p:sldId id="312" r:id="rId25"/>
    <p:sldId id="456" r:id="rId26"/>
    <p:sldId id="459" r:id="rId27"/>
    <p:sldId id="457" r:id="rId28"/>
    <p:sldId id="322" r:id="rId29"/>
    <p:sldId id="323" r:id="rId30"/>
    <p:sldId id="458" r:id="rId31"/>
    <p:sldId id="318" r:id="rId32"/>
    <p:sldId id="460" r:id="rId33"/>
    <p:sldId id="461" r:id="rId34"/>
    <p:sldId id="462" r:id="rId35"/>
    <p:sldId id="463" r:id="rId36"/>
    <p:sldId id="464" r:id="rId37"/>
    <p:sldId id="314" r:id="rId38"/>
    <p:sldId id="315" r:id="rId39"/>
    <p:sldId id="465" r:id="rId40"/>
    <p:sldId id="466" r:id="rId41"/>
    <p:sldId id="468" r:id="rId42"/>
    <p:sldId id="470" r:id="rId43"/>
    <p:sldId id="471" r:id="rId44"/>
    <p:sldId id="477" r:id="rId45"/>
    <p:sldId id="473" r:id="rId46"/>
    <p:sldId id="484" r:id="rId47"/>
    <p:sldId id="483" r:id="rId48"/>
    <p:sldId id="487" r:id="rId49"/>
    <p:sldId id="481" r:id="rId50"/>
    <p:sldId id="482" r:id="rId51"/>
    <p:sldId id="480" r:id="rId52"/>
    <p:sldId id="490" r:id="rId53"/>
    <p:sldId id="491" r:id="rId54"/>
    <p:sldId id="479" r:id="rId55"/>
    <p:sldId id="474" r:id="rId56"/>
    <p:sldId id="498" r:id="rId57"/>
    <p:sldId id="475" r:id="rId58"/>
    <p:sldId id="476" r:id="rId59"/>
    <p:sldId id="485" r:id="rId60"/>
    <p:sldId id="493" r:id="rId61"/>
    <p:sldId id="495" r:id="rId62"/>
    <p:sldId id="497" r:id="rId63"/>
    <p:sldId id="496" r:id="rId64"/>
    <p:sldId id="488" r:id="rId65"/>
    <p:sldId id="489" r:id="rId66"/>
    <p:sldId id="494" r:id="rId67"/>
    <p:sldId id="49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1C3"/>
    <a:srgbClr val="E6E6FA"/>
    <a:srgbClr val="F2F2F2"/>
    <a:srgbClr val="CF9FFF"/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/>
    <p:restoredTop sz="94721"/>
  </p:normalViewPr>
  <p:slideViewPr>
    <p:cSldViewPr snapToGrid="0">
      <p:cViewPr varScale="1">
        <p:scale>
          <a:sx n="108" d="100"/>
          <a:sy n="10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B19A36-B12E-6D60-13BA-318009B6F9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754AD-6184-C6F4-9F38-2EAF95CB5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73D8-E2D8-004A-810E-D6009AF7FD2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DB21-9C47-F27F-F0B0-C622FB462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F335-847A-7F77-3521-E73E91C90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5E73-F383-354D-8000-642A97BC2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39:37.4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1 478 24575,'0'32'0,"0"3"0,0-1 0,0 17 0,0-22 0,0 31 0,0-35 0,0 8 0,0-25 0,3-7 0,20-15 0,14-11 0,33-30 0,9 5 0,7-4 0,-17 3 0,1-1-412,-14 15 0,3 1 1,-3 1 411,16-14 0,-7 4 0,-22 18 0,-2 0 0,11-9 0,0 1 0,25-9 0,-26 7 0,-11 15 0,-16 7 0,-10 6 0,-2 4 0,-4 5 1235,-1 0-1235,1-8 0,0 6 0,0-6 0,-3 5 0,1 2 0,-5-3 0,2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1:34.7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1090 24575,'35'5'0,"-1"1"0,-13 7 0,2-2 0,-9 6 0,4-3 0,2 10 0,-2-12 0,-2 15 0,-7-20 0,-1 11 0,-4-19 0,4-12 0,14-25 0,3-11 0,30-27 0,5-3 0,-17 29 0,8-6 0,-2 2-1196,8-7 0,0-1 1196,-4 4 0,3-4 0,-2 4 0,9-2 0,-5 5 0,-16 9 0,-1 2-319,7 0 0,-2 2 319,19-23-86,-7 7 86,-5 5 0,-26 30 0,-6 3 2296,-9 11-2296,-4 5 0,-3 0 0,-2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2:35.6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0 718 24575,'15'7'0,"12"20"0,-15-4 0,11 11 0,-9-4 0,11 10 0,-1 1 0,5 1 0,-7-5 0,-12-22 0,7 3 0,-15-10 0,10 1 0,-8-1 0,4 0 0,0-4 0,0 0 0,-1-4 0,0 0 0,0 0 0,0 0 0,5 0 0,7-10 0,15-15 0,11-21 0,17-18-1041,5-9 1041,-25 30 0,2 0 0,0-1 0,0-1 0,5-3 0,1-2 0,-2 0 0,2 2 0,3 1 0,-1 3 0,-12 5 0,-1 2 0,11 1 0,-2 3 0,15-22-190,17-3 190,-21 17 0,-15 5 0,-7 15 0,-22 7 0,3 4 1030,-10 2-1030,0 8 201,0-4-201,-7 4 0,-16 0 0,-15 17 0,7-13 0,0 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04.3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0 562 24575,'0'15'0,"0"-4"0,0 5 0,0-7 0,0 4 0,0-1 0,0 2 0,0-1 0,4 4 0,-3-7 0,7-1 0,-7 2 0,6-9 0,-3 10 0,4-8 0,0 1 0,-1-2 0,-3 0 0,2 1 0,2 7 0,5 2 0,0 4 0,6 7 0,-5-4 0,1 4 0,3-6 0,-8 0 0,2-4 0,-3-2 0,-1-4 0,-1 0 0,1-1 0,0 1 0,-1 0 0,2 4 0,-1 2 0,1-1 0,0 5 0,-1-9 0,0 3 0,0-4 0,-3 0 0,2-4 0,-4 0 0,4-4 0,1-7 0,0-9 0,14-17 0,2-8 0,5-4 0,2 0 0,2-1 0,4-5 0,1 0 0,0 4 0,0 4 0,27-22 0,8-2 0,-16 11 0,9 3 0,-12 6 0,13-1 0,-6-4 0,1 12 0,-9-4 0,-4 8 0,-8 5 0,-14 6 0,-4 9 0,-9 3 0,-1 5 0,-5 3 0,-1-2 0,1 6 0,0-2 0,-4 0 0,2 2 0,-5-6 0,2 6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06.8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1 830 24575,'14'3'0,"-1"12"0,-5-4 0,-3 11 0,-1-8 0,-3 4 0,3-4 0,-4-2 0,0-13 0,9-11 0,16-21 0,12-9 0,15-4 0,6-4 0,-10 8 0,1-2-725,20-18 1,1 1 724,-21 18 0,-2 3 0,0-3 0,-2 2-303,-4 7 1,0 1 302,-1-1 0,1 1 0,4-1 0,-1 1 0,20-16 0,-3 3 0,-20 15 0,-14 10 0,-8 7 1403,-7 5-1403,-4 5 162,0 0 1,-3 4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08.8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24575,'0'18'0,"0"-3"0,0-7 0,0 0 0,0-1 0,0 1 0,0-1 0,4 1 0,0 0 0,4 4 0,1-2 0,-1 2 0,0-4 0,-4 0 0,3 0 0,-6-1 0,6-2 0,-3-2 0,3-3 0,-3 3 0,2-2 0,-2 5 0,4-5 0,0 6 0,-1-3 0,1 1 0,0 2 0,0-6 0,0 6 0,0-6 0,-3 6 0,1-6 0,-1 2 0,2 1 0,1-3 0,0 5 0,0-5 0,-1 2 0,-2 1 0,1-3 0,-5 2 0,2-3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12.8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0 927 24575,'6'8'0,"-6"1"0,18 4 0,-5-1 0,-5-5 0,9 2 0,-7 4 0,7-3 0,-7 3 0,7-4 0,-4-1 0,15 10 0,-6 3 0,12 4 0,-13 0 0,10 1 0,-11-6 0,1 1 0,-4-8 0,-8-5 0,4 1 0,-5-1 0,-4 0 0,3-4 0,-6-4 0,8-21 0,9-10 0,8-24 0,20-5 0,-17 17 0,2-2-577,3-1 1,2-3 576,4-7 0,2-2 0,4-2 0,1 1 0,-7 6 0,2 1 0,7-3 0,1 1 0,-6 5 0,0 3 0,-5 9 0,-1 2-149,3-2 1,-1 1 148,21-12 0,1 0 0,-12 10 0,-16 10 0,-10 13 1135,-10 2-1135,-2 8 315,-4-2-315,0 6 0,-3-3 0,-2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15.5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1 931 24575,'18'4'0,"-7"0"0,1 5 0,-7 3 0,2 3 0,13 10 0,-4 2 0,11 6 0,-6-2 0,-5 0 0,7-2 0,-12-8 0,5-5 0,-8-8 0,-3 0 0,1 0 0,-2-1 0,4-2 0,0 1 0,0-5 0,-4 6 0,3-6 0,-6 6 0,6-2 0,-3 3 0,9 4 0,-4-3 0,8 8 0,-8-8 0,4 4 0,-5-5 0,0 0 0,-1 0 0,1-4 0,-4-3 0,3-10 0,-1-10 0,22-16 0,-1-7 0,25-17 0,5-12-659,-24 30 0,1 0 659,3-4 0,2-1 0,3-1 0,1-1 0,2-4 0,2-2 0,13-4 0,2 0 0,-3 0 0,1 0 0,8-7 0,-1 5 0,-21 20 0,-1 2 0,7-10 0,-3 3 0,15-5 0,7-7 0,-21 18 0,-16 12 0,-10 11 0,-10 7 0,-2 1 0,-4 8 0,-4-4 0,-1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5:04.6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1425 24575,'16'0'0,"-4"8"0,0-3 0,-3 12 0,-4-7 0,-1 2 0,-1-5 0,6 5 0,5 7 0,12 8 0,-3 11 0,12 5 0,-11-3 0,4 0 0,-7-9 0,-5-5 0,-3-7 0,-1-3 0,-3-7 0,-1 2 0,-1-6 0,-6-5 0,2-4 0,2-21 0,1-4 0,18-25 0,12-14 0,13 0 0,9-9 0,-13 18 0,2-2 0,4-1-1206,11-9 0,3 0 1,0 2 1205,-8 7 0,-1 2 0,2 0 0,2 2 0,2 0 0,-1 2 0,-6 7 0,-1 2 0,-2-1-1000,18-21 0,0 1 1000,-16 21 0,2 2 0,-6 2-378,-6 2 0,-3 2 378,14-8 0,-1 2 0,10-15 0,-16 14 3026,-15 19-3026,-20 13 576,0 5 1,-9 6-1,0 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20.5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0 450 24575,'10'29'0,"6"10"0,-5-17 0,4 8 0,0 1 0,-4-4 0,5 5 0,-2-8 0,-8-6 0,5-4 0,-10-2 0,3-4 0,-1-4 0,0 0 0,1-1 0,2-2 0,-1 2 0,2-3 0,6 0 0,15-17 0,8-10 0,24-21 0,11-14-228,-31 31 1,1 1 227,32-33 0,-29 33 0,-1 0 0,21-24 0,15-4 0,-12 10 0,-6 1 0,-13 17 0,-8 6 0,-19 10 0,1 4 0,-13 6 0,4 0 455,-5 4-455,-4-4 0,3 3 0,-3-5 0,4 2 0,4-5 0,8-4 0,-1 2 0,1-3 0,-3 5 0,-8 1 0,3 3 0,-4-2 0,0 6 0,0-3 0,-1 4 0,1-3 0,-1 2 0,1-6 0,0 6 0,0-6 0,-4 6 0,-1-2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23.6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1 805 24575,'16'25'0,"2"2"0,5 18 0,-11-20 0,8 18 0,-13-28 0,3 9 0,-6-11 0,2-13 0,13-22 0,25-27 0,13-13 0,10-6 0,-7 10 0,5-1-774,-6 5 0,5-3 1,-5 5 773,-1 2 0,-2 4 0,8-2 0,-2 3-439,-19 11 0,-2 0 439,10-2 0,0 0 0,20-14 0,-5 10 0,-32 19 0,-3 4 2209,-18 8-2209,4 1 990,-3 3-990,4-5 0,0 1 0,-4 0 0,3 0 0,-8 1 0,4 3 0,-5-2 0,0 6 0,-1-2 0,-5 3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39:40.1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1066 24575,'37'16'0,"-8"2"0,5 17 0,-10 3 0,3-13 0,-12 0 0,-6-16 0,-5-8 0,1-12 0,13-18 0,17-31-1459,8-2 1,4-3 1458,-11 14 0,6-3 0,6-6 0,11-11 0,2 1 0,-8 10 0,2 2 0,1 3 0,9-14 0,6-6 0,-7 10 0,-14 18 0,-5 6-221,-1 0 1,-2 2 220,32-28 0,-29 30 0,-12 10 0,-15 16 0,-4 3 711,-2 8 0,-8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35.0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1 595 24575,'11'-4'0,"-2"1"0,8 11 0,-2 8 0,11 10 0,14 35 0,-13-14 0,12 22 0,-21-9 0,-1-10 0,-1 3 0,-2-21 0,-3-8 0,-2-6 0,-1-8 0,-4 2 0,0-8 0,4 4 0,-8-6 0,21-22 0,0-12 0,23-19 0,13-18-1231,7 3 1231,-21 19 0,0 1 0,17-14 0,-18 18 0,-2 2 0,6-6 0,9-9 0,-15 19 0,-13 10 0,-8 11 0,-6 3 0,-5 7 0,0 1 1231,0 1-1231,0-2 0,0-3 0,4 0 0,2-5 0,4-1 0,0 0 0,0 0 0,-4 6 0,-1-1 0,-5 1 0,-1 3 0,1-2 0,0 6 0,-1-2 0,1-5 0,12-10 0,10-11 0,5 0 0,14-7 0,-7 5 0,2-6 0,-4 7 0,-13 4 0,-3 11 0,-10 2 0,-2 5 0,-4 3 0,0 1 0,-4 1 0,3 2 0,-6-2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39.5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0 670 24575,'11'35'0,"-2"6"0,12-2 0,-14-5 0,9 9 0,-7-22 0,2 10 0,3-13 0,-9-4 0,-1-2 0,-1-8 0,2 3 0,3-3 0,3 4 0,-2 0 0,2 0 0,-3 0 0,-3-1 0,1-2 0,-5 1 0,6-5 0,-3 6 0,4-2 0,22 20 0,-5-1 0,20 16 0,-18-13 0,0 5 0,-9-13 0,-3 1 0,-3-8 0,-4-4 0,0 0 0,-3 0 0,2-4 0,-6 3 0,2-9 0,1-4 0,14-22 0,15-17 0,24-19 0,-14 20 0,7-6 0,0 2 0,19-12 0,3-1-787,-8 3 0,3-3 0,-2 4 787,-8 12 0,-2 3 0,-3 2 0,6-9 0,-1 2 0,7-1 0,-3 3 0,-18 14 0,-1 1-592,4-5 0,0 2 592,30-12 0,-24 8 0,-12 19 0,-21 5 0,-2 4 2207,-7 4-2207,2 1 1338,-4 0-1338,5-1 0,0-3 0,5-2 0,1 1 0,-1 4 0,0-3 0,-4 3 0,-2 0 0,-4 2 0,0-1 0,0 3 0,-1-6 0,1 3 0,-1 0 0,1-3 0,0 2 0,0 1 0,0-3 0,0 6 0,-4-3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44.6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1 384 24575,'8'3'0,"16"21"0,-20-12 0,17 26 0,-15-18 0,8 6 0,-3 3 0,2-9 0,-3 10 0,0-11 0,4 11 0,-7-5 0,6 1 0,-4-6 0,-3-3 0,6-8 0,-11 4 0,6-5 0,-3 0 0,4 0 0,-4-1 0,3-2 0,-3-2 0,3-3 0,1 0 0,4-4 0,9-13 0,14-13 0,9-14 0,18-18 0,9-3-385,-32 26 1,0 2 384,32-23 0,-34 24 0,-1 1 0,36-18 0,0-5 0,-2 10 0,-20 11 0,-10 7 0,-13 8 0,-8 8 0,-6 9 0,-5-2 769,0 6-769,0-2 0,0 3 0,0-8 0,8-2 0,-5-4 0,5 2 0,-8 4 0,0 0 0,0 4 0,0 0 0,-1 0 0,-2 4 0,-2-4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47.4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0 861 24575,'16'0'0,"6"9"0,16 19 0,5 4 0,-1 11 0,-9-14 0,-14-5 0,-4 0 0,-2-9 0,-8 3 0,2-10 0,-6-1 0,6-3 0,-3 0 0,0-1 0,2-3 0,-2 3 0,3-3 0,1-3 0,13-21 0,12-16 0,24-31-927,-19 25 1,4-4 926,5-9 0,1-3 0,7-6 0,0-3 0,3-5 0,-3 2 0,-15 20 0,0 1-374,5-5 0,-2 3 374,7-9 0,5 1 0,-11 12 0,-16 24 0,-7 6 1779,-9 12-1779,-4 1 0,-3 8 0,-2-4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1:42.4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0 844 24575,'24'-4'0,"-2"1"0,-15 6 0,-2 6 0,2 0 0,-6 4 0,5-9 0,-2 0 0,4 4 0,5-2 0,1 11 0,4-3 0,1 4 0,-1-3 0,-4 2 0,3-7 0,-7 3 0,2-5 0,-4 0 0,-3 0 0,1-4 0,-5 3 0,6-3 0,-3 4 0,4 0 0,0 0 0,0-4 0,0 3 0,-4-2 0,3-1 0,-3 3 0,4-6 0,-1-4 0,7-19 0,3-18 0,21-19 0,5-7 0,4-6 0,-8 19 0,1-1-306,-1-1 0,1-3 0,0 5 306,6-4 0,-3 6 0,-11 8 0,0 1 0,10 0 0,-2 1 0,10-21 0,13 3 0,-17 9 0,-12 20 0,-8 5 0,-12 11 0,-2 5 0,-4 5 0,0 1 918,0 2-918,-1-3 0,1 1 0,-1-1 0,1-1 0,-1 2 0,1 3 0,-1 0 0,-4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0:51.3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1 885 24575,'28'19'0,"-6"0"0,-2 0 0,-2 5 0,-2 1 0,4 6 0,1 0 0,-5-5 0,3 3 0,-13-14 0,7 3 0,-12-10 0,3 5 0,-1-8 0,-3 7 0,7-12 0,-4 3 0,5-3 0,10-4 0,6-20 0,27-20 0,-18 9 0,4-5-1163,26-24 1,3-2 1162,-18 14 0,3-1 0,6-2 0,6-4 0,-5 2 0,0-8 0,-2 4 0,9 2 0,0 0 0,-8-1 0,-4 4 0,-14 20 0,-2 2 0,5-5 0,-1 1 0,14-11 0,-12 13 0,-19 21 0,-11 2 0,0 8 0,-9 2 0,0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1:46.7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0 595 24575,'22'-4'0,"16"6"0,5 16 0,19 9 0,-1 19 0,-2 0 0,-19-14 0,-3 0 0,4 8 0,4 4 0,0 1 0,-8-1 0,-3-6 0,-1-1 0,-4-2 0,0-3 0,-15-16 0,2 3 0,-12-11 0,2-7 0,0-19 0,21-13 0,5-12 0,6-5 0,2 2 0,4-2-1103,17-18 0,3-1 1103,-6 4 0,-1 2 0,-7 14 0,0 1-415,2-2 1,-1 1 414,-13 13 0,-1 1 0,3-1 0,-1 1 0,18-22 0,-8 17 0,-22 12 0,-8 11 2106,-6 6-2106,-5 5 929,0 4-929,-1 0 0,5-4 0,2-1 0,9-9 0,23-12 0,-9 3 0,21-10 0,-25 12 0,4 4 0,-11-1 0,-2 11 0,-11-5 0,0 8 0,-5-1 0,0 2 0,-1 3 0,-2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1:24.3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1 665 24575,'21'1'0,"4"12"0,-7-1 0,12 20 0,-16-11 0,12 12 0,-9 4 0,3-4 0,-13 5 0,10-17 0,-15 2 0,11-9 0,-12 3 0,6-7 0,-6 1 0,3-7 0,-1 0 0,1 0 0,3-8 0,6-11 0,18-23 0,1-12 0,-2 12 0,3-2-619,1-1 0,1-1 619,10-10 0,2-2 0,5-3 0,-2 2 0,-12 9 0,0 1 0,10-9 0,-1 3 0,3-5-145,-13 19 1,-2 2 144,9-9 0,-9 9 0,-10 10 0,-11 11 0,-2 1 1219,1 5-1219,1-1 308,4 0-308,-5 0 0,0 4 0,-5-2 0,0 6 0,0-3 0,0 4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2:28.0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0 706 24575,'21'0'0,"10"0"0,1 4 0,-4 1 0,9 17 0,-20-10 0,16 14 0,-15-8 0,1 1 0,-9-2 0,-2-5 0,-5-8 0,4-4 0,12-10 0,21-21 0,22-11 0,-22 10 0,2-1-329,8-4 0,1 2 329,-10 5 0,0 0 0,8-8 0,0 1 0,30-22 0,-5 0 0,-6 3 0,-25 26 0,-9 2 0,-10 13 0,-11 6 0,0 1 0,-5 7 658,-1-6-658,1 3 0,0 0 0,0-3 0,0 2 0,0 1 0,-1-3 0,1 2 0,0 1 0,0-7 0,-1 5 0,6-11 0,7 2 0,-1-4 0,11-1 0,-10 1 0,3 0 0,-4 5 0,-6 1 0,0 8 0,-5-2 0,0 6 0,-1-3 0,-3 1 0,-1 2 0,-3-2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39:44.6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0 321 24575,'0'25'0,"0"16"0,0 1 0,0 19 0,0-29 0,0 17 0,0-26 0,0 25 0,0-25 0,3 2 0,12-26 0,14-17 0,19-2 0,22-27 0,-11 18 0,-11 0 0,0-1 0,6 2 0,-6 0 0,1-2 0,19-6 0,10-13 0,-6 9 0,-16 9 0,-2 1 0,-20 13 0,3 1 0,-22 7 0,3 0 0,-10 4 0,10-8 0,-3 3 0,15-11 0,-5 2 0,6-2 0,0 0 0,-6 1 0,-1 1 0,-10 5 0,3 1 0,-8 9 0,4-1 0,-9 2 0,3 2 0,-7-3 0,4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39:47.6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1 897 24575,'29'0'0,"-2"0"0,-14 0 0,4 8 0,3 3 0,-1 8 0,1-5 0,-8-5 0,-4-2 0,0-2 0,-4 3 0,4-4 0,-8 3 0,12 2 0,-10 0 0,9 3 0,-6-4 0,2 0 0,1 0 0,-3 0 0,2-4 0,-6 3 0,5-13 0,0-13 0,16-20 0,14-29 0,21-12-980,-17 29 0,3-3 980,6 0 0,2-1 0,6-6 0,1-1 0,5-1 0,-3 3 0,-13 13 0,-2 2-318,3-3 1,-2 2 317,16-10 0,2-1 0,-19 20 0,-12 14 0,-15 9 1893,-5 6-1893,0 3 175,-6 1 1,-2 4-1,-2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39:56.4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0 680 24575,'12'12'0,"5"14"0,0 7 0,5 7 0,2 12 0,-1-3 0,2 15 0,-6-15 0,14 24 0,-19-35 0,12 15 0,-11-24 0,-5-10 0,3 0 0,-5-7 0,0-8 0,-3 3 0,2-6 0,-3 2 0,3-3 0,0 0 0,0 0 0,0 0 0,6-4 0,2-17 0,19-11 0,9-35 0,13-6-682,-22 28 1,-1-2 681,-1 1 0,-1 1 0,26-28 0,-27 29 0,-1 1-752,19-21 752,10-15 0,-10 17 0,-2 3 0,-16 22 0,-7 4 0,-11 20 0,-3 0 1309,-1 8-1309,0-2 806,0 6-806,0-10 0,0 9 0,0-10 0,0 7 0,0-3 0,0 0 0,0 0 0,0 4 0,0 0 0,-3 1 0,2 2 0,-3-3 0,3 1 0,1-6 0,0-1 0,11-8 0,5-10 0,4 0 0,11-14 0,-21 21 0,6 1 0,-16 15 0,-1 2 0,1 0 0,0-6 0,-1 0 0,2-4 0,-1 1 0,4-1 0,-6-1 0,4 3 0,-9 6 0,3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39:59.2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0 989 24575,'0'13'0,"0"-1"0,0-4 0,0 0 0,0 5 0,0 0 0,5 11 0,4-8 0,2 12 0,2-12 0,1 8 0,-4-6 0,3-1 0,-5-3 0,0-3 0,0-6 0,-3 1 0,1-5 0,-5 6 0,5-6 0,-2 2 0,4-3 0,4-4 0,9-12 0,14-21 0,4-8 0,19-29 0,-17 20 0,7-9 0,-5 4 0,-3 2 0,-1 0-1362,20-23 1,2 1 1361,-16 24 0,2 2 0,16-17 0,1 2 0,-16 19 0,-1 3 0,9-8 0,-3 2 0,11-10 0,-6 21 0,-23 7 0,-4 18 0,-17 3 0,-2 8 0,-4 2 0,-3 3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41: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9 757 21943,'-8'-4'0,"8"1"1271,5 3-1271,9 0 443,10 0-443,3 15 225,0 3-225,-10 9 693,-4-3-693,-2 0 0,3-5 0,1 5 0,3-6 0,-12-4 0,10-1 0,-14-5 0,9 1 0,-6-5 0,3-1 0,-1-3 0,1 0 0,-1 0 0,0 0 0,0 0 0,1 0 0,19-17 0,-1-10 0,35-29 0,-2-16-685,-17 29 0,2-1 685,1-4 0,-2 0 0,-7 10 0,0-1-329,11-8 1,-3 1 328,9-19 0,-12 27 0,-1 0 0,10-22 0,-7 21 0,-16 6 0,-9 19 0,-4 1 1323,-2 5-1323,-4 3 704,0 2-704,-4-1 0,2 4 0,-1-7 0,2 2 0,1-3 0,0 0 0,4 0 0,2-5 0,10 2 0,-4-6 0,-1 7 0,-2-4 0,-8 10 0,4-4 0,-5 7 0,0-2 0,-4-1 0,-1 4 0,-3-4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7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6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1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3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8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42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8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1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0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5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6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5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3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1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5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00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0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3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3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6EDA2-B1A2-12F0-3D1E-9FA1A601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662FB-5B30-DE48-5FD5-552CE7BB8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BC7B5-8A03-98C8-F021-A1A3843BB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D71A-458A-9E4C-4348-DF076BBE6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5B8-C5D0-7E45-A81B-8A2D1A936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5" y="465391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5602390"/>
            <a:ext cx="501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5722/4722 Computer Vision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00807036-85BC-7B29-564E-0D3E0BE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0D46D11-CA2C-C9B9-28AB-BAEEFA71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8487B71-2225-8D27-7320-086EB127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241C597-A579-25F6-4B8A-5D11EE8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11776" y="276197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26573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DFB7816-198C-06CF-7625-5612873F5B90}"/>
              </a:ext>
            </a:extLst>
          </p:cNvPr>
          <p:cNvSpPr/>
          <p:nvPr userDrawn="1"/>
        </p:nvSpPr>
        <p:spPr>
          <a:xfrm>
            <a:off x="1134835" y="532537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E5E8-871A-C244-AFDF-B04151D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690" y="5911720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8" r:id="rId4"/>
    <p:sldLayoutId id="2147483679" r:id="rId5"/>
    <p:sldLayoutId id="2147483680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36" Type="http://schemas.openxmlformats.org/officeDocument/2006/relationships/image" Target="../media/image343.png"/><Relationship Id="rId135" Type="http://schemas.openxmlformats.org/officeDocument/2006/relationships/image" Target="../media/image3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99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47324"/>
              </p:ext>
            </p:extLst>
          </p:nvPr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33857"/>
              </p:ext>
            </p:extLst>
          </p:nvPr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Dharini Baskaran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dhba5060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/>
              <a:t>Transform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931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34435"/>
              </p:ext>
            </p:extLst>
          </p:nvPr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2710DE-887A-D199-53F6-413854C0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00AAFB-F970-D9AD-3800-5BE69D90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Linear Transform (i.e., Multiply Matrices)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AEB49C-9D59-AE80-8448-94D9F2D25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15072"/>
              </p:ext>
            </p:extLst>
          </p:nvPr>
        </p:nvGraphicFramePr>
        <p:xfrm>
          <a:off x="1851891" y="3589824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444365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8198191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/>
                        <a:t>4</a:t>
                      </a:r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/>
                        <a:t>2</a:t>
                      </a: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77404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/>
                        <a:t>5</a:t>
                      </a:r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/>
                        <a:t>1</a:t>
                      </a: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07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E5972-E8EB-D602-F376-A6188780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93491"/>
              </p:ext>
            </p:extLst>
          </p:nvPr>
        </p:nvGraphicFramePr>
        <p:xfrm>
          <a:off x="4777509" y="1181100"/>
          <a:ext cx="5486400" cy="2247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6462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98134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92802820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4EB168-2482-BB48-AFAD-0F2C0DAE7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6244"/>
              </p:ext>
            </p:extLst>
          </p:nvPr>
        </p:nvGraphicFramePr>
        <p:xfrm>
          <a:off x="4777509" y="3589824"/>
          <a:ext cx="5486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6462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98134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9280282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2A6D1D-AC53-2767-34AD-41F8300D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67BD45-9030-913B-006A-6D7B04EAD955}"/>
                  </a:ext>
                </a:extLst>
              </p14:cNvPr>
              <p14:cNvContentPartPr/>
              <p14:nvPr/>
            </p14:nvContentPartPr>
            <p14:xfrm>
              <a:off x="551224" y="489642"/>
              <a:ext cx="434520" cy="28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67BD45-9030-913B-006A-6D7B04EAD9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584" y="471642"/>
                <a:ext cx="47016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13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C1D5A3-0FCF-FEE3-3F8C-62B0F9A49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51601"/>
              </p:ext>
            </p:extLst>
          </p:nvPr>
        </p:nvGraphicFramePr>
        <p:xfrm>
          <a:off x="2489652" y="3386840"/>
          <a:ext cx="2543628" cy="282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551073779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31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BC0E0-7B79-DCF3-4C76-6F51ACA62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96933"/>
              </p:ext>
            </p:extLst>
          </p:nvPr>
        </p:nvGraphicFramePr>
        <p:xfrm>
          <a:off x="5325290" y="991402"/>
          <a:ext cx="1907721" cy="226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-</a:t>
                      </a:r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-</a:t>
                      </a:r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-</a:t>
                      </a:r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3889B7-CBE9-6F68-E2E9-1AD18AAA3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72176"/>
              </p:ext>
            </p:extLst>
          </p:nvPr>
        </p:nvGraphicFramePr>
        <p:xfrm>
          <a:off x="5325290" y="3386840"/>
          <a:ext cx="1907721" cy="282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311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DF217AC-F43F-645F-4FA9-ACA6BC5E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Linear Transform (i.e., Multiply Matrices)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81D14-C3F4-21BA-EF62-5FCA8628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E4F11C-D579-3C89-EE0C-6BA21C2C9043}"/>
                  </a:ext>
                </a:extLst>
              </p14:cNvPr>
              <p14:cNvContentPartPr/>
              <p14:nvPr/>
            </p14:nvContentPartPr>
            <p14:xfrm>
              <a:off x="496864" y="266442"/>
              <a:ext cx="476280" cy="44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E4F11C-D579-3C89-EE0C-6BA21C2C90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864" y="248442"/>
                <a:ext cx="51192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00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6344-4AC5-56CB-BB57-34855D0D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are the missing values?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C5583-0DA1-DE46-A2CE-3EB56B642467}"/>
              </a:ext>
            </a:extLst>
          </p:cNvPr>
          <p:cNvGraphicFramePr>
            <a:graphicFrameLocks noGrp="1"/>
          </p:cNvGraphicFramePr>
          <p:nvPr/>
        </p:nvGraphicFramePr>
        <p:xfrm>
          <a:off x="3465286" y="412568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247363699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682010356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4043907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57177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9610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71384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49960E-54DF-B7BC-3353-DA0F8F96B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98023"/>
              </p:ext>
            </p:extLst>
          </p:nvPr>
        </p:nvGraphicFramePr>
        <p:xfrm>
          <a:off x="5627915" y="2246539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371E3-8B00-0A83-AC94-A4030622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87664"/>
              </p:ext>
            </p:extLst>
          </p:nvPr>
        </p:nvGraphicFramePr>
        <p:xfrm>
          <a:off x="5627914" y="412568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D8246DB-5D68-41F2-F0D2-601F78D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51EDB9-EC6A-FAC8-7A85-A08CC6595F79}"/>
                  </a:ext>
                </a:extLst>
              </p14:cNvPr>
              <p14:cNvContentPartPr/>
              <p14:nvPr/>
            </p14:nvContentPartPr>
            <p14:xfrm>
              <a:off x="440344" y="437442"/>
              <a:ext cx="422640" cy="35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51EDB9-EC6A-FAC8-7A85-A08CC6595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04" y="419442"/>
                <a:ext cx="458280" cy="3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98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6344-4AC5-56CB-BB57-34855D0D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are the values of A and B?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1C5583-0DA1-DE46-A2CE-3EB56B642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90116"/>
              </p:ext>
            </p:extLst>
          </p:nvPr>
        </p:nvGraphicFramePr>
        <p:xfrm>
          <a:off x="2052555" y="3613131"/>
          <a:ext cx="1907721" cy="1130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247363699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682010356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4043907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57177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961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49960E-54DF-B7BC-3353-DA0F8F96B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93045"/>
              </p:ext>
            </p:extLst>
          </p:nvPr>
        </p:nvGraphicFramePr>
        <p:xfrm>
          <a:off x="4215184" y="1733985"/>
          <a:ext cx="1271814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371E3-8B00-0A83-AC94-A4030622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27328"/>
              </p:ext>
            </p:extLst>
          </p:nvPr>
        </p:nvGraphicFramePr>
        <p:xfrm>
          <a:off x="4215183" y="3613131"/>
          <a:ext cx="1271814" cy="1130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8F5022-56C5-12F7-235D-63582052C9E3}"/>
              </a:ext>
            </a:extLst>
          </p:cNvPr>
          <p:cNvSpPr txBox="1"/>
          <p:nvPr/>
        </p:nvSpPr>
        <p:spPr>
          <a:xfrm>
            <a:off x="6705004" y="2972229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A</a:t>
            </a:r>
            <a:r>
              <a:rPr lang="zh-TW" altLang="en-US" sz="3600" dirty="0"/>
              <a:t> </a:t>
            </a:r>
            <a:r>
              <a:rPr lang="en-US" altLang="zh-TW" sz="3600" dirty="0"/>
              <a:t>=</a:t>
            </a:r>
            <a:r>
              <a:rPr lang="zh-TW" altLang="en-US" sz="3600" dirty="0"/>
              <a:t> </a:t>
            </a:r>
            <a:r>
              <a:rPr lang="en-US" altLang="zh-TW" sz="3600" dirty="0"/>
              <a:t>___-1________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F634A-F339-9ECD-9483-278AF670479D}"/>
              </a:ext>
            </a:extLst>
          </p:cNvPr>
          <p:cNvSpPr txBox="1"/>
          <p:nvPr/>
        </p:nvSpPr>
        <p:spPr>
          <a:xfrm>
            <a:off x="6713431" y="4160417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B</a:t>
            </a:r>
            <a:r>
              <a:rPr lang="zh-TW" altLang="en-US" sz="3600" dirty="0"/>
              <a:t> </a:t>
            </a:r>
            <a:r>
              <a:rPr lang="en-US" altLang="zh-TW" sz="3600" dirty="0"/>
              <a:t>=</a:t>
            </a:r>
            <a:r>
              <a:rPr lang="zh-TW" altLang="en-US" sz="3600" dirty="0"/>
              <a:t> </a:t>
            </a:r>
            <a:r>
              <a:rPr lang="en-US" altLang="zh-TW" sz="3600" dirty="0"/>
              <a:t>_____5______</a:t>
            </a:r>
            <a:endParaRPr lang="en-US" sz="3600" dirty="0"/>
          </a:p>
        </p:txBody>
      </p:sp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6BBEC9D6-35B2-03D3-4354-5264E647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8567AA-260F-B3CB-3BB9-C7B1ADCEE536}"/>
                  </a:ext>
                </a:extLst>
              </p14:cNvPr>
              <p14:cNvContentPartPr/>
              <p14:nvPr/>
            </p14:nvContentPartPr>
            <p14:xfrm>
              <a:off x="439984" y="379842"/>
              <a:ext cx="500400" cy="30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8567AA-260F-B3CB-3BB9-C7B1ADCEE5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84" y="362202"/>
                <a:ext cx="53604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16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E343C0-760E-1144-C001-CF1A3801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Homogeneous Coordinate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4E611-B506-949B-4910-7DE5DF9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7B616CA0-E944-5E4A-A237-ECD29B65D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EAE-CE40-4EAD-C683-89C136E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Convert to Homogeneous Coordinates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13E1D3-D563-51DD-C948-1DA3ABCCB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45988"/>
              </p:ext>
            </p:extLst>
          </p:nvPr>
        </p:nvGraphicFramePr>
        <p:xfrm>
          <a:off x="8475238" y="2210752"/>
          <a:ext cx="699347" cy="2522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921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DD3652-375B-1B8B-996B-0452D1475173}"/>
              </a:ext>
            </a:extLst>
          </p:cNvPr>
          <p:cNvGraphicFramePr>
            <a:graphicFrameLocks noGrp="1"/>
          </p:cNvGraphicFramePr>
          <p:nvPr/>
        </p:nvGraphicFramePr>
        <p:xfrm>
          <a:off x="6753224" y="2210752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38515855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09119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77833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791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C66E5-E22F-9BBE-A981-8D21E5288439}"/>
              </a:ext>
            </a:extLst>
          </p:cNvPr>
          <p:cNvGraphicFramePr>
            <a:graphicFrameLocks noGrp="1"/>
          </p:cNvGraphicFramePr>
          <p:nvPr/>
        </p:nvGraphicFramePr>
        <p:xfrm>
          <a:off x="3041225" y="2210752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50D132-3025-E446-E9E6-ACF2961F01DD}"/>
              </a:ext>
            </a:extLst>
          </p:cNvPr>
          <p:cNvGraphicFramePr>
            <a:graphicFrameLocks noGrp="1"/>
          </p:cNvGraphicFramePr>
          <p:nvPr/>
        </p:nvGraphicFramePr>
        <p:xfrm>
          <a:off x="1576386" y="2210752"/>
          <a:ext cx="699347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38515855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09119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778333"/>
                  </a:ext>
                </a:extLst>
              </a:tr>
            </a:tbl>
          </a:graphicData>
        </a:graphic>
      </p:graphicFrame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C22E3DF6-11A9-2C64-042A-9C269DBE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EAE-CE40-4EAD-C683-89C136E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Convert to Homogeneous Coordinates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7BAFFA-CEAC-0CBA-C494-DBFE6BBA805D}"/>
              </a:ext>
            </a:extLst>
          </p:cNvPr>
          <p:cNvGraphicFramePr>
            <a:graphicFrameLocks noGrp="1"/>
          </p:cNvGraphicFramePr>
          <p:nvPr/>
        </p:nvGraphicFramePr>
        <p:xfrm>
          <a:off x="1176867" y="2299758"/>
          <a:ext cx="2797388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909789808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83135424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87708593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235126273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926326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7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80831D-7A2A-B4C0-A412-A7FC0295AD3D}"/>
              </a:ext>
            </a:extLst>
          </p:cNvPr>
          <p:cNvGraphicFramePr>
            <a:graphicFrameLocks noGrp="1"/>
          </p:cNvGraphicFramePr>
          <p:nvPr/>
        </p:nvGraphicFramePr>
        <p:xfrm>
          <a:off x="6409267" y="2299758"/>
          <a:ext cx="2797388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909789808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83135424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87708593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235126273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926326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754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39648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82F4-BCB9-24C6-4A9E-C83B600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6DE-903A-70E0-B0B9-7F38BD04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Equality in Homogeneous Coordinates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5010CD-FBF8-6B3E-248D-06F9B574728D}"/>
              </a:ext>
            </a:extLst>
          </p:cNvPr>
          <p:cNvGraphicFramePr>
            <a:graphicFrameLocks noGrp="1"/>
          </p:cNvGraphicFramePr>
          <p:nvPr/>
        </p:nvGraphicFramePr>
        <p:xfrm>
          <a:off x="1834196" y="2295418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EEC9C-ECA1-7D01-388E-ED4DF50350BA}"/>
              </a:ext>
            </a:extLst>
          </p:cNvPr>
          <p:cNvGraphicFramePr>
            <a:graphicFrameLocks noGrp="1"/>
          </p:cNvGraphicFramePr>
          <p:nvPr/>
        </p:nvGraphicFramePr>
        <p:xfrm>
          <a:off x="4645130" y="2295418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76B8F40-1F64-6773-4E51-1EFE3E67A45A}"/>
              </a:ext>
            </a:extLst>
          </p:cNvPr>
          <p:cNvGraphicFramePr>
            <a:graphicFrameLocks noGrp="1"/>
          </p:cNvGraphicFramePr>
          <p:nvPr/>
        </p:nvGraphicFramePr>
        <p:xfrm>
          <a:off x="5413586" y="2295418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133CCA-D9C0-E30D-9667-12FE5F6C454C}"/>
              </a:ext>
            </a:extLst>
          </p:cNvPr>
          <p:cNvGraphicFramePr>
            <a:graphicFrameLocks noGrp="1"/>
          </p:cNvGraphicFramePr>
          <p:nvPr/>
        </p:nvGraphicFramePr>
        <p:xfrm>
          <a:off x="6183715" y="2295418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BD8FA1F-C9F6-D594-8D4F-E5297F0F5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8745"/>
              </p:ext>
            </p:extLst>
          </p:nvPr>
        </p:nvGraphicFramePr>
        <p:xfrm>
          <a:off x="8591472" y="2295418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2A9C2A0F-3047-4C3C-E95D-4D98FE5C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38500"/>
              </p:ext>
            </p:extLst>
          </p:nvPr>
        </p:nvGraphicFramePr>
        <p:xfrm>
          <a:off x="9507360" y="2295418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8133D22-51F4-4577-C6F0-69D402D01AD5}"/>
                  </a:ext>
                </a:extLst>
              </p:cNvPr>
              <p:cNvSpPr txBox="1"/>
              <p:nvPr/>
            </p:nvSpPr>
            <p:spPr>
              <a:xfrm>
                <a:off x="8695184" y="1627905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q</a:t>
                </a:r>
                <a:r>
                  <a:rPr lang="en-US" sz="3200" baseline="-25000"/>
                  <a:t>1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/>
                  <a:t> q</a:t>
                </a:r>
                <a:r>
                  <a:rPr lang="en-US" sz="3200" baseline="-25000"/>
                  <a:t>2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8133D22-51F4-4577-C6F0-69D402D0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184" y="1627905"/>
                <a:ext cx="1388522" cy="584775"/>
              </a:xfrm>
              <a:prstGeom prst="rect">
                <a:avLst/>
              </a:prstGeom>
              <a:blipFill>
                <a:blip r:embed="rId135"/>
                <a:stretch>
                  <a:fillRect l="-10965" t="-12500" r="-394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7AD67E9-D410-8ABC-C6C3-B55C77318B58}"/>
                  </a:ext>
                </a:extLst>
              </p:cNvPr>
              <p:cNvSpPr txBox="1"/>
              <p:nvPr/>
            </p:nvSpPr>
            <p:spPr>
              <a:xfrm>
                <a:off x="4670375" y="1606963"/>
                <a:ext cx="2236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p</a:t>
                </a:r>
                <a:r>
                  <a:rPr lang="en-US" sz="3200" baseline="-25000"/>
                  <a:t>1</a:t>
                </a:r>
                <a:r>
                  <a:rPr lang="en-US" sz="320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/>
                  <a:t> p</a:t>
                </a:r>
                <a:r>
                  <a:rPr lang="en-US" sz="3200" baseline="-25000"/>
                  <a:t>2</a:t>
                </a:r>
                <a:r>
                  <a:rPr lang="en-US" sz="32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/>
                  <a:t> p</a:t>
                </a:r>
                <a:r>
                  <a:rPr lang="en-US" sz="3200" baseline="-25000"/>
                  <a:t>3</a:t>
                </a: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7AD67E9-D410-8ABC-C6C3-B55C7731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375" y="1606963"/>
                <a:ext cx="2236510" cy="584775"/>
              </a:xfrm>
              <a:prstGeom prst="rect">
                <a:avLst/>
              </a:prstGeom>
              <a:blipFill>
                <a:blip r:embed="rId136"/>
                <a:stretch>
                  <a:fillRect l="-6812" t="-12500" r="-218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>
            <a:extLst>
              <a:ext uri="{FF2B5EF4-FFF2-40B4-BE49-F238E27FC236}">
                <a16:creationId xmlns:a16="http://schemas.microsoft.com/office/drawing/2014/main" id="{6BA0E5D9-DD89-57CA-827C-72DAAA2E70B4}"/>
              </a:ext>
            </a:extLst>
          </p:cNvPr>
          <p:cNvSpPr txBox="1"/>
          <p:nvPr/>
        </p:nvSpPr>
        <p:spPr>
          <a:xfrm>
            <a:off x="1902745" y="1601631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</a:t>
            </a:r>
            <a:r>
              <a:rPr lang="en-US" sz="3200" baseline="-25000"/>
              <a:t>0</a:t>
            </a:r>
          </a:p>
        </p:txBody>
      </p:sp>
      <p:sp>
        <p:nvSpPr>
          <p:cNvPr id="166" name="Slide Number Placeholder 165">
            <a:extLst>
              <a:ext uri="{FF2B5EF4-FFF2-40B4-BE49-F238E27FC236}">
                <a16:creationId xmlns:a16="http://schemas.microsoft.com/office/drawing/2014/main" id="{8AA73AE3-B6A6-A207-1861-36CF0736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6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6DE-903A-70E0-B0B9-7F38BD04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450"/>
          </a:xfrm>
        </p:spPr>
        <p:txBody>
          <a:bodyPr>
            <a:normAutofit fontScale="90000"/>
          </a:bodyPr>
          <a:lstStyle/>
          <a:p>
            <a:r>
              <a:rPr lang="en-US"/>
              <a:t>Which point is not equivalent to the rest in the homogenous coordinate?</a:t>
            </a:r>
            <a:r>
              <a:rPr lang="zh-TW" altLang="en-US"/>
              <a:t> </a:t>
            </a:r>
            <a:r>
              <a:rPr lang="en-US" altLang="zh-TW"/>
              <a:t>Cross</a:t>
            </a:r>
            <a:r>
              <a:rPr lang="zh-TW" altLang="en-US"/>
              <a:t> </a:t>
            </a:r>
            <a:r>
              <a:rPr lang="en-US" altLang="zh-TW"/>
              <a:t>it</a:t>
            </a:r>
            <a:r>
              <a:rPr lang="zh-TW" altLang="en-US"/>
              <a:t> </a:t>
            </a:r>
            <a:r>
              <a:rPr lang="en-US" altLang="zh-TW"/>
              <a:t>out!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EEC9C-ECA1-7D01-388E-ED4DF5035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0615"/>
              </p:ext>
            </p:extLst>
          </p:nvPr>
        </p:nvGraphicFramePr>
        <p:xfrm>
          <a:off x="1616110" y="3275133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76B8F40-1F64-6773-4E51-1EFE3E67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84086"/>
              </p:ext>
            </p:extLst>
          </p:nvPr>
        </p:nvGraphicFramePr>
        <p:xfrm>
          <a:off x="2384566" y="3275133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133CCA-D9C0-E30D-9667-12FE5F6C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93332"/>
              </p:ext>
            </p:extLst>
          </p:nvPr>
        </p:nvGraphicFramePr>
        <p:xfrm>
          <a:off x="3154695" y="3275133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BD8FA1F-C9F6-D594-8D4F-E5297F0F5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79388"/>
              </p:ext>
            </p:extLst>
          </p:nvPr>
        </p:nvGraphicFramePr>
        <p:xfrm>
          <a:off x="3924824" y="3275132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99577CD-3885-F6B1-D582-5C745E3CE620}"/>
              </a:ext>
            </a:extLst>
          </p:cNvPr>
          <p:cNvSpPr txBox="1"/>
          <p:nvPr/>
        </p:nvSpPr>
        <p:spPr>
          <a:xfrm>
            <a:off x="1715429" y="262880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D93D48-CDF7-3E14-963B-E0D0E5A9D542}"/>
              </a:ext>
            </a:extLst>
          </p:cNvPr>
          <p:cNvSpPr txBox="1"/>
          <p:nvPr/>
        </p:nvSpPr>
        <p:spPr>
          <a:xfrm>
            <a:off x="2508055" y="26288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47B8B-E974-ABB2-3963-D221C94F1D97}"/>
              </a:ext>
            </a:extLst>
          </p:cNvPr>
          <p:cNvSpPr txBox="1"/>
          <p:nvPr/>
        </p:nvSpPr>
        <p:spPr>
          <a:xfrm>
            <a:off x="3235052" y="2628799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BD3170-91AF-B7B5-EC8F-2C06586D5563}"/>
              </a:ext>
            </a:extLst>
          </p:cNvPr>
          <p:cNvSpPr txBox="1"/>
          <p:nvPr/>
        </p:nvSpPr>
        <p:spPr>
          <a:xfrm>
            <a:off x="4003508" y="2628799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58D99309-FBAD-D5E4-708A-95F7D00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6DE-903A-70E0-B0B9-7F38BD04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1250315"/>
          </a:xfrm>
        </p:spPr>
        <p:txBody>
          <a:bodyPr>
            <a:normAutofit fontScale="90000"/>
          </a:bodyPr>
          <a:lstStyle/>
          <a:p>
            <a:r>
              <a:rPr lang="en-US"/>
              <a:t>Which point is not equivalent to the rest in the homogenous coordinate?</a:t>
            </a:r>
            <a:r>
              <a:rPr lang="zh-TW" altLang="en-US"/>
              <a:t> </a:t>
            </a:r>
            <a:r>
              <a:rPr lang="en-US" altLang="zh-TW"/>
              <a:t>Cross</a:t>
            </a:r>
            <a:r>
              <a:rPr lang="zh-TW" altLang="en-US"/>
              <a:t> </a:t>
            </a:r>
            <a:r>
              <a:rPr lang="en-US" altLang="zh-TW"/>
              <a:t>it</a:t>
            </a:r>
            <a:r>
              <a:rPr lang="zh-TW" altLang="en-US"/>
              <a:t> </a:t>
            </a:r>
            <a:r>
              <a:rPr lang="en-US" altLang="zh-TW"/>
              <a:t>out!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EEC9C-ECA1-7D01-388E-ED4DF5035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06687"/>
              </p:ext>
            </p:extLst>
          </p:nvPr>
        </p:nvGraphicFramePr>
        <p:xfrm>
          <a:off x="1616110" y="3275133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76B8F40-1F64-6773-4E51-1EFE3E67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54417"/>
              </p:ext>
            </p:extLst>
          </p:nvPr>
        </p:nvGraphicFramePr>
        <p:xfrm>
          <a:off x="2384566" y="3275133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133CCA-D9C0-E30D-9667-12FE5F6C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73211"/>
              </p:ext>
            </p:extLst>
          </p:nvPr>
        </p:nvGraphicFramePr>
        <p:xfrm>
          <a:off x="3154695" y="3275133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BD8FA1F-C9F6-D594-8D4F-E5297F0F5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96830"/>
              </p:ext>
            </p:extLst>
          </p:nvPr>
        </p:nvGraphicFramePr>
        <p:xfrm>
          <a:off x="3924824" y="3275132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99577CD-3885-F6B1-D582-5C745E3CE620}"/>
              </a:ext>
            </a:extLst>
          </p:cNvPr>
          <p:cNvSpPr txBox="1"/>
          <p:nvPr/>
        </p:nvSpPr>
        <p:spPr>
          <a:xfrm>
            <a:off x="1715429" y="262880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D93D48-CDF7-3E14-963B-E0D0E5A9D542}"/>
              </a:ext>
            </a:extLst>
          </p:cNvPr>
          <p:cNvSpPr txBox="1"/>
          <p:nvPr/>
        </p:nvSpPr>
        <p:spPr>
          <a:xfrm>
            <a:off x="2508055" y="26288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47B8B-E974-ABB2-3963-D221C94F1D97}"/>
              </a:ext>
            </a:extLst>
          </p:cNvPr>
          <p:cNvSpPr txBox="1"/>
          <p:nvPr/>
        </p:nvSpPr>
        <p:spPr>
          <a:xfrm>
            <a:off x="3235052" y="2628799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BD3170-91AF-B7B5-EC8F-2C06586D5563}"/>
              </a:ext>
            </a:extLst>
          </p:cNvPr>
          <p:cNvSpPr txBox="1"/>
          <p:nvPr/>
        </p:nvSpPr>
        <p:spPr>
          <a:xfrm>
            <a:off x="4003508" y="2628799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2A6C4-265D-A1E0-3ACF-1484CCC8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0A5ED1-ED18-1B5F-0283-B0D6927A4761}"/>
                  </a:ext>
                </a:extLst>
              </p14:cNvPr>
              <p14:cNvContentPartPr/>
              <p14:nvPr/>
            </p14:nvContentPartPr>
            <p14:xfrm>
              <a:off x="458344" y="481722"/>
              <a:ext cx="424080" cy="24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0A5ED1-ED18-1B5F-0283-B0D6927A47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44" y="463722"/>
                <a:ext cx="45972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4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Transform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CSCI 5722/4722: Computer Vision</a:t>
            </a:r>
          </a:p>
          <a:p>
            <a:r>
              <a:rPr lang="en-US"/>
              <a:t>Spring 2024</a:t>
            </a:r>
          </a:p>
          <a:p>
            <a:r>
              <a:rPr lang="en-US"/>
              <a:t>Dr. Tom Yeh</a:t>
            </a:r>
          </a:p>
          <a:p>
            <a:r>
              <a:rPr lang="en-US"/>
              <a:t>Dr. Mehdi </a:t>
            </a:r>
            <a:r>
              <a:rPr lang="en-US" err="1"/>
              <a:t>Moghari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7A57F-2C5F-8136-0778-9E66C84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6DE-903A-70E0-B0B9-7F38BD04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1590910"/>
          </a:xfrm>
        </p:spPr>
        <p:txBody>
          <a:bodyPr>
            <a:normAutofit fontScale="90000"/>
          </a:bodyPr>
          <a:lstStyle/>
          <a:p>
            <a:r>
              <a:rPr lang="en-US"/>
              <a:t>Suppose these points are all equivalent in the homogenous coordinates. </a:t>
            </a:r>
            <a:r>
              <a:rPr lang="en-US" altLang="zh-TW"/>
              <a:t>Fill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the</a:t>
            </a:r>
            <a:r>
              <a:rPr lang="zh-TW" altLang="en-US"/>
              <a:t> </a:t>
            </a:r>
            <a:r>
              <a:rPr lang="en-US" altLang="zh-TW"/>
              <a:t>missing</a:t>
            </a:r>
            <a:r>
              <a:rPr lang="zh-TW" altLang="en-US"/>
              <a:t> </a:t>
            </a:r>
            <a:r>
              <a:rPr lang="en-US" altLang="zh-TW"/>
              <a:t>values.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EEC9C-ECA1-7D01-388E-ED4DF5035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20647"/>
              </p:ext>
            </p:extLst>
          </p:nvPr>
        </p:nvGraphicFramePr>
        <p:xfrm>
          <a:off x="1752600" y="3429001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76B8F40-1F64-6773-4E51-1EFE3E67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64078"/>
              </p:ext>
            </p:extLst>
          </p:nvPr>
        </p:nvGraphicFramePr>
        <p:xfrm>
          <a:off x="2521056" y="3429001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133CCA-D9C0-E30D-9667-12FE5F6C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97078"/>
              </p:ext>
            </p:extLst>
          </p:nvPr>
        </p:nvGraphicFramePr>
        <p:xfrm>
          <a:off x="3291185" y="3429001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BD8FA1F-C9F6-D594-8D4F-E5297F0F5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08731"/>
              </p:ext>
            </p:extLst>
          </p:nvPr>
        </p:nvGraphicFramePr>
        <p:xfrm>
          <a:off x="4061314" y="3429000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7268852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7311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67544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3532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99577CD-3885-F6B1-D582-5C745E3CE620}"/>
              </a:ext>
            </a:extLst>
          </p:cNvPr>
          <p:cNvSpPr txBox="1"/>
          <p:nvPr/>
        </p:nvSpPr>
        <p:spPr>
          <a:xfrm>
            <a:off x="1851919" y="27826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D93D48-CDF7-3E14-963B-E0D0E5A9D542}"/>
              </a:ext>
            </a:extLst>
          </p:cNvPr>
          <p:cNvSpPr txBox="1"/>
          <p:nvPr/>
        </p:nvSpPr>
        <p:spPr>
          <a:xfrm>
            <a:off x="2644545" y="27826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47B8B-E974-ABB2-3963-D221C94F1D97}"/>
              </a:ext>
            </a:extLst>
          </p:cNvPr>
          <p:cNvSpPr txBox="1"/>
          <p:nvPr/>
        </p:nvSpPr>
        <p:spPr>
          <a:xfrm>
            <a:off x="3371542" y="278266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BD3170-91AF-B7B5-EC8F-2C06586D5563}"/>
              </a:ext>
            </a:extLst>
          </p:cNvPr>
          <p:cNvSpPr txBox="1"/>
          <p:nvPr/>
        </p:nvSpPr>
        <p:spPr>
          <a:xfrm>
            <a:off x="4139998" y="2782667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2447D-9803-B836-AF37-BB311EA1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3CB625-2387-1A67-BC59-F101038D5F51}"/>
                  </a:ext>
                </a:extLst>
              </p14:cNvPr>
              <p14:cNvContentPartPr/>
              <p14:nvPr/>
            </p14:nvContentPartPr>
            <p14:xfrm>
              <a:off x="456184" y="346722"/>
              <a:ext cx="446760" cy="38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3CB625-2387-1A67-BC59-F101038D5F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544" y="328722"/>
                <a:ext cx="482400" cy="4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66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30E48-EE3F-2D8F-2B7E-F3510B7E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Homogenous Transformation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C0031-B6C6-BEB7-AB60-77B49BA2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7B616CA0-E944-5E4A-A237-ECD29B65D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Translation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303170" y="4300581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BB0673E-0B96-91F3-B2A7-5698AE22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Translate by [-3, 2]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705191" y="43508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33840"/>
              </p:ext>
            </p:extLst>
          </p:nvPr>
        </p:nvGraphicFramePr>
        <p:xfrm>
          <a:off x="6705191" y="18743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181490" y="4360966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26D0CD5-FB9F-D7A5-D577-3C7BAD36E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41238"/>
              </p:ext>
            </p:extLst>
          </p:nvPr>
        </p:nvGraphicFramePr>
        <p:xfrm>
          <a:off x="1590308" y="1977390"/>
          <a:ext cx="1398694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56C2C2-F548-A323-052D-E73BADD49E03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0430734-1217-5C77-9559-BD6471F0EC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9D681D0-C1B0-B9C9-5829-10B704E3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7909"/>
              </p:ext>
            </p:extLst>
          </p:nvPr>
        </p:nvGraphicFramePr>
        <p:xfrm>
          <a:off x="1590308" y="135995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12473B08-4E8A-6CE5-BFA0-A5527CCBB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25329"/>
              </p:ext>
            </p:extLst>
          </p:nvPr>
        </p:nvGraphicFramePr>
        <p:xfrm>
          <a:off x="6697579" y="1274615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C4EADC8-E13D-153F-3D6C-D7C16D619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05173"/>
              </p:ext>
            </p:extLst>
          </p:nvPr>
        </p:nvGraphicFramePr>
        <p:xfrm>
          <a:off x="6697579" y="385497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A’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B’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sp>
        <p:nvSpPr>
          <p:cNvPr id="92" name="Slide Number Placeholder 91">
            <a:extLst>
              <a:ext uri="{FF2B5EF4-FFF2-40B4-BE49-F238E27FC236}">
                <a16:creationId xmlns:a16="http://schemas.microsoft.com/office/drawing/2014/main" id="{01B14298-7861-3DCC-2301-D43BAEC8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Scaling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303170" y="4300581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6575747-32FB-241D-4E99-EC4525E1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 by [3, -2]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705191" y="43508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705191" y="18743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181490" y="4360966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26D0CD5-FB9F-D7A5-D577-3C7BAD36E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69208"/>
              </p:ext>
            </p:extLst>
          </p:nvPr>
        </p:nvGraphicFramePr>
        <p:xfrm>
          <a:off x="1590308" y="1977390"/>
          <a:ext cx="1398694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56C2C2-F548-A323-052D-E73BADD49E03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0430734-1217-5C77-9559-BD6471F0EC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9D681D0-C1B0-B9C9-5829-10B704E39103}"/>
              </a:ext>
            </a:extLst>
          </p:cNvPr>
          <p:cNvGraphicFramePr>
            <a:graphicFrameLocks noGrp="1"/>
          </p:cNvGraphicFramePr>
          <p:nvPr/>
        </p:nvGraphicFramePr>
        <p:xfrm>
          <a:off x="1590308" y="135995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12473B08-4E8A-6CE5-BFA0-A5527CCBBC35}"/>
              </a:ext>
            </a:extLst>
          </p:cNvPr>
          <p:cNvGraphicFramePr>
            <a:graphicFrameLocks noGrp="1"/>
          </p:cNvGraphicFramePr>
          <p:nvPr/>
        </p:nvGraphicFramePr>
        <p:xfrm>
          <a:off x="6697579" y="1274615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C4EADC8-E13D-153F-3D6C-D7C16D6191A9}"/>
              </a:ext>
            </a:extLst>
          </p:cNvPr>
          <p:cNvGraphicFramePr>
            <a:graphicFrameLocks noGrp="1"/>
          </p:cNvGraphicFramePr>
          <p:nvPr/>
        </p:nvGraphicFramePr>
        <p:xfrm>
          <a:off x="6697579" y="385497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A’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B’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EC7875A-E612-36EE-D6E9-944D1DA6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4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Translate by [2, 3]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90361"/>
              </p:ext>
            </p:extLst>
          </p:nvPr>
        </p:nvGraphicFramePr>
        <p:xfrm>
          <a:off x="6705191" y="43508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97527"/>
              </p:ext>
            </p:extLst>
          </p:nvPr>
        </p:nvGraphicFramePr>
        <p:xfrm>
          <a:off x="6705191" y="18743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47319"/>
              </p:ext>
            </p:extLst>
          </p:nvPr>
        </p:nvGraphicFramePr>
        <p:xfrm>
          <a:off x="4181490" y="4360966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26D0CD5-FB9F-D7A5-D577-3C7BAD36E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08332"/>
              </p:ext>
            </p:extLst>
          </p:nvPr>
        </p:nvGraphicFramePr>
        <p:xfrm>
          <a:off x="1590308" y="1977390"/>
          <a:ext cx="1398694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56C2C2-F548-A323-052D-E73BADD49E03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0430734-1217-5C77-9559-BD6471F0EC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9D681D0-C1B0-B9C9-5829-10B704E39103}"/>
              </a:ext>
            </a:extLst>
          </p:cNvPr>
          <p:cNvGraphicFramePr>
            <a:graphicFrameLocks noGrp="1"/>
          </p:cNvGraphicFramePr>
          <p:nvPr/>
        </p:nvGraphicFramePr>
        <p:xfrm>
          <a:off x="1590308" y="135995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12473B08-4E8A-6CE5-BFA0-A5527CCBBC35}"/>
              </a:ext>
            </a:extLst>
          </p:cNvPr>
          <p:cNvGraphicFramePr>
            <a:graphicFrameLocks noGrp="1"/>
          </p:cNvGraphicFramePr>
          <p:nvPr/>
        </p:nvGraphicFramePr>
        <p:xfrm>
          <a:off x="6697579" y="1274615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C4EADC8-E13D-153F-3D6C-D7C16D6191A9}"/>
              </a:ext>
            </a:extLst>
          </p:cNvPr>
          <p:cNvGraphicFramePr>
            <a:graphicFrameLocks noGrp="1"/>
          </p:cNvGraphicFramePr>
          <p:nvPr/>
        </p:nvGraphicFramePr>
        <p:xfrm>
          <a:off x="6697579" y="385497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A’</a:t>
                      </a:r>
                      <a:r>
                        <a:rPr lang="en-US" sz="3200" baseline="30000" dirty="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B’</a:t>
                      </a:r>
                      <a:r>
                        <a:rPr lang="en-US" sz="3200" baseline="30000" dirty="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42E60EB1-E714-3C1F-403C-6538D4D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6FC2F0-0D5D-5647-68B7-C4F82BEDB8B0}"/>
                  </a:ext>
                </a:extLst>
              </p14:cNvPr>
              <p14:cNvContentPartPr/>
              <p14:nvPr/>
            </p14:nvContentPartPr>
            <p14:xfrm>
              <a:off x="475624" y="408642"/>
              <a:ext cx="499320" cy="45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6FC2F0-0D5D-5647-68B7-C4F82BEDB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24" y="391002"/>
                <a:ext cx="534960" cy="4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89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 by [2, 3]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9118"/>
              </p:ext>
            </p:extLst>
          </p:nvPr>
        </p:nvGraphicFramePr>
        <p:xfrm>
          <a:off x="6705191" y="43508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41409"/>
              </p:ext>
            </p:extLst>
          </p:nvPr>
        </p:nvGraphicFramePr>
        <p:xfrm>
          <a:off x="6705191" y="1874300"/>
          <a:ext cx="139869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8909"/>
              </p:ext>
            </p:extLst>
          </p:nvPr>
        </p:nvGraphicFramePr>
        <p:xfrm>
          <a:off x="4181490" y="4360966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26D0CD5-FB9F-D7A5-D577-3C7BAD36E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55691"/>
              </p:ext>
            </p:extLst>
          </p:nvPr>
        </p:nvGraphicFramePr>
        <p:xfrm>
          <a:off x="1590308" y="1977390"/>
          <a:ext cx="1398694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05108753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56C2C2-F548-A323-052D-E73BADD49E03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0430734-1217-5C77-9559-BD6471F0EC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99D681D0-C1B0-B9C9-5829-10B704E39103}"/>
              </a:ext>
            </a:extLst>
          </p:cNvPr>
          <p:cNvGraphicFramePr>
            <a:graphicFrameLocks noGrp="1"/>
          </p:cNvGraphicFramePr>
          <p:nvPr/>
        </p:nvGraphicFramePr>
        <p:xfrm>
          <a:off x="1590308" y="135995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12473B08-4E8A-6CE5-BFA0-A5527CCBBC35}"/>
              </a:ext>
            </a:extLst>
          </p:cNvPr>
          <p:cNvGraphicFramePr>
            <a:graphicFrameLocks noGrp="1"/>
          </p:cNvGraphicFramePr>
          <p:nvPr/>
        </p:nvGraphicFramePr>
        <p:xfrm>
          <a:off x="6697579" y="1274615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B</a:t>
                      </a:r>
                      <a:r>
                        <a:rPr lang="en-US" sz="3200" baseline="3000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C4EADC8-E13D-153F-3D6C-D7C16D6191A9}"/>
              </a:ext>
            </a:extLst>
          </p:cNvPr>
          <p:cNvGraphicFramePr>
            <a:graphicFrameLocks noGrp="1"/>
          </p:cNvGraphicFramePr>
          <p:nvPr/>
        </p:nvGraphicFramePr>
        <p:xfrm>
          <a:off x="6697579" y="3854971"/>
          <a:ext cx="1398694" cy="63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3143161256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3620855324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A’</a:t>
                      </a:r>
                      <a:r>
                        <a:rPr lang="en-US" sz="3200" baseline="30000" dirty="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B’</a:t>
                      </a:r>
                      <a:r>
                        <a:rPr lang="en-US" sz="3200" baseline="30000" dirty="0"/>
                        <a:t>H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892074"/>
                  </a:ext>
                </a:extLst>
              </a:tr>
            </a:tbl>
          </a:graphicData>
        </a:graphic>
      </p:graphicFrame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8C901725-A83C-FA7E-6BCA-1592CC0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455CB7-8D38-21CE-AB55-AC5D8FB18C13}"/>
                  </a:ext>
                </a:extLst>
              </p14:cNvPr>
              <p14:cNvContentPartPr/>
              <p14:nvPr/>
            </p14:nvContentPartPr>
            <p14:xfrm>
              <a:off x="461224" y="231882"/>
              <a:ext cx="460440" cy="44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455CB7-8D38-21CE-AB55-AC5D8FB18C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224" y="214242"/>
                <a:ext cx="496080" cy="4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32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1051905"/>
          </a:xfrm>
        </p:spPr>
        <p:txBody>
          <a:bodyPr>
            <a:normAutofit fontScale="90000"/>
          </a:bodyPr>
          <a:lstStyle/>
          <a:p>
            <a:r>
              <a:rPr lang="en-US"/>
              <a:t>Suppose P is translated to P’. What are the values of the transformation matrix M?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705191" y="4350800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705191" y="2064800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68932"/>
              </p:ext>
            </p:extLst>
          </p:nvPr>
        </p:nvGraphicFramePr>
        <p:xfrm>
          <a:off x="4181490" y="4360966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1C8F89-22D6-886D-FA2E-80EBF4E20BAE}"/>
              </a:ext>
            </a:extLst>
          </p:cNvPr>
          <p:cNvSpPr txBox="1"/>
          <p:nvPr/>
        </p:nvSpPr>
        <p:spPr>
          <a:xfrm>
            <a:off x="6281677" y="1690688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472E5-32AC-0E03-22FB-D08E389190CC}"/>
              </a:ext>
            </a:extLst>
          </p:cNvPr>
          <p:cNvSpPr txBox="1"/>
          <p:nvPr/>
        </p:nvSpPr>
        <p:spPr>
          <a:xfrm>
            <a:off x="6281677" y="3874651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5BBB6-7AB5-95C7-2E1A-0876FE1950C4}"/>
              </a:ext>
            </a:extLst>
          </p:cNvPr>
          <p:cNvSpPr txBox="1"/>
          <p:nvPr/>
        </p:nvSpPr>
        <p:spPr>
          <a:xfrm>
            <a:off x="3708455" y="3877224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09C3351-0668-81F6-F97A-FB28CEB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65011F-723F-187C-BE19-48B1198C372A}"/>
                  </a:ext>
                </a:extLst>
              </p14:cNvPr>
              <p14:cNvContentPartPr/>
              <p14:nvPr/>
            </p14:nvContentPartPr>
            <p14:xfrm>
              <a:off x="391744" y="380922"/>
              <a:ext cx="465120" cy="34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65011F-723F-187C-BE19-48B1198C3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104" y="362922"/>
                <a:ext cx="50076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29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1107182"/>
          </a:xfrm>
        </p:spPr>
        <p:txBody>
          <a:bodyPr>
            <a:normAutofit fontScale="90000"/>
          </a:bodyPr>
          <a:lstStyle/>
          <a:p>
            <a:r>
              <a:rPr lang="en-US"/>
              <a:t>Suppose P is scaled to P’. What are the values of the transformation matrix M?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705191" y="4350800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705191" y="2064800"/>
          <a:ext cx="699347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94644"/>
              </p:ext>
            </p:extLst>
          </p:nvPr>
        </p:nvGraphicFramePr>
        <p:xfrm>
          <a:off x="3948056" y="4360966"/>
          <a:ext cx="2331474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158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777158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777158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1C8F89-22D6-886D-FA2E-80EBF4E20BAE}"/>
              </a:ext>
            </a:extLst>
          </p:cNvPr>
          <p:cNvSpPr txBox="1"/>
          <p:nvPr/>
        </p:nvSpPr>
        <p:spPr>
          <a:xfrm>
            <a:off x="6281677" y="1690688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472E5-32AC-0E03-22FB-D08E389190CC}"/>
              </a:ext>
            </a:extLst>
          </p:cNvPr>
          <p:cNvSpPr txBox="1"/>
          <p:nvPr/>
        </p:nvSpPr>
        <p:spPr>
          <a:xfrm>
            <a:off x="6281677" y="3874651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5BBB6-7AB5-95C7-2E1A-0876FE1950C4}"/>
              </a:ext>
            </a:extLst>
          </p:cNvPr>
          <p:cNvSpPr txBox="1"/>
          <p:nvPr/>
        </p:nvSpPr>
        <p:spPr>
          <a:xfrm>
            <a:off x="3708455" y="3877224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AEC7C14-8B2A-3F74-2B37-2AC907BA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C456BF-77B1-CA2E-00A0-3B644A756549}"/>
                  </a:ext>
                </a:extLst>
              </p14:cNvPr>
              <p14:cNvContentPartPr/>
              <p14:nvPr/>
            </p14:nvContentPartPr>
            <p14:xfrm>
              <a:off x="488944" y="221082"/>
              <a:ext cx="489960" cy="44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C456BF-77B1-CA2E-00A0-3B644A756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304" y="203082"/>
                <a:ext cx="52560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9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30E48-EE3F-2D8F-2B7E-F3510B7E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970D2B-6840-6C7B-151F-E9F36CAD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7B616CA0-E944-5E4A-A237-ECD29B65D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1054953"/>
          </a:xfrm>
        </p:spPr>
        <p:txBody>
          <a:bodyPr>
            <a:noAutofit/>
          </a:bodyPr>
          <a:lstStyle/>
          <a:p>
            <a:r>
              <a:rPr lang="en-US" sz="2800"/>
              <a:t>Suppose a group of points are scaled by a common matrix M. Which point does not belong to this group? Cross it out!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57560"/>
              </p:ext>
            </p:extLst>
          </p:nvPr>
        </p:nvGraphicFramePr>
        <p:xfrm>
          <a:off x="5610485" y="2036023"/>
          <a:ext cx="2733776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444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83444">
                  <a:extLst>
                    <a:ext uri="{9D8B030D-6E8A-4147-A177-3AD203B41FA5}">
                      <a16:colId xmlns:a16="http://schemas.microsoft.com/office/drawing/2014/main" val="881592266"/>
                    </a:ext>
                  </a:extLst>
                </a:gridCol>
                <a:gridCol w="683444">
                  <a:extLst>
                    <a:ext uri="{9D8B030D-6E8A-4147-A177-3AD203B41FA5}">
                      <a16:colId xmlns:a16="http://schemas.microsoft.com/office/drawing/2014/main" val="4039582245"/>
                    </a:ext>
                  </a:extLst>
                </a:gridCol>
                <a:gridCol w="683444">
                  <a:extLst>
                    <a:ext uri="{9D8B030D-6E8A-4147-A177-3AD203B41FA5}">
                      <a16:colId xmlns:a16="http://schemas.microsoft.com/office/drawing/2014/main" val="140613394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7909"/>
              </p:ext>
            </p:extLst>
          </p:nvPr>
        </p:nvGraphicFramePr>
        <p:xfrm>
          <a:off x="3086785" y="4332189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1C8F89-22D6-886D-FA2E-80EBF4E20BAE}"/>
              </a:ext>
            </a:extLst>
          </p:cNvPr>
          <p:cNvSpPr txBox="1"/>
          <p:nvPr/>
        </p:nvSpPr>
        <p:spPr>
          <a:xfrm>
            <a:off x="5610485" y="1420081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5BBB6-7AB5-95C7-2E1A-0876FE1950C4}"/>
              </a:ext>
            </a:extLst>
          </p:cNvPr>
          <p:cNvSpPr txBox="1"/>
          <p:nvPr/>
        </p:nvSpPr>
        <p:spPr>
          <a:xfrm>
            <a:off x="2613750" y="3848447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AC5732-5742-77C6-8F81-E73B1E1B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08105"/>
              </p:ext>
            </p:extLst>
          </p:nvPr>
        </p:nvGraphicFramePr>
        <p:xfrm>
          <a:off x="5610485" y="4332189"/>
          <a:ext cx="2733776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444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  <a:gridCol w="683444">
                  <a:extLst>
                    <a:ext uri="{9D8B030D-6E8A-4147-A177-3AD203B41FA5}">
                      <a16:colId xmlns:a16="http://schemas.microsoft.com/office/drawing/2014/main" val="881592266"/>
                    </a:ext>
                  </a:extLst>
                </a:gridCol>
                <a:gridCol w="683444">
                  <a:extLst>
                    <a:ext uri="{9D8B030D-6E8A-4147-A177-3AD203B41FA5}">
                      <a16:colId xmlns:a16="http://schemas.microsoft.com/office/drawing/2014/main" val="4039582245"/>
                    </a:ext>
                  </a:extLst>
                </a:gridCol>
                <a:gridCol w="683444">
                  <a:extLst>
                    <a:ext uri="{9D8B030D-6E8A-4147-A177-3AD203B41FA5}">
                      <a16:colId xmlns:a16="http://schemas.microsoft.com/office/drawing/2014/main" val="1406133940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CE7AC4E-33C3-51CA-7714-EF2FE711DFB8}"/>
              </a:ext>
            </a:extLst>
          </p:cNvPr>
          <p:cNvSpPr txBox="1"/>
          <p:nvPr/>
        </p:nvSpPr>
        <p:spPr>
          <a:xfrm>
            <a:off x="6319821" y="142008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A5B1A-68A4-B5DF-37DA-0CEB3F2D6523}"/>
              </a:ext>
            </a:extLst>
          </p:cNvPr>
          <p:cNvSpPr txBox="1"/>
          <p:nvPr/>
        </p:nvSpPr>
        <p:spPr>
          <a:xfrm>
            <a:off x="6977373" y="142007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12AF05-3223-B7F3-330F-35373B1DC325}"/>
              </a:ext>
            </a:extLst>
          </p:cNvPr>
          <p:cNvSpPr txBox="1"/>
          <p:nvPr/>
        </p:nvSpPr>
        <p:spPr>
          <a:xfrm>
            <a:off x="7641378" y="1420078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P4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066D4D05-58D3-390E-AE41-B537300D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5501FB-FF74-6A9D-CD65-5DBEFA9CB984}"/>
                  </a:ext>
                </a:extLst>
              </p14:cNvPr>
              <p14:cNvContentPartPr/>
              <p14:nvPr/>
            </p14:nvContentPartPr>
            <p14:xfrm>
              <a:off x="479584" y="391002"/>
              <a:ext cx="547920" cy="38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5501FB-FF74-6A9D-CD65-5DBEFA9CB9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584" y="373362"/>
                <a:ext cx="583560" cy="4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73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 by [</a:t>
            </a:r>
            <a:r>
              <a:rPr lang="en-US" err="1"/>
              <a:t>s</a:t>
            </a:r>
            <a:r>
              <a:rPr lang="en-US" baseline="-25000" err="1"/>
              <a:t>x</a:t>
            </a:r>
            <a:r>
              <a:rPr lang="en-US"/>
              <a:t>, </a:t>
            </a:r>
            <a:r>
              <a:rPr lang="en-US" err="1"/>
              <a:t>s</a:t>
            </a:r>
            <a:r>
              <a:rPr lang="en-US" baseline="-25000" err="1"/>
              <a:t>y</a:t>
            </a:r>
            <a:r>
              <a:rPr lang="en-US"/>
              <a:t>] then Translate by [</a:t>
            </a:r>
            <a:r>
              <a:rPr lang="en-US" err="1"/>
              <a:t>t</a:t>
            </a:r>
            <a:r>
              <a:rPr lang="en-US" baseline="-25000" err="1"/>
              <a:t>x</a:t>
            </a:r>
            <a:r>
              <a:rPr lang="en-US"/>
              <a:t>, t</a:t>
            </a:r>
            <a:r>
              <a:rPr lang="en-US" baseline="-25000"/>
              <a:t>y</a:t>
            </a:r>
            <a:r>
              <a:rPr lang="en-US"/>
              <a:t>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73377"/>
              </p:ext>
            </p:extLst>
          </p:nvPr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01263"/>
              </p:ext>
            </p:extLst>
          </p:nvPr>
        </p:nvGraphicFramePr>
        <p:xfrm>
          <a:off x="4303170" y="4365129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0D84DD-EA55-6221-03E2-C883AB3D81DB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4D61ACD-673B-FD7E-87B7-95D2B3887B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EFB9EC-5A17-C377-4612-94BAAC740C7D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7044DA-DAD0-42E7-4275-D5EB69A5A7D8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07D5F0-E051-5BF8-C7D2-74D6B60FA28C}"/>
              </a:ext>
            </a:extLst>
          </p:cNvPr>
          <p:cNvSpPr txBox="1"/>
          <p:nvPr/>
        </p:nvSpPr>
        <p:spPr>
          <a:xfrm>
            <a:off x="5121508" y="375277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122" name="Slide Number Placeholder 121">
            <a:extLst>
              <a:ext uri="{FF2B5EF4-FFF2-40B4-BE49-F238E27FC236}">
                <a16:creationId xmlns:a16="http://schemas.microsoft.com/office/drawing/2014/main" id="{45BC112D-8258-1FA8-B8DA-CFD90A79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4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 by [2, 5] then Translate by [-3, 10]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303170" y="4365129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97162"/>
              </p:ext>
            </p:extLst>
          </p:nvPr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0D84DD-EA55-6221-03E2-C883AB3D81DB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4D61ACD-673B-FD7E-87B7-95D2B3887B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EFB9EC-5A17-C377-4612-94BAAC740C7D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7044DA-DAD0-42E7-4275-D5EB69A5A7D8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07D5F0-E051-5BF8-C7D2-74D6B60FA28C}"/>
              </a:ext>
            </a:extLst>
          </p:cNvPr>
          <p:cNvSpPr txBox="1"/>
          <p:nvPr/>
        </p:nvSpPr>
        <p:spPr>
          <a:xfrm>
            <a:off x="5121508" y="375277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141" name="Slide Number Placeholder 140">
            <a:extLst>
              <a:ext uri="{FF2B5EF4-FFF2-40B4-BE49-F238E27FC236}">
                <a16:creationId xmlns:a16="http://schemas.microsoft.com/office/drawing/2014/main" id="{04DB7957-083C-C4E3-C51C-71DDE030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6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Translate by [</a:t>
            </a:r>
            <a:r>
              <a:rPr lang="en-US" err="1"/>
              <a:t>t</a:t>
            </a:r>
            <a:r>
              <a:rPr lang="en-US" baseline="-25000" err="1"/>
              <a:t>x</a:t>
            </a:r>
            <a:r>
              <a:rPr lang="en-US"/>
              <a:t>, t</a:t>
            </a:r>
            <a:r>
              <a:rPr lang="en-US" baseline="-25000"/>
              <a:t>y</a:t>
            </a:r>
            <a:r>
              <a:rPr lang="en-US"/>
              <a:t>] then Scale by [</a:t>
            </a:r>
            <a:r>
              <a:rPr lang="en-US" err="1"/>
              <a:t>s</a:t>
            </a:r>
            <a:r>
              <a:rPr lang="en-US" baseline="-25000" err="1"/>
              <a:t>x</a:t>
            </a:r>
            <a:r>
              <a:rPr lang="en-US"/>
              <a:t>, </a:t>
            </a:r>
            <a:r>
              <a:rPr lang="en-US" err="1"/>
              <a:t>s</a:t>
            </a:r>
            <a:r>
              <a:rPr lang="en-US" baseline="-25000" err="1"/>
              <a:t>y</a:t>
            </a:r>
            <a:r>
              <a:rPr lang="en-US"/>
              <a:t>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303170" y="4365129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0D84DD-EA55-6221-03E2-C883AB3D81DB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4D61ACD-673B-FD7E-87B7-95D2B3887B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EFB9EC-5A17-C377-4612-94BAAC740C7D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7044DA-DAD0-42E7-4275-D5EB69A5A7D8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07D5F0-E051-5BF8-C7D2-74D6B60FA28C}"/>
              </a:ext>
            </a:extLst>
          </p:cNvPr>
          <p:cNvSpPr txBox="1"/>
          <p:nvPr/>
        </p:nvSpPr>
        <p:spPr>
          <a:xfrm>
            <a:off x="5121508" y="375277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691C71FC-48B4-02FB-C411-EF0DC9AD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0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Translate by [-3, 10] then Scale by [2, 5]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303170" y="4365129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0D84DD-EA55-6221-03E2-C883AB3D81DB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4D61ACD-673B-FD7E-87B7-95D2B3887B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EFB9EC-5A17-C377-4612-94BAAC740C7D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7044DA-DAD0-42E7-4275-D5EB69A5A7D8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07D5F0-E051-5BF8-C7D2-74D6B60FA28C}"/>
              </a:ext>
            </a:extLst>
          </p:cNvPr>
          <p:cNvSpPr txBox="1"/>
          <p:nvPr/>
        </p:nvSpPr>
        <p:spPr>
          <a:xfrm>
            <a:off x="5121508" y="375277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427ACBC6-BA91-0E06-FD25-6AD6748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 by [3, 2] then Translate by [4, -3]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32850"/>
              </p:ext>
            </p:extLst>
          </p:nvPr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9327"/>
              </p:ext>
            </p:extLst>
          </p:nvPr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05198"/>
              </p:ext>
            </p:extLst>
          </p:nvPr>
        </p:nvGraphicFramePr>
        <p:xfrm>
          <a:off x="4303170" y="4365129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0323"/>
              </p:ext>
            </p:extLst>
          </p:nvPr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0D84DD-EA55-6221-03E2-C883AB3D81DB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4D61ACD-673B-FD7E-87B7-95D2B3887B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EFB9EC-5A17-C377-4612-94BAAC740C7D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7044DA-DAD0-42E7-4275-D5EB69A5A7D8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07D5F0-E051-5BF8-C7D2-74D6B60FA28C}"/>
              </a:ext>
            </a:extLst>
          </p:cNvPr>
          <p:cNvSpPr txBox="1"/>
          <p:nvPr/>
        </p:nvSpPr>
        <p:spPr>
          <a:xfrm>
            <a:off x="5121508" y="375277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142" name="Slide Number Placeholder 141">
            <a:extLst>
              <a:ext uri="{FF2B5EF4-FFF2-40B4-BE49-F238E27FC236}">
                <a16:creationId xmlns:a16="http://schemas.microsoft.com/office/drawing/2014/main" id="{5DBEF8D4-0C48-6CA9-A829-1CE273AF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898489-91E9-41BC-F0B2-65C66B3E2079}"/>
                  </a:ext>
                </a:extLst>
              </p14:cNvPr>
              <p14:cNvContentPartPr/>
              <p14:nvPr/>
            </p14:nvContentPartPr>
            <p14:xfrm>
              <a:off x="487144" y="376962"/>
              <a:ext cx="498600" cy="38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898489-91E9-41BC-F0B2-65C66B3E2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44" y="358962"/>
                <a:ext cx="534240" cy="4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41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Translate by [4, -3] then Scale by [3, 2]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00039"/>
              </p:ext>
            </p:extLst>
          </p:nvPr>
        </p:nvGraphicFramePr>
        <p:xfrm>
          <a:off x="6826871" y="4365981"/>
          <a:ext cx="208008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08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96390"/>
              </p:ext>
            </p:extLst>
          </p:nvPr>
        </p:nvGraphicFramePr>
        <p:xfrm>
          <a:off x="6826871" y="2004415"/>
          <a:ext cx="208010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12013"/>
              </p:ext>
            </p:extLst>
          </p:nvPr>
        </p:nvGraphicFramePr>
        <p:xfrm>
          <a:off x="4303170" y="4365129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0D84DD-EA55-6221-03E2-C883AB3D81DB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4D61ACD-673B-FD7E-87B7-95D2B3887BB0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EFB9EC-5A17-C377-4612-94BAAC740C7D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7044DA-DAD0-42E7-4275-D5EB69A5A7D8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07D5F0-E051-5BF8-C7D2-74D6B60FA28C}"/>
              </a:ext>
            </a:extLst>
          </p:cNvPr>
          <p:cNvSpPr txBox="1"/>
          <p:nvPr/>
        </p:nvSpPr>
        <p:spPr>
          <a:xfrm>
            <a:off x="5121508" y="3752778"/>
            <a:ext cx="57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CCF9D36E-1DB2-400B-392F-5815921A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713FB-8AED-AD89-7162-8FB33BFABA28}"/>
              </a:ext>
            </a:extLst>
          </p:cNvPr>
          <p:cNvGrpSpPr/>
          <p:nvPr/>
        </p:nvGrpSpPr>
        <p:grpSpPr>
          <a:xfrm>
            <a:off x="465544" y="325482"/>
            <a:ext cx="457560" cy="338400"/>
            <a:chOff x="465544" y="325482"/>
            <a:chExt cx="45756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B08338-CA2E-C225-C565-ABED88085B2E}"/>
                    </a:ext>
                  </a:extLst>
                </p14:cNvPr>
                <p14:cNvContentPartPr/>
                <p14:nvPr/>
              </p14:nvContentPartPr>
              <p14:xfrm>
                <a:off x="506944" y="325482"/>
                <a:ext cx="416160" cy="338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B08338-CA2E-C225-C565-ABED88085B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304" y="307482"/>
                  <a:ext cx="451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AF1BEC-8CEF-3728-A702-E0A1B6C713E7}"/>
                    </a:ext>
                  </a:extLst>
                </p14:cNvPr>
                <p14:cNvContentPartPr/>
                <p14:nvPr/>
              </p14:nvContentPartPr>
              <p14:xfrm>
                <a:off x="465544" y="568842"/>
                <a:ext cx="78480" cy="8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AF1BEC-8CEF-3728-A702-E0A1B6C713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7544" y="550842"/>
                  <a:ext cx="11412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1343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Rotation Matrix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4365981"/>
          <a:ext cx="301034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34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93726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726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303170" y="4300581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42E984-EA8A-361D-196B-0C48A6580A55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66D3EF-95AB-4279-FB00-FBF72F6930DE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8F137B-DC85-1899-730D-E6D72BF8D8E6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B46D21-7E2E-F73B-BEF8-DC86E6C30551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B838DB-AD9D-3410-D62F-A522E04BBC43}"/>
              </a:ext>
            </a:extLst>
          </p:cNvPr>
          <p:cNvSpPr txBox="1"/>
          <p:nvPr/>
        </p:nvSpPr>
        <p:spPr>
          <a:xfrm>
            <a:off x="5121508" y="375277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06E8C875-07A3-EBA9-BAC0-D283DD1E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54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Rotate by 45</a:t>
            </a:r>
            <a:r>
              <a:rPr lang="en-US" baseline="30000"/>
              <a:t>o  </a:t>
            </a:r>
            <a:r>
              <a:rPr lang="en-US"/>
              <a:t>(CCW)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4365981"/>
          <a:ext cx="301034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34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/>
        </p:nvGraphicFramePr>
        <p:xfrm>
          <a:off x="6826871" y="2004415"/>
          <a:ext cx="293726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726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/>
        </p:nvGraphicFramePr>
        <p:xfrm>
          <a:off x="4303170" y="4300581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/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559ED-AFB5-CBE0-15F2-57D48026804A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B1ADAE-C6E9-0522-A581-C1C56BD002D5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7A9D2-3F64-0EDB-0480-AFD6EBD7DF73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6C25E-F126-779D-5389-FEB6C7697559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D13DD-570E-2906-5DAD-2D2FF8741C72}"/>
              </a:ext>
            </a:extLst>
          </p:cNvPr>
          <p:cNvSpPr txBox="1"/>
          <p:nvPr/>
        </p:nvSpPr>
        <p:spPr>
          <a:xfrm>
            <a:off x="5121508" y="375277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90CC98-D332-39ED-B827-0A0C535E9231}"/>
              </a:ext>
            </a:extLst>
          </p:cNvPr>
          <p:cNvSpPr txBox="1"/>
          <p:nvPr/>
        </p:nvSpPr>
        <p:spPr>
          <a:xfrm>
            <a:off x="538940" y="4152485"/>
            <a:ext cx="3168816" cy="166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cos(45</a:t>
            </a:r>
            <a:r>
              <a:rPr lang="en-US" sz="3600" baseline="30000"/>
              <a:t>o</a:t>
            </a:r>
            <a:r>
              <a:rPr lang="en-US" sz="3600"/>
              <a:t>) = ____ </a:t>
            </a:r>
          </a:p>
          <a:p>
            <a:pPr>
              <a:lnSpc>
                <a:spcPct val="150000"/>
              </a:lnSpc>
            </a:pPr>
            <a:r>
              <a:rPr lang="en-US" sz="3600"/>
              <a:t>sin(45</a:t>
            </a:r>
            <a:r>
              <a:rPr lang="en-US" sz="3600" baseline="30000"/>
              <a:t>o</a:t>
            </a:r>
            <a:r>
              <a:rPr lang="en-US" sz="3600"/>
              <a:t>) = ____</a:t>
            </a:r>
          </a:p>
        </p:txBody>
      </p:sp>
      <p:sp>
        <p:nvSpPr>
          <p:cNvPr id="144" name="Slide Number Placeholder 143">
            <a:extLst>
              <a:ext uri="{FF2B5EF4-FFF2-40B4-BE49-F238E27FC236}">
                <a16:creationId xmlns:a16="http://schemas.microsoft.com/office/drawing/2014/main" id="{5D9FDCFF-4230-60E3-7C70-72CEE10B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4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Rotate by 37</a:t>
            </a:r>
            <a:r>
              <a:rPr lang="en-US" baseline="30000"/>
              <a:t>o  </a:t>
            </a:r>
            <a:r>
              <a:rPr lang="en-US"/>
              <a:t>(CCW)  </a:t>
            </a:r>
          </a:p>
        </p:txBody>
      </p:sp>
      <p:sp>
        <p:nvSpPr>
          <p:cNvPr id="144" name="Slide Number Placeholder 143">
            <a:extLst>
              <a:ext uri="{FF2B5EF4-FFF2-40B4-BE49-F238E27FC236}">
                <a16:creationId xmlns:a16="http://schemas.microsoft.com/office/drawing/2014/main" id="{5D9FDCFF-4230-60E3-7C70-72CEE10B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89730"/>
              </p:ext>
            </p:extLst>
          </p:nvPr>
        </p:nvGraphicFramePr>
        <p:xfrm>
          <a:off x="6826871" y="4365981"/>
          <a:ext cx="301034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34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70106"/>
              </p:ext>
            </p:extLst>
          </p:nvPr>
        </p:nvGraphicFramePr>
        <p:xfrm>
          <a:off x="6826871" y="2004415"/>
          <a:ext cx="293726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726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57083"/>
              </p:ext>
            </p:extLst>
          </p:nvPr>
        </p:nvGraphicFramePr>
        <p:xfrm>
          <a:off x="4022500" y="4300581"/>
          <a:ext cx="2378712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904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792904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792904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-3/5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3/5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210474"/>
              </p:ext>
            </p:extLst>
          </p:nvPr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559ED-AFB5-CBE0-15F2-57D48026804A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B1ADAE-C6E9-0522-A581-C1C56BD002D5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7A9D2-3F64-0EDB-0480-AFD6EBD7DF73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6C25E-F126-779D-5389-FEB6C7697559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D13DD-570E-2906-5DAD-2D2FF8741C72}"/>
              </a:ext>
            </a:extLst>
          </p:cNvPr>
          <p:cNvSpPr txBox="1"/>
          <p:nvPr/>
        </p:nvSpPr>
        <p:spPr>
          <a:xfrm>
            <a:off x="5121508" y="375277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90CC98-D332-39ED-B827-0A0C535E9231}"/>
                  </a:ext>
                </a:extLst>
              </p:cNvPr>
              <p:cNvSpPr txBox="1"/>
              <p:nvPr/>
            </p:nvSpPr>
            <p:spPr>
              <a:xfrm>
                <a:off x="819462" y="3680408"/>
                <a:ext cx="2369559" cy="2418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/>
                  <a:t>cos(37</a:t>
                </a:r>
                <a:r>
                  <a:rPr lang="en-US" sz="3600" baseline="30000"/>
                  <a:t>o</a:t>
                </a:r>
                <a:r>
                  <a:rPr lang="en-US" sz="36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600"/>
              </a:p>
              <a:p>
                <a:pPr>
                  <a:lnSpc>
                    <a:spcPct val="150000"/>
                  </a:lnSpc>
                </a:pPr>
                <a:r>
                  <a:rPr lang="en-US" sz="3600"/>
                  <a:t>sin(37</a:t>
                </a:r>
                <a:r>
                  <a:rPr lang="en-US" sz="3600" baseline="30000"/>
                  <a:t>o</a:t>
                </a:r>
                <a:r>
                  <a:rPr lang="en-US" sz="36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90CC98-D332-39ED-B827-0A0C535E9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2" y="3680408"/>
                <a:ext cx="2369559" cy="2418804"/>
              </a:xfrm>
              <a:prstGeom prst="rect">
                <a:avLst/>
              </a:prstGeom>
              <a:blipFill>
                <a:blip r:embed="rId15"/>
                <a:stretch>
                  <a:fillRect l="-7712" b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54E1F6-DB9E-FB82-E36E-83109AF405BE}"/>
                  </a:ext>
                </a:extLst>
              </p14:cNvPr>
              <p14:cNvContentPartPr/>
              <p14:nvPr/>
            </p14:nvContentPartPr>
            <p14:xfrm>
              <a:off x="446464" y="306042"/>
              <a:ext cx="532080" cy="448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54E1F6-DB9E-FB82-E36E-83109AF405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464" y="288042"/>
                <a:ext cx="56772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45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8BB1-01BB-AB59-2D3F-363455C3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AEB49C-9D59-AE80-8448-94D9F2D25BD7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609397"/>
          <a:ext cx="3250474" cy="2847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237">
                  <a:extLst>
                    <a:ext uri="{9D8B030D-6E8A-4147-A177-3AD203B41FA5}">
                      <a16:colId xmlns:a16="http://schemas.microsoft.com/office/drawing/2014/main" val="544436554"/>
                    </a:ext>
                  </a:extLst>
                </a:gridCol>
                <a:gridCol w="1625237">
                  <a:extLst>
                    <a:ext uri="{9D8B030D-6E8A-4147-A177-3AD203B41FA5}">
                      <a16:colId xmlns:a16="http://schemas.microsoft.com/office/drawing/2014/main" val="3181981912"/>
                    </a:ext>
                  </a:extLst>
                </a:gridCol>
              </a:tblGrid>
              <a:tr h="1422264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774046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074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8C9B86-4558-1316-1494-A6BB8DC857A8}"/>
              </a:ext>
            </a:extLst>
          </p:cNvPr>
          <p:cNvGraphicFramePr>
            <a:graphicFrameLocks noGrp="1"/>
          </p:cNvGraphicFramePr>
          <p:nvPr/>
        </p:nvGraphicFramePr>
        <p:xfrm>
          <a:off x="7683137" y="2609397"/>
          <a:ext cx="3250474" cy="2850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474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</a:tblGrid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E5972-E8EB-D602-F376-A6188780FB86}"/>
              </a:ext>
            </a:extLst>
          </p:cNvPr>
          <p:cNvGraphicFramePr>
            <a:graphicFrameLocks noGrp="1"/>
          </p:cNvGraphicFramePr>
          <p:nvPr/>
        </p:nvGraphicFramePr>
        <p:xfrm>
          <a:off x="4700452" y="2609397"/>
          <a:ext cx="1625237" cy="2850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237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</a:tblGrid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40D68-C867-ACC3-D5F1-FCEDC76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979-3E44-CF06-069B-ACC7725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Rotate by 90</a:t>
            </a:r>
            <a:r>
              <a:rPr lang="en-US" baseline="30000"/>
              <a:t>o  </a:t>
            </a:r>
            <a:r>
              <a:rPr lang="en-US"/>
              <a:t>(CCW)  </a:t>
            </a:r>
          </a:p>
        </p:txBody>
      </p:sp>
      <p:sp>
        <p:nvSpPr>
          <p:cNvPr id="144" name="Slide Number Placeholder 143">
            <a:extLst>
              <a:ext uri="{FF2B5EF4-FFF2-40B4-BE49-F238E27FC236}">
                <a16:creationId xmlns:a16="http://schemas.microsoft.com/office/drawing/2014/main" id="{5D9FDCFF-4230-60E3-7C70-72CEE10B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5A56F-C2D9-9847-0623-2F384664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79637"/>
              </p:ext>
            </p:extLst>
          </p:nvPr>
        </p:nvGraphicFramePr>
        <p:xfrm>
          <a:off x="6826871" y="4365981"/>
          <a:ext cx="301034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34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D660AF-5627-691A-FC98-286FB59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067"/>
              </p:ext>
            </p:extLst>
          </p:nvPr>
        </p:nvGraphicFramePr>
        <p:xfrm>
          <a:off x="6826871" y="2004415"/>
          <a:ext cx="2937260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726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4337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7FE084F-505C-CC0C-F07F-3415FAA88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79177"/>
              </p:ext>
            </p:extLst>
          </p:nvPr>
        </p:nvGraphicFramePr>
        <p:xfrm>
          <a:off x="4303170" y="4300581"/>
          <a:ext cx="2098041" cy="1891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7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699347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66AA57-2B71-FC44-09EE-77052CAD7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34325"/>
              </p:ext>
            </p:extLst>
          </p:nvPr>
        </p:nvGraphicFramePr>
        <p:xfrm>
          <a:off x="984871" y="2005859"/>
          <a:ext cx="2080100" cy="12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100">
                  <a:extLst>
                    <a:ext uri="{9D8B030D-6E8A-4147-A177-3AD203B41FA5}">
                      <a16:colId xmlns:a16="http://schemas.microsoft.com/office/drawing/2014/main" val="139520455"/>
                    </a:ext>
                  </a:extLst>
                </a:gridCol>
              </a:tblGrid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498321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991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C559ED-AFB5-CBE0-15F2-57D48026804A}"/>
              </a:ext>
            </a:extLst>
          </p:cNvPr>
          <p:cNvCxnSpPr/>
          <p:nvPr/>
        </p:nvCxnSpPr>
        <p:spPr>
          <a:xfrm>
            <a:off x="3267075" y="2545430"/>
            <a:ext cx="3209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B1ADAE-C6E9-0522-A581-C1C56BD002D5}"/>
              </a:ext>
            </a:extLst>
          </p:cNvPr>
          <p:cNvSpPr txBox="1"/>
          <p:nvPr/>
        </p:nvSpPr>
        <p:spPr>
          <a:xfrm>
            <a:off x="4081489" y="1942902"/>
            <a:ext cx="140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to H. C.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7A9D2-3F64-0EDB-0480-AFD6EBD7DF73}"/>
              </a:ext>
            </a:extLst>
          </p:cNvPr>
          <p:cNvSpPr txBox="1"/>
          <p:nvPr/>
        </p:nvSpPr>
        <p:spPr>
          <a:xfrm>
            <a:off x="7562325" y="134790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46C25E-F126-779D-5389-FEB6C7697559}"/>
              </a:ext>
            </a:extLst>
          </p:cNvPr>
          <p:cNvSpPr txBox="1"/>
          <p:nvPr/>
        </p:nvSpPr>
        <p:spPr>
          <a:xfrm>
            <a:off x="7562325" y="3802139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D13DD-570E-2906-5DAD-2D2FF8741C72}"/>
              </a:ext>
            </a:extLst>
          </p:cNvPr>
          <p:cNvSpPr txBox="1"/>
          <p:nvPr/>
        </p:nvSpPr>
        <p:spPr>
          <a:xfrm>
            <a:off x="5121508" y="3752778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90CC98-D332-39ED-B827-0A0C535E9231}"/>
              </a:ext>
            </a:extLst>
          </p:cNvPr>
          <p:cNvSpPr txBox="1"/>
          <p:nvPr/>
        </p:nvSpPr>
        <p:spPr>
          <a:xfrm>
            <a:off x="573016" y="3945971"/>
            <a:ext cx="3527889" cy="1668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cos(90</a:t>
            </a:r>
            <a:r>
              <a:rPr lang="en-US" sz="3600" baseline="30000" dirty="0"/>
              <a:t>o</a:t>
            </a:r>
            <a:r>
              <a:rPr lang="en-US" sz="3600" dirty="0"/>
              <a:t>) = __0___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sin(90</a:t>
            </a:r>
            <a:r>
              <a:rPr lang="en-US" sz="3600" baseline="30000" dirty="0"/>
              <a:t>o</a:t>
            </a:r>
            <a:r>
              <a:rPr lang="en-US" sz="3600" dirty="0"/>
              <a:t>) = __1___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874037-77E6-CED2-9266-7532B3BC4869}"/>
                  </a:ext>
                </a:extLst>
              </p14:cNvPr>
              <p14:cNvContentPartPr/>
              <p14:nvPr/>
            </p14:nvContentPartPr>
            <p14:xfrm>
              <a:off x="482824" y="286242"/>
              <a:ext cx="618840" cy="48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874037-77E6-CED2-9266-7532B3BC48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184" y="268602"/>
                <a:ext cx="65448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81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74234-B276-4EA7-0A7E-8E0E6B19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Scale, Translate, Rotate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24EE0-9EF2-DFBE-F3B4-BDCC349E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15CE9D-187B-8F37-B495-2E1C454BA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55586"/>
              </p:ext>
            </p:extLst>
          </p:nvPr>
        </p:nvGraphicFramePr>
        <p:xfrm>
          <a:off x="7913917" y="285974"/>
          <a:ext cx="15544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3751632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747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501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970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6CC66C-0C26-A471-7FB6-11D820C02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98165"/>
              </p:ext>
            </p:extLst>
          </p:nvPr>
        </p:nvGraphicFramePr>
        <p:xfrm>
          <a:off x="7913917" y="2437502"/>
          <a:ext cx="15544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3751632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747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501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970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1D5777-459B-6AD5-3A6A-244B893A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49356"/>
              </p:ext>
            </p:extLst>
          </p:nvPr>
        </p:nvGraphicFramePr>
        <p:xfrm>
          <a:off x="5421854" y="2431339"/>
          <a:ext cx="2279222" cy="1926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41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759741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759740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6475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A9F264-C315-26EC-3812-C24E69D8C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40091"/>
              </p:ext>
            </p:extLst>
          </p:nvPr>
        </p:nvGraphicFramePr>
        <p:xfrm>
          <a:off x="5421854" y="4566472"/>
          <a:ext cx="2279222" cy="1926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41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759741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759740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6475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5A6C09-4D1E-28E1-FFE2-5A80529D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23752"/>
              </p:ext>
            </p:extLst>
          </p:nvPr>
        </p:nvGraphicFramePr>
        <p:xfrm>
          <a:off x="7913917" y="4566472"/>
          <a:ext cx="15544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3751632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747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501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9709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3AA8E1EB-6800-0EAB-BD87-C0E07882E599}"/>
              </a:ext>
            </a:extLst>
          </p:cNvPr>
          <p:cNvSpPr txBox="1">
            <a:spLocks/>
          </p:cNvSpPr>
          <p:nvPr/>
        </p:nvSpPr>
        <p:spPr>
          <a:xfrm>
            <a:off x="652307" y="864704"/>
            <a:ext cx="4142591" cy="356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/>
              <a:t>P = (3, 2)</a:t>
            </a:r>
            <a:br>
              <a:rPr lang="en-US"/>
            </a:br>
            <a:r>
              <a:rPr lang="en-US"/>
              <a:t>Scale by [4, 2]</a:t>
            </a:r>
            <a:br>
              <a:rPr lang="en-US"/>
            </a:br>
            <a:r>
              <a:rPr lang="en-US"/>
              <a:t>Translate by [3, 6]</a:t>
            </a:r>
            <a:br>
              <a:rPr lang="en-US"/>
            </a:br>
            <a:r>
              <a:rPr lang="en-US"/>
              <a:t>Rotate CCW by 37</a:t>
            </a:r>
            <a:r>
              <a:rPr lang="en-US" baseline="30000"/>
              <a:t>o</a:t>
            </a:r>
            <a:br>
              <a:rPr lang="en-US"/>
            </a:br>
            <a:r>
              <a:rPr lang="en-US"/>
              <a:t>P’ =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FC87D-1D99-0E7B-DBB3-62407E10BD29}"/>
              </a:ext>
            </a:extLst>
          </p:cNvPr>
          <p:cNvSpPr txBox="1"/>
          <p:nvPr/>
        </p:nvSpPr>
        <p:spPr>
          <a:xfrm>
            <a:off x="9617036" y="943855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38254-2A69-2AE5-FE54-FFF3A6790DE0}"/>
              </a:ext>
            </a:extLst>
          </p:cNvPr>
          <p:cNvSpPr txBox="1"/>
          <p:nvPr/>
        </p:nvSpPr>
        <p:spPr>
          <a:xfrm>
            <a:off x="9553910" y="5203426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72252E-2EE4-F8AB-BAD2-3C10B1687BD8}"/>
                  </a:ext>
                </a:extLst>
              </p:cNvPr>
              <p:cNvSpPr txBox="1"/>
              <p:nvPr/>
            </p:nvSpPr>
            <p:spPr>
              <a:xfrm>
                <a:off x="652307" y="4566472"/>
                <a:ext cx="1869679" cy="184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/>
                  <a:t>cos(37</a:t>
                </a:r>
                <a:r>
                  <a:rPr lang="en-US" sz="2800" baseline="30000"/>
                  <a:t>o</a:t>
                </a:r>
                <a:r>
                  <a:rPr lang="en-US" sz="28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/>
              </a:p>
              <a:p>
                <a:pPr>
                  <a:lnSpc>
                    <a:spcPct val="150000"/>
                  </a:lnSpc>
                </a:pPr>
                <a:r>
                  <a:rPr lang="en-US" sz="2800"/>
                  <a:t>sin(37</a:t>
                </a:r>
                <a:r>
                  <a:rPr lang="en-US" sz="2800" baseline="30000"/>
                  <a:t>o</a:t>
                </a:r>
                <a:r>
                  <a:rPr lang="en-US" sz="28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72252E-2EE4-F8AB-BAD2-3C10B1687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7" y="4566472"/>
                <a:ext cx="1869679" cy="1849032"/>
              </a:xfrm>
              <a:prstGeom prst="rect">
                <a:avLst/>
              </a:prstGeom>
              <a:blipFill>
                <a:blip r:embed="rId2"/>
                <a:stretch>
                  <a:fillRect l="-6515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55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BEF6-6AAE-C3F3-C904-26497A12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Scale, Translate, Rotate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24EE0-9EF2-DFBE-F3B4-BDCC349E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15CE9D-187B-8F37-B495-2E1C454BA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13758"/>
              </p:ext>
            </p:extLst>
          </p:nvPr>
        </p:nvGraphicFramePr>
        <p:xfrm>
          <a:off x="7913917" y="285974"/>
          <a:ext cx="15544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3751632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747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501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970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6CC66C-0C26-A471-7FB6-11D820C02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29938"/>
              </p:ext>
            </p:extLst>
          </p:nvPr>
        </p:nvGraphicFramePr>
        <p:xfrm>
          <a:off x="7913917" y="2437502"/>
          <a:ext cx="15544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3751632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747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501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970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1D5777-459B-6AD5-3A6A-244B893A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3367"/>
              </p:ext>
            </p:extLst>
          </p:nvPr>
        </p:nvGraphicFramePr>
        <p:xfrm>
          <a:off x="5421854" y="2431339"/>
          <a:ext cx="2279222" cy="1926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41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759741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759740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647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6A9F264-C315-26EC-3812-C24E69D8C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98781"/>
              </p:ext>
            </p:extLst>
          </p:nvPr>
        </p:nvGraphicFramePr>
        <p:xfrm>
          <a:off x="5066852" y="4566472"/>
          <a:ext cx="2634224" cy="1926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075">
                  <a:extLst>
                    <a:ext uri="{9D8B030D-6E8A-4147-A177-3AD203B41FA5}">
                      <a16:colId xmlns:a16="http://schemas.microsoft.com/office/drawing/2014/main" val="467680999"/>
                    </a:ext>
                  </a:extLst>
                </a:gridCol>
                <a:gridCol w="878075">
                  <a:extLst>
                    <a:ext uri="{9D8B030D-6E8A-4147-A177-3AD203B41FA5}">
                      <a16:colId xmlns:a16="http://schemas.microsoft.com/office/drawing/2014/main" val="2773096377"/>
                    </a:ext>
                  </a:extLst>
                </a:gridCol>
                <a:gridCol w="878074">
                  <a:extLst>
                    <a:ext uri="{9D8B030D-6E8A-4147-A177-3AD203B41FA5}">
                      <a16:colId xmlns:a16="http://schemas.microsoft.com/office/drawing/2014/main" val="1592314228"/>
                    </a:ext>
                  </a:extLst>
                </a:gridCol>
              </a:tblGrid>
              <a:tr h="6647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339337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4303"/>
                  </a:ext>
                </a:extLst>
              </a:tr>
              <a:tr h="63082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2178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5A6C09-4D1E-28E1-FFE2-5A80529D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3249"/>
              </p:ext>
            </p:extLst>
          </p:nvPr>
        </p:nvGraphicFramePr>
        <p:xfrm>
          <a:off x="7913917" y="4566472"/>
          <a:ext cx="15544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3751632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7478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501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79709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3AA8E1EB-6800-0EAB-BD87-C0E07882E599}"/>
              </a:ext>
            </a:extLst>
          </p:cNvPr>
          <p:cNvSpPr txBox="1">
            <a:spLocks/>
          </p:cNvSpPr>
          <p:nvPr/>
        </p:nvSpPr>
        <p:spPr>
          <a:xfrm>
            <a:off x="652307" y="864704"/>
            <a:ext cx="4142591" cy="356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/>
              <a:t>P = (2, 3)</a:t>
            </a:r>
            <a:br>
              <a:rPr lang="en-US"/>
            </a:br>
            <a:r>
              <a:rPr lang="en-US"/>
              <a:t>Scale by [3, -4]</a:t>
            </a:r>
            <a:br>
              <a:rPr lang="en-US"/>
            </a:br>
            <a:r>
              <a:rPr lang="en-US"/>
              <a:t>Translate by [-1, 2]</a:t>
            </a:r>
            <a:br>
              <a:rPr lang="en-US"/>
            </a:br>
            <a:r>
              <a:rPr lang="en-US"/>
              <a:t>Rotate CCW by 53</a:t>
            </a:r>
            <a:r>
              <a:rPr lang="en-US" baseline="30000"/>
              <a:t>o</a:t>
            </a:r>
            <a:br>
              <a:rPr lang="en-US"/>
            </a:br>
            <a:r>
              <a:rPr lang="en-US"/>
              <a:t>P’ = 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FC87D-1D99-0E7B-DBB3-62407E10BD29}"/>
              </a:ext>
            </a:extLst>
          </p:cNvPr>
          <p:cNvSpPr txBox="1"/>
          <p:nvPr/>
        </p:nvSpPr>
        <p:spPr>
          <a:xfrm>
            <a:off x="9617036" y="943855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38254-2A69-2AE5-FE54-FFF3A6790DE0}"/>
              </a:ext>
            </a:extLst>
          </p:cNvPr>
          <p:cNvSpPr txBox="1"/>
          <p:nvPr/>
        </p:nvSpPr>
        <p:spPr>
          <a:xfrm>
            <a:off x="9553910" y="5203426"/>
            <a:ext cx="54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72252E-2EE4-F8AB-BAD2-3C10B1687BD8}"/>
                  </a:ext>
                </a:extLst>
              </p:cNvPr>
              <p:cNvSpPr txBox="1"/>
              <p:nvPr/>
            </p:nvSpPr>
            <p:spPr>
              <a:xfrm>
                <a:off x="652307" y="4566472"/>
                <a:ext cx="1869679" cy="1849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/>
                  <a:t>cos(53</a:t>
                </a:r>
                <a:r>
                  <a:rPr lang="en-US" sz="2800" baseline="30000"/>
                  <a:t>o</a:t>
                </a:r>
                <a:r>
                  <a:rPr lang="en-US" sz="28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/>
              </a:p>
              <a:p>
                <a:pPr>
                  <a:lnSpc>
                    <a:spcPct val="150000"/>
                  </a:lnSpc>
                </a:pPr>
                <a:r>
                  <a:rPr lang="en-US" sz="2800"/>
                  <a:t>sin(53</a:t>
                </a:r>
                <a:r>
                  <a:rPr lang="en-US" sz="2800" baseline="30000"/>
                  <a:t>o</a:t>
                </a:r>
                <a:r>
                  <a:rPr lang="en-US" sz="280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72252E-2EE4-F8AB-BAD2-3C10B1687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7" y="4566472"/>
                <a:ext cx="1869679" cy="1849289"/>
              </a:xfrm>
              <a:prstGeom prst="rect">
                <a:avLst/>
              </a:prstGeom>
              <a:blipFill>
                <a:blip r:embed="rId2"/>
                <a:stretch>
                  <a:fillRect l="-6515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870C95-17B1-383C-5ACF-FCE90D2570CA}"/>
                  </a:ext>
                </a:extLst>
              </p14:cNvPr>
              <p14:cNvContentPartPr/>
              <p14:nvPr/>
            </p14:nvContentPartPr>
            <p14:xfrm>
              <a:off x="446104" y="148722"/>
              <a:ext cx="724320" cy="65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870C95-17B1-383C-5ACF-FCE90D2570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464" y="131082"/>
                <a:ext cx="759960" cy="6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25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62670-60D4-B31C-A918-0D84898D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by Hand ✍️ 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12468-1CB8-6C93-CEA8-0AD1EA8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1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  <a:effectLst/>
              </a:rPr>
              <a:t>np.zeros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838199" y="1530290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86576"/>
              </p:ext>
            </p:extLst>
          </p:nvPr>
        </p:nvGraphicFramePr>
        <p:xfrm>
          <a:off x="838200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171C21-2B37-5BE5-6024-36ED04F22EDA}"/>
              </a:ext>
            </a:extLst>
          </p:cNvPr>
          <p:cNvSpPr txBox="1"/>
          <p:nvPr/>
        </p:nvSpPr>
        <p:spPr>
          <a:xfrm>
            <a:off x="4462462" y="1530290"/>
            <a:ext cx="2924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 2))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36864"/>
              </p:ext>
            </p:extLst>
          </p:nvPr>
        </p:nvGraphicFramePr>
        <p:xfrm>
          <a:off x="4462463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01DB92-CAC1-AE8E-419B-CEF0E7EDE8D1}"/>
              </a:ext>
            </a:extLst>
          </p:cNvPr>
          <p:cNvSpPr txBox="1"/>
          <p:nvPr/>
        </p:nvSpPr>
        <p:spPr>
          <a:xfrm>
            <a:off x="8086724" y="1530290"/>
            <a:ext cx="2924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 4))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89715"/>
              </p:ext>
            </p:extLst>
          </p:nvPr>
        </p:nvGraphicFramePr>
        <p:xfrm>
          <a:off x="8086726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01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  <a:effectLst/>
              </a:rPr>
              <a:t>np.ones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838199" y="1530290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44379"/>
              </p:ext>
            </p:extLst>
          </p:nvPr>
        </p:nvGraphicFramePr>
        <p:xfrm>
          <a:off x="838200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171C21-2B37-5BE5-6024-36ED04F22EDA}"/>
              </a:ext>
            </a:extLst>
          </p:cNvPr>
          <p:cNvSpPr txBox="1"/>
          <p:nvPr/>
        </p:nvSpPr>
        <p:spPr>
          <a:xfrm>
            <a:off x="4462462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 1))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9619"/>
              </p:ext>
            </p:extLst>
          </p:nvPr>
        </p:nvGraphicFramePr>
        <p:xfrm>
          <a:off x="4462463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01DB92-CAC1-AE8E-419B-CEF0E7EDE8D1}"/>
              </a:ext>
            </a:extLst>
          </p:cNvPr>
          <p:cNvSpPr txBox="1"/>
          <p:nvPr/>
        </p:nvSpPr>
        <p:spPr>
          <a:xfrm>
            <a:off x="8086725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 3))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07038"/>
              </p:ext>
            </p:extLst>
          </p:nvPr>
        </p:nvGraphicFramePr>
        <p:xfrm>
          <a:off x="8086726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84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  <a:effectLst/>
              </a:rPr>
              <a:t>np.arange</a:t>
            </a:r>
            <a:r>
              <a:rPr lang="en-US">
                <a:solidFill>
                  <a:srgbClr val="000000"/>
                </a:solidFill>
                <a:effectLst/>
              </a:rPr>
              <a:t>(stop)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838199" y="1530290"/>
            <a:ext cx="2609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171C21-2B37-5BE5-6024-36ED04F22EDA}"/>
              </a:ext>
            </a:extLst>
          </p:cNvPr>
          <p:cNvSpPr txBox="1"/>
          <p:nvPr/>
        </p:nvSpPr>
        <p:spPr>
          <a:xfrm>
            <a:off x="4462462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/>
        </p:nvGraphicFramePr>
        <p:xfrm>
          <a:off x="4462463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01DB92-CAC1-AE8E-419B-CEF0E7EDE8D1}"/>
              </a:ext>
            </a:extLst>
          </p:cNvPr>
          <p:cNvSpPr txBox="1"/>
          <p:nvPr/>
        </p:nvSpPr>
        <p:spPr>
          <a:xfrm>
            <a:off x="8086725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/>
        </p:nvGraphicFramePr>
        <p:xfrm>
          <a:off x="8086726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92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  <a:effectLst/>
              </a:rPr>
              <a:t>np.arange</a:t>
            </a:r>
            <a:r>
              <a:rPr lang="en-US">
                <a:solidFill>
                  <a:srgbClr val="000000"/>
                </a:solidFill>
                <a:effectLst/>
              </a:rPr>
              <a:t>(start, stop)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838199" y="1530290"/>
            <a:ext cx="2609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(1,4)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171C21-2B37-5BE5-6024-36ED04F22EDA}"/>
              </a:ext>
            </a:extLst>
          </p:cNvPr>
          <p:cNvSpPr txBox="1"/>
          <p:nvPr/>
        </p:nvSpPr>
        <p:spPr>
          <a:xfrm>
            <a:off x="4462462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(2,6)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/>
        </p:nvGraphicFramePr>
        <p:xfrm>
          <a:off x="4462463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01DB92-CAC1-AE8E-419B-CEF0E7EDE8D1}"/>
              </a:ext>
            </a:extLst>
          </p:cNvPr>
          <p:cNvSpPr txBox="1"/>
          <p:nvPr/>
        </p:nvSpPr>
        <p:spPr>
          <a:xfrm>
            <a:off x="8086725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(2, 2)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/>
        </p:nvGraphicFramePr>
        <p:xfrm>
          <a:off x="8086726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36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  <a:effectLst/>
              </a:rPr>
              <a:t>np.eye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838199" y="1530290"/>
            <a:ext cx="2609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171C21-2B37-5BE5-6024-36ED04F22EDA}"/>
              </a:ext>
            </a:extLst>
          </p:cNvPr>
          <p:cNvSpPr txBox="1"/>
          <p:nvPr/>
        </p:nvSpPr>
        <p:spPr>
          <a:xfrm>
            <a:off x="4462462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/>
        </p:nvGraphicFramePr>
        <p:xfrm>
          <a:off x="4462463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01DB92-CAC1-AE8E-419B-CEF0E7EDE8D1}"/>
              </a:ext>
            </a:extLst>
          </p:cNvPr>
          <p:cNvSpPr txBox="1"/>
          <p:nvPr/>
        </p:nvSpPr>
        <p:spPr>
          <a:xfrm>
            <a:off x="8086725" y="153029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/>
        </p:nvGraphicFramePr>
        <p:xfrm>
          <a:off x="8086726" y="2565209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84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</a:rPr>
              <a:t>np.vstack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794337" y="1486485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((2,3))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((3,3))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83018"/>
              </p:ext>
            </p:extLst>
          </p:nvPr>
        </p:nvGraphicFramePr>
        <p:xfrm>
          <a:off x="838200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23758"/>
              </p:ext>
            </p:extLst>
          </p:nvPr>
        </p:nvGraphicFramePr>
        <p:xfrm>
          <a:off x="4462463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87659"/>
              </p:ext>
            </p:extLst>
          </p:nvPr>
        </p:nvGraphicFramePr>
        <p:xfrm>
          <a:off x="8086726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78EC55-3E8B-DA98-6C73-C93AC167E567}"/>
              </a:ext>
            </a:extLst>
          </p:cNvPr>
          <p:cNvSpPr txBox="1"/>
          <p:nvPr/>
        </p:nvSpPr>
        <p:spPr>
          <a:xfrm>
            <a:off x="4462463" y="1486484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((2,2))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((1,2))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9A41-039B-BB4F-F0E4-13D9FAFC2D5F}"/>
              </a:ext>
            </a:extLst>
          </p:cNvPr>
          <p:cNvSpPr txBox="1"/>
          <p:nvPr/>
        </p:nvSpPr>
        <p:spPr>
          <a:xfrm>
            <a:off x="8002584" y="1486483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((2,3))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((1,3))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b,a,b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8406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8BB1-01BB-AB59-2D3F-363455C3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AEB49C-9D59-AE80-8448-94D9F2D25BD7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609397"/>
          <a:ext cx="3250474" cy="2847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237">
                  <a:extLst>
                    <a:ext uri="{9D8B030D-6E8A-4147-A177-3AD203B41FA5}">
                      <a16:colId xmlns:a16="http://schemas.microsoft.com/office/drawing/2014/main" val="544436554"/>
                    </a:ext>
                  </a:extLst>
                </a:gridCol>
                <a:gridCol w="1625237">
                  <a:extLst>
                    <a:ext uri="{9D8B030D-6E8A-4147-A177-3AD203B41FA5}">
                      <a16:colId xmlns:a16="http://schemas.microsoft.com/office/drawing/2014/main" val="3181981912"/>
                    </a:ext>
                  </a:extLst>
                </a:gridCol>
              </a:tblGrid>
              <a:tr h="1422264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774046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074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8C9B86-4558-1316-1494-A6BB8DC857A8}"/>
              </a:ext>
            </a:extLst>
          </p:cNvPr>
          <p:cNvGraphicFramePr>
            <a:graphicFrameLocks noGrp="1"/>
          </p:cNvGraphicFramePr>
          <p:nvPr/>
        </p:nvGraphicFramePr>
        <p:xfrm>
          <a:off x="7683136" y="2609397"/>
          <a:ext cx="1489893" cy="2850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893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</a:tblGrid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E5972-E8EB-D602-F376-A6188780FB86}"/>
              </a:ext>
            </a:extLst>
          </p:cNvPr>
          <p:cNvGraphicFramePr>
            <a:graphicFrameLocks noGrp="1"/>
          </p:cNvGraphicFramePr>
          <p:nvPr/>
        </p:nvGraphicFramePr>
        <p:xfrm>
          <a:off x="4700452" y="2609397"/>
          <a:ext cx="1625237" cy="2850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237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</a:tblGrid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FCA36-A007-E80E-B49D-AA303FAA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7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</a:rPr>
              <a:t>np.hstack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794337" y="1486485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((2,2))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((2,2))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66428"/>
              </p:ext>
            </p:extLst>
          </p:nvPr>
        </p:nvGraphicFramePr>
        <p:xfrm>
          <a:off x="838200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19200"/>
              </p:ext>
            </p:extLst>
          </p:nvPr>
        </p:nvGraphicFramePr>
        <p:xfrm>
          <a:off x="4462463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76894"/>
              </p:ext>
            </p:extLst>
          </p:nvPr>
        </p:nvGraphicFramePr>
        <p:xfrm>
          <a:off x="8086726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78EC55-3E8B-DA98-6C73-C93AC167E567}"/>
              </a:ext>
            </a:extLst>
          </p:cNvPr>
          <p:cNvSpPr txBox="1"/>
          <p:nvPr/>
        </p:nvSpPr>
        <p:spPr>
          <a:xfrm>
            <a:off x="4462463" y="1486484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((3,2))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9A41-039B-BB4F-F0E4-13D9FAFC2D5F}"/>
              </a:ext>
            </a:extLst>
          </p:cNvPr>
          <p:cNvSpPr txBox="1"/>
          <p:nvPr/>
        </p:nvSpPr>
        <p:spPr>
          <a:xfrm>
            <a:off x="8002584" y="1486483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((4,1))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((4,1))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a,b,a,b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61306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</a:rPr>
              <a:t>hstack</a:t>
            </a:r>
            <a:r>
              <a:rPr lang="en-US">
                <a:solidFill>
                  <a:srgbClr val="000000"/>
                </a:solidFill>
              </a:rPr>
              <a:t> vs. </a:t>
            </a:r>
            <a:r>
              <a:rPr lang="en-US" err="1">
                <a:solidFill>
                  <a:srgbClr val="000000"/>
                </a:solidFill>
              </a:rPr>
              <a:t>vstack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734422" y="1085905"/>
            <a:ext cx="35914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(1,3)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1227"/>
              </p:ext>
            </p:extLst>
          </p:nvPr>
        </p:nvGraphicFramePr>
        <p:xfrm>
          <a:off x="838200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61050"/>
              </p:ext>
            </p:extLst>
          </p:nvPr>
        </p:nvGraphicFramePr>
        <p:xfrm>
          <a:off x="4462463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43F7B8-3823-4488-0621-A4F0B7F4501F}"/>
              </a:ext>
            </a:extLst>
          </p:cNvPr>
          <p:cNvSpPr txBox="1"/>
          <p:nvPr/>
        </p:nvSpPr>
        <p:spPr>
          <a:xfrm>
            <a:off x="794337" y="2330426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AD30D-17AC-3939-A1DC-513F5590157E}"/>
              </a:ext>
            </a:extLst>
          </p:cNvPr>
          <p:cNvSpPr txBox="1"/>
          <p:nvPr/>
        </p:nvSpPr>
        <p:spPr>
          <a:xfrm>
            <a:off x="4522377" y="2277840"/>
            <a:ext cx="2939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36771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</a:rPr>
              <a:t>np.vstack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794337" y="1486485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((2,2))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73494"/>
              </p:ext>
            </p:extLst>
          </p:nvPr>
        </p:nvGraphicFramePr>
        <p:xfrm>
          <a:off x="838200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50942"/>
              </p:ext>
            </p:extLst>
          </p:nvPr>
        </p:nvGraphicFramePr>
        <p:xfrm>
          <a:off x="4462463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2895"/>
              </p:ext>
            </p:extLst>
          </p:nvPr>
        </p:nvGraphicFramePr>
        <p:xfrm>
          <a:off x="8086726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78EC55-3E8B-DA98-6C73-C93AC167E567}"/>
              </a:ext>
            </a:extLst>
          </p:cNvPr>
          <p:cNvSpPr txBox="1"/>
          <p:nvPr/>
        </p:nvSpPr>
        <p:spPr>
          <a:xfrm>
            <a:off x="4462463" y="1486484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9A41-039B-BB4F-F0E4-13D9FAFC2D5F}"/>
              </a:ext>
            </a:extLst>
          </p:cNvPr>
          <p:cNvSpPr txBox="1"/>
          <p:nvPr/>
        </p:nvSpPr>
        <p:spPr>
          <a:xfrm>
            <a:off x="8002584" y="1486483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(2,5)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(1,4)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b,a,b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8B5897-BF7A-7A51-7D46-308803F3D04F}"/>
                  </a:ext>
                </a:extLst>
              </p14:cNvPr>
              <p14:cNvContentPartPr/>
              <p14:nvPr/>
            </p14:nvContentPartPr>
            <p14:xfrm>
              <a:off x="447184" y="457962"/>
              <a:ext cx="449640" cy="270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8B5897-BF7A-7A51-7D46-308803F3D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84" y="440322"/>
                <a:ext cx="485280" cy="3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232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14A-24AB-36FC-1354-28C2F550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solidFill>
                  <a:srgbClr val="000000"/>
                </a:solidFill>
              </a:rPr>
              <a:t>np.hstack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1E370-283D-C472-A28D-993EA803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2C57F-6564-5C08-1519-B14FC7F61E95}"/>
              </a:ext>
            </a:extLst>
          </p:cNvPr>
          <p:cNvSpPr txBox="1"/>
          <p:nvPr/>
        </p:nvSpPr>
        <p:spPr>
          <a:xfrm>
            <a:off x="794337" y="1486485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B442C-0D09-DD51-EC2F-6EC62299B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18648"/>
              </p:ext>
            </p:extLst>
          </p:nvPr>
        </p:nvGraphicFramePr>
        <p:xfrm>
          <a:off x="838200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A113E-A4C2-3E2A-D1E6-98E7B9EC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2486"/>
              </p:ext>
            </p:extLst>
          </p:nvPr>
        </p:nvGraphicFramePr>
        <p:xfrm>
          <a:off x="4462463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8E503D-507E-963E-1354-71BCDDA1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79201"/>
              </p:ext>
            </p:extLst>
          </p:nvPr>
        </p:nvGraphicFramePr>
        <p:xfrm>
          <a:off x="8086726" y="3254756"/>
          <a:ext cx="3025180" cy="2818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78EC55-3E8B-DA98-6C73-C93AC167E567}"/>
              </a:ext>
            </a:extLst>
          </p:cNvPr>
          <p:cNvSpPr txBox="1"/>
          <p:nvPr/>
        </p:nvSpPr>
        <p:spPr>
          <a:xfrm>
            <a:off x="4462463" y="1486484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((2,2))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9A41-039B-BB4F-F0E4-13D9FAFC2D5F}"/>
              </a:ext>
            </a:extLst>
          </p:cNvPr>
          <p:cNvSpPr txBox="1"/>
          <p:nvPr/>
        </p:nvSpPr>
        <p:spPr>
          <a:xfrm>
            <a:off x="8002584" y="1486483"/>
            <a:ext cx="3591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((3,1))</a:t>
            </a:r>
          </a:p>
          <a:p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b,a,b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BFFD31-9880-6959-9B7E-AB8C03B37EFB}"/>
                  </a:ext>
                </a:extLst>
              </p14:cNvPr>
              <p14:cNvContentPartPr/>
              <p14:nvPr/>
            </p14:nvContentPartPr>
            <p14:xfrm>
              <a:off x="472384" y="361482"/>
              <a:ext cx="502920" cy="36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BFFD31-9880-6959-9B7E-AB8C03B37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744" y="343842"/>
                <a:ext cx="538560" cy="4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014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648A-651B-F677-2651-0C012B26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1D Slices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4D641-70BA-C185-EB87-52E8EF98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929F43-0FA0-53BA-EA69-56DA1D9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41340"/>
              </p:ext>
            </p:extLst>
          </p:nvPr>
        </p:nvGraphicFramePr>
        <p:xfrm>
          <a:off x="2562064" y="1810737"/>
          <a:ext cx="5142879" cy="56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431">
                  <a:extLst>
                    <a:ext uri="{9D8B030D-6E8A-4147-A177-3AD203B41FA5}">
                      <a16:colId xmlns:a16="http://schemas.microsoft.com/office/drawing/2014/main" val="3350007084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840724445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01444389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55713058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504051250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19901932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20839623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3884229577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2294324978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8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525E06-6323-FCFE-2BD0-9F9708AD2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78969"/>
              </p:ext>
            </p:extLst>
          </p:nvPr>
        </p:nvGraphicFramePr>
        <p:xfrm>
          <a:off x="2562064" y="1307002"/>
          <a:ext cx="5142879" cy="56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431">
                  <a:extLst>
                    <a:ext uri="{9D8B030D-6E8A-4147-A177-3AD203B41FA5}">
                      <a16:colId xmlns:a16="http://schemas.microsoft.com/office/drawing/2014/main" val="4271613478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3537466666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238961359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455628587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3304655074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4100856742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313428597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273229183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2291283720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6262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3B8E3-EE2A-F7D2-7796-B9BE7A671990}"/>
              </a:ext>
            </a:extLst>
          </p:cNvPr>
          <p:cNvSpPr txBox="1"/>
          <p:nvPr/>
        </p:nvSpPr>
        <p:spPr>
          <a:xfrm>
            <a:off x="560720" y="181073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68AC3-089C-8099-2786-FF1344C5A207}"/>
              </a:ext>
            </a:extLst>
          </p:cNvPr>
          <p:cNvSpPr txBox="1"/>
          <p:nvPr/>
        </p:nvSpPr>
        <p:spPr>
          <a:xfrm>
            <a:off x="560720" y="292654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data[0:2]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EF64B8-19C6-5A8B-1689-0A6B61DFD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82132"/>
              </p:ext>
            </p:extLst>
          </p:nvPr>
        </p:nvGraphicFramePr>
        <p:xfrm>
          <a:off x="2562064" y="2878167"/>
          <a:ext cx="5142879" cy="56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431">
                  <a:extLst>
                    <a:ext uri="{9D8B030D-6E8A-4147-A177-3AD203B41FA5}">
                      <a16:colId xmlns:a16="http://schemas.microsoft.com/office/drawing/2014/main" val="3350007084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840724445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01444389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55713058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504051250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19901932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20839623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3884229577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2294324978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8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DB1A8E-9C0B-35BC-7DD4-216DF5260DDD}"/>
              </a:ext>
            </a:extLst>
          </p:cNvPr>
          <p:cNvSpPr txBox="1"/>
          <p:nvPr/>
        </p:nvSpPr>
        <p:spPr>
          <a:xfrm>
            <a:off x="560720" y="392095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data[3:6]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A770A0-C544-D866-953D-AE28C74B0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38662"/>
              </p:ext>
            </p:extLst>
          </p:nvPr>
        </p:nvGraphicFramePr>
        <p:xfrm>
          <a:off x="2562064" y="3872579"/>
          <a:ext cx="5142879" cy="56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431">
                  <a:extLst>
                    <a:ext uri="{9D8B030D-6E8A-4147-A177-3AD203B41FA5}">
                      <a16:colId xmlns:a16="http://schemas.microsoft.com/office/drawing/2014/main" val="3350007084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840724445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01444389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55713058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504051250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19901932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20839623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3884229577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2294324978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8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01FC57-8AB0-12FC-CFB3-810F009013C4}"/>
              </a:ext>
            </a:extLst>
          </p:cNvPr>
          <p:cNvSpPr txBox="1"/>
          <p:nvPr/>
        </p:nvSpPr>
        <p:spPr>
          <a:xfrm>
            <a:off x="560720" y="498838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data[5:]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47F081-6D7E-596C-30AB-2D51BEDED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4445"/>
              </p:ext>
            </p:extLst>
          </p:nvPr>
        </p:nvGraphicFramePr>
        <p:xfrm>
          <a:off x="2562064" y="4940009"/>
          <a:ext cx="5142879" cy="56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431">
                  <a:extLst>
                    <a:ext uri="{9D8B030D-6E8A-4147-A177-3AD203B41FA5}">
                      <a16:colId xmlns:a16="http://schemas.microsoft.com/office/drawing/2014/main" val="3350007084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840724445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01444389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855713058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504051250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19901932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1208396231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3884229577"/>
                    </a:ext>
                  </a:extLst>
                </a:gridCol>
                <a:gridCol w="571431">
                  <a:extLst>
                    <a:ext uri="{9D8B030D-6E8A-4147-A177-3AD203B41FA5}">
                      <a16:colId xmlns:a16="http://schemas.microsoft.com/office/drawing/2014/main" val="2294324978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7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C6ED-DB4A-F0BC-E32B-B4635D59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Slices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079DB-54F7-90A5-3A30-7CE228D3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482DF4-6271-15AA-0C9C-3CB603736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39398"/>
              </p:ext>
            </p:extLst>
          </p:nvPr>
        </p:nvGraphicFramePr>
        <p:xfrm>
          <a:off x="3436283" y="4158254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E33D03-D536-C28A-311D-B52B8F884BE6}"/>
              </a:ext>
            </a:extLst>
          </p:cNvPr>
          <p:cNvSpPr txBox="1"/>
          <p:nvPr/>
        </p:nvSpPr>
        <p:spPr>
          <a:xfrm>
            <a:off x="3446602" y="355726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data[:,1]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9E4130-2F12-1D3E-6A9B-1F37799E5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80400"/>
              </p:ext>
            </p:extLst>
          </p:nvPr>
        </p:nvGraphicFramePr>
        <p:xfrm>
          <a:off x="6170860" y="4149906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B87FAF-EEFB-DC6B-C806-EAAD13485434}"/>
              </a:ext>
            </a:extLst>
          </p:cNvPr>
          <p:cNvSpPr txBox="1"/>
          <p:nvPr/>
        </p:nvSpPr>
        <p:spPr>
          <a:xfrm>
            <a:off x="6181179" y="3548920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data[:,1:2]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96C17-24AE-A365-5D2F-64899169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39285"/>
              </p:ext>
            </p:extLst>
          </p:nvPr>
        </p:nvGraphicFramePr>
        <p:xfrm>
          <a:off x="9060792" y="4158254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870F46-1E69-D1B7-E580-BD8D81834546}"/>
              </a:ext>
            </a:extLst>
          </p:cNvPr>
          <p:cNvSpPr txBox="1"/>
          <p:nvPr/>
        </p:nvSpPr>
        <p:spPr>
          <a:xfrm>
            <a:off x="9071111" y="355726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data[:,2:4]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21EBD42-ACB4-212E-77B0-8DCD9B700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88466"/>
              </p:ext>
            </p:extLst>
          </p:nvPr>
        </p:nvGraphicFramePr>
        <p:xfrm>
          <a:off x="706876" y="4158254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FE3A55-67CE-4530-AEA1-DDFA55A3D454}"/>
              </a:ext>
            </a:extLst>
          </p:cNvPr>
          <p:cNvSpPr txBox="1"/>
          <p:nvPr/>
        </p:nvSpPr>
        <p:spPr>
          <a:xfrm>
            <a:off x="717195" y="355726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data[:,0]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DBA86A8-B3E0-2422-55FD-E845BF0EB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0360"/>
              </p:ext>
            </p:extLst>
          </p:nvPr>
        </p:nvGraphicFramePr>
        <p:xfrm>
          <a:off x="706876" y="1601802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9185BEC-9399-7B98-8A03-51DF961DFA41}"/>
              </a:ext>
            </a:extLst>
          </p:cNvPr>
          <p:cNvSpPr txBox="1"/>
          <p:nvPr/>
        </p:nvSpPr>
        <p:spPr>
          <a:xfrm>
            <a:off x="717195" y="1000816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18824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481C5-F445-21DE-561F-2D34BB2B4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4BCB-E8EE-F3E7-BF7F-14519FF2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Slices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60406-368C-AEFA-313F-A2844984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DDC15F-AC06-F3AD-44A1-B19F297286A2}"/>
              </a:ext>
            </a:extLst>
          </p:cNvPr>
          <p:cNvGraphicFramePr>
            <a:graphicFrameLocks noGrp="1"/>
          </p:cNvGraphicFramePr>
          <p:nvPr/>
        </p:nvGraphicFramePr>
        <p:xfrm>
          <a:off x="3436283" y="4158254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FAB2ED-61A5-8B08-5761-6F76E8679241}"/>
              </a:ext>
            </a:extLst>
          </p:cNvPr>
          <p:cNvSpPr txBox="1"/>
          <p:nvPr/>
        </p:nvSpPr>
        <p:spPr>
          <a:xfrm>
            <a:off x="3446602" y="355726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data[1:3,1:3]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29008A-5228-EC4F-9A08-3E70AB33BDDD}"/>
              </a:ext>
            </a:extLst>
          </p:cNvPr>
          <p:cNvGraphicFramePr>
            <a:graphicFrameLocks noGrp="1"/>
          </p:cNvGraphicFramePr>
          <p:nvPr/>
        </p:nvGraphicFramePr>
        <p:xfrm>
          <a:off x="6170860" y="4149906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81EAD5-95EC-0486-28EA-B34D39C0DF2D}"/>
              </a:ext>
            </a:extLst>
          </p:cNvPr>
          <p:cNvSpPr txBox="1"/>
          <p:nvPr/>
        </p:nvSpPr>
        <p:spPr>
          <a:xfrm>
            <a:off x="6181179" y="3548920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data[1:3,1:4]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181193-BAE7-25F5-25A4-09CAA0EBE85B}"/>
              </a:ext>
            </a:extLst>
          </p:cNvPr>
          <p:cNvGraphicFramePr>
            <a:graphicFrameLocks noGrp="1"/>
          </p:cNvGraphicFramePr>
          <p:nvPr/>
        </p:nvGraphicFramePr>
        <p:xfrm>
          <a:off x="9060792" y="4158254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A673867-3EBF-9309-6BC4-C4F2F0C189FF}"/>
              </a:ext>
            </a:extLst>
          </p:cNvPr>
          <p:cNvSpPr txBox="1"/>
          <p:nvPr/>
        </p:nvSpPr>
        <p:spPr>
          <a:xfrm>
            <a:off x="9071111" y="355726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data[1:,1:]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B49F6B9-6440-E617-8AE4-DC79823E9B96}"/>
              </a:ext>
            </a:extLst>
          </p:cNvPr>
          <p:cNvGraphicFramePr>
            <a:graphicFrameLocks noGrp="1"/>
          </p:cNvGraphicFramePr>
          <p:nvPr/>
        </p:nvGraphicFramePr>
        <p:xfrm>
          <a:off x="706876" y="4158254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D1466C1-B4EA-F402-6534-68D3E6FEBE8C}"/>
              </a:ext>
            </a:extLst>
          </p:cNvPr>
          <p:cNvSpPr txBox="1"/>
          <p:nvPr/>
        </p:nvSpPr>
        <p:spPr>
          <a:xfrm>
            <a:off x="717195" y="355726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data[0:2,0:2]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D55CE28-42F8-090B-FAEE-3DC1E4CD731F}"/>
              </a:ext>
            </a:extLst>
          </p:cNvPr>
          <p:cNvGraphicFramePr>
            <a:graphicFrameLocks noGrp="1"/>
          </p:cNvGraphicFramePr>
          <p:nvPr/>
        </p:nvGraphicFramePr>
        <p:xfrm>
          <a:off x="706876" y="1601802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BFE9CC3-252F-F7C2-AC97-AFC570B6F7E2}"/>
              </a:ext>
            </a:extLst>
          </p:cNvPr>
          <p:cNvSpPr txBox="1"/>
          <p:nvPr/>
        </p:nvSpPr>
        <p:spPr>
          <a:xfrm>
            <a:off x="717195" y="1000816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33859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8CC85DE-B32B-C2EF-9610-1C4FED22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slices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079DB-54F7-90A5-3A30-7CE228D3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482DF4-6271-15AA-0C9C-3CB603736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4321"/>
              </p:ext>
            </p:extLst>
          </p:nvPr>
        </p:nvGraphicFramePr>
        <p:xfrm>
          <a:off x="3384097" y="4097119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E33D03-D536-C28A-311D-B52B8F884BE6}"/>
              </a:ext>
            </a:extLst>
          </p:cNvPr>
          <p:cNvSpPr txBox="1"/>
          <p:nvPr/>
        </p:nvSpPr>
        <p:spPr>
          <a:xfrm>
            <a:off x="3384097" y="343734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data[:,1:3]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9E4130-2F12-1D3E-6A9B-1F37799E5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5369"/>
              </p:ext>
            </p:extLst>
          </p:nvPr>
        </p:nvGraphicFramePr>
        <p:xfrm>
          <a:off x="6118674" y="4088771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B87FAF-EEFB-DC6B-C806-EAAD13485434}"/>
              </a:ext>
            </a:extLst>
          </p:cNvPr>
          <p:cNvSpPr txBox="1"/>
          <p:nvPr/>
        </p:nvSpPr>
        <p:spPr>
          <a:xfrm>
            <a:off x="6118674" y="3429000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data[:,1:4]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96C17-24AE-A365-5D2F-64899169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32737"/>
              </p:ext>
            </p:extLst>
          </p:nvPr>
        </p:nvGraphicFramePr>
        <p:xfrm>
          <a:off x="9008606" y="4097119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870F46-1E69-D1B7-E580-BD8D81834546}"/>
              </a:ext>
            </a:extLst>
          </p:cNvPr>
          <p:cNvSpPr txBox="1"/>
          <p:nvPr/>
        </p:nvSpPr>
        <p:spPr>
          <a:xfrm>
            <a:off x="9008606" y="343734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data[:,0:3]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21EBD42-ACB4-212E-77B0-8DCD9B700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99939"/>
              </p:ext>
            </p:extLst>
          </p:nvPr>
        </p:nvGraphicFramePr>
        <p:xfrm>
          <a:off x="654690" y="4097119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FE3A55-67CE-4530-AEA1-DDFA55A3D454}"/>
              </a:ext>
            </a:extLst>
          </p:cNvPr>
          <p:cNvSpPr txBox="1"/>
          <p:nvPr/>
        </p:nvSpPr>
        <p:spPr>
          <a:xfrm>
            <a:off x="654690" y="343734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data[:,0:2]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900BD-0BF5-EE89-94BE-E0B82D416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04141"/>
              </p:ext>
            </p:extLst>
          </p:nvPr>
        </p:nvGraphicFramePr>
        <p:xfrm>
          <a:off x="644371" y="1598593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2CD0B9-3FB7-DC69-846C-5A33A470CC7B}"/>
              </a:ext>
            </a:extLst>
          </p:cNvPr>
          <p:cNvSpPr txBox="1"/>
          <p:nvPr/>
        </p:nvSpPr>
        <p:spPr>
          <a:xfrm>
            <a:off x="665009" y="101867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7C48E7-EBBE-9FA3-73B8-7956D2F3985B}"/>
                  </a:ext>
                </a:extLst>
              </p14:cNvPr>
              <p14:cNvContentPartPr/>
              <p14:nvPr/>
            </p14:nvContentPartPr>
            <p14:xfrm>
              <a:off x="468784" y="451482"/>
              <a:ext cx="536400" cy="39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7C48E7-EBBE-9FA3-73B8-7956D2F39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144" y="433482"/>
                <a:ext cx="572040" cy="4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006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C8AB514A-3AD1-1992-D07C-87F19E0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slices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079DB-54F7-90A5-3A30-7CE228D3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482DF4-6271-15AA-0C9C-3CB603736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00732"/>
              </p:ext>
            </p:extLst>
          </p:nvPr>
        </p:nvGraphicFramePr>
        <p:xfrm>
          <a:off x="3346342" y="3985505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E33D03-D536-C28A-311D-B52B8F884BE6}"/>
              </a:ext>
            </a:extLst>
          </p:cNvPr>
          <p:cNvSpPr txBox="1"/>
          <p:nvPr/>
        </p:nvSpPr>
        <p:spPr>
          <a:xfrm>
            <a:off x="3346342" y="3430666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data[0:1,1:3]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9E4130-2F12-1D3E-6A9B-1F37799E5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2698"/>
              </p:ext>
            </p:extLst>
          </p:nvPr>
        </p:nvGraphicFramePr>
        <p:xfrm>
          <a:off x="6080919" y="3977157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B87FAF-EEFB-DC6B-C806-EAAD13485434}"/>
              </a:ext>
            </a:extLst>
          </p:cNvPr>
          <p:cNvSpPr txBox="1"/>
          <p:nvPr/>
        </p:nvSpPr>
        <p:spPr>
          <a:xfrm>
            <a:off x="6080919" y="3422318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data[1:3,1:4]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D96C17-24AE-A365-5D2F-64899169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6010"/>
              </p:ext>
            </p:extLst>
          </p:nvPr>
        </p:nvGraphicFramePr>
        <p:xfrm>
          <a:off x="8970851" y="3985505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870F46-1E69-D1B7-E580-BD8D81834546}"/>
              </a:ext>
            </a:extLst>
          </p:cNvPr>
          <p:cNvSpPr txBox="1"/>
          <p:nvPr/>
        </p:nvSpPr>
        <p:spPr>
          <a:xfrm>
            <a:off x="8970851" y="3430666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data[1:,1:4]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21EBD42-ACB4-212E-77B0-8DCD9B700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82216"/>
              </p:ext>
            </p:extLst>
          </p:nvPr>
        </p:nvGraphicFramePr>
        <p:xfrm>
          <a:off x="616935" y="3985505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00FF00"/>
                          </a:highlight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FE3A55-67CE-4530-AEA1-DDFA55A3D454}"/>
              </a:ext>
            </a:extLst>
          </p:cNvPr>
          <p:cNvSpPr txBox="1"/>
          <p:nvPr/>
        </p:nvSpPr>
        <p:spPr>
          <a:xfrm>
            <a:off x="616935" y="3430666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data[1:2,0:2]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A7F958-18AF-FF85-F074-13A65F02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54882"/>
              </p:ext>
            </p:extLst>
          </p:nvPr>
        </p:nvGraphicFramePr>
        <p:xfrm>
          <a:off x="606616" y="1623385"/>
          <a:ext cx="2420144" cy="1691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036">
                  <a:extLst>
                    <a:ext uri="{9D8B030D-6E8A-4147-A177-3AD203B41FA5}">
                      <a16:colId xmlns:a16="http://schemas.microsoft.com/office/drawing/2014/main" val="1990562111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2029432677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031189502"/>
                    </a:ext>
                  </a:extLst>
                </a:gridCol>
                <a:gridCol w="605036">
                  <a:extLst>
                    <a:ext uri="{9D8B030D-6E8A-4147-A177-3AD203B41FA5}">
                      <a16:colId xmlns:a16="http://schemas.microsoft.com/office/drawing/2014/main" val="3252487284"/>
                    </a:ext>
                  </a:extLst>
                </a:gridCol>
              </a:tblGrid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36854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362"/>
                  </a:ext>
                </a:extLst>
              </a:tr>
              <a:tr h="56369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1238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5E8A9C-55BD-8DE5-F2F2-2B907C415732}"/>
              </a:ext>
            </a:extLst>
          </p:cNvPr>
          <p:cNvSpPr txBox="1"/>
          <p:nvPr/>
        </p:nvSpPr>
        <p:spPr>
          <a:xfrm>
            <a:off x="616935" y="1022399"/>
            <a:ext cx="2409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F43157-BCCC-2CF1-7207-6FCF86217C90}"/>
                  </a:ext>
                </a:extLst>
              </p14:cNvPr>
              <p14:cNvContentPartPr/>
              <p14:nvPr/>
            </p14:nvContentPartPr>
            <p14:xfrm>
              <a:off x="429544" y="345642"/>
              <a:ext cx="738000" cy="45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F43157-BCCC-2CF1-7207-6FCF86217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544" y="327642"/>
                <a:ext cx="77364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615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E9DBB-4A05-E821-CBF9-677D477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an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DFDF7-5B47-BDD4-FA9F-C3AA20C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6C5ABD-84FB-6562-4542-0D7EE91F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77920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EA1156-BB2E-0302-7398-F95F31D2E512}"/>
              </a:ext>
            </a:extLst>
          </p:cNvPr>
          <p:cNvSpPr txBox="1"/>
          <p:nvPr/>
        </p:nvSpPr>
        <p:spPr>
          <a:xfrm>
            <a:off x="794337" y="1486485"/>
            <a:ext cx="4130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((5,5))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I[2,2]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I[4,:] =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I[1:3, 0:2] = 3</a:t>
            </a:r>
          </a:p>
        </p:txBody>
      </p:sp>
    </p:spTree>
    <p:extLst>
      <p:ext uri="{BB962C8B-B14F-4D97-AF65-F5344CB8AC3E}">
        <p14:creationId xmlns:p14="http://schemas.microsoft.com/office/powerpoint/2010/main" val="4811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8BB1-01BB-AB59-2D3F-363455C3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AEB49C-9D59-AE80-8448-94D9F2D25B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60885"/>
          <a:ext cx="3250474" cy="2847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237">
                  <a:extLst>
                    <a:ext uri="{9D8B030D-6E8A-4147-A177-3AD203B41FA5}">
                      <a16:colId xmlns:a16="http://schemas.microsoft.com/office/drawing/2014/main" val="544436554"/>
                    </a:ext>
                  </a:extLst>
                </a:gridCol>
                <a:gridCol w="1625237">
                  <a:extLst>
                    <a:ext uri="{9D8B030D-6E8A-4147-A177-3AD203B41FA5}">
                      <a16:colId xmlns:a16="http://schemas.microsoft.com/office/drawing/2014/main" val="3181981912"/>
                    </a:ext>
                  </a:extLst>
                </a:gridCol>
              </a:tblGrid>
              <a:tr h="1422264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774046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07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E5972-E8EB-D602-F376-A6188780FB86}"/>
              </a:ext>
            </a:extLst>
          </p:cNvPr>
          <p:cNvGraphicFramePr>
            <a:graphicFrameLocks noGrp="1"/>
          </p:cNvGraphicFramePr>
          <p:nvPr/>
        </p:nvGraphicFramePr>
        <p:xfrm>
          <a:off x="4690423" y="2457710"/>
          <a:ext cx="5948548" cy="2850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137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3864628647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2629813468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1392802820"/>
                    </a:ext>
                  </a:extLst>
                </a:gridCol>
              </a:tblGrid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26FCB-4824-6C4A-3627-0899D50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45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2B691-2C76-7056-7C14-ECF954DF3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CC4B1-57B7-5971-ED0F-F0685BD3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an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944A5-97FC-19FF-3AF3-C563C89F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C86C42-A50E-CD82-4F1A-DCE06A06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5814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D68EEC-6AC6-0C58-3F8D-1A513BD1EF39}"/>
              </a:ext>
            </a:extLst>
          </p:cNvPr>
          <p:cNvSpPr txBox="1"/>
          <p:nvPr/>
        </p:nvSpPr>
        <p:spPr>
          <a:xfrm>
            <a:off x="794337" y="1486485"/>
            <a:ext cx="41300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((8,8))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I[:,0]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I[0,:] =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I[3:6, 2:5]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I[6:8, 6:8] = 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C9BB1C-D364-54CC-418E-BA0529B79DC6}"/>
              </a:ext>
            </a:extLst>
          </p:cNvPr>
          <p:cNvSpPr txBox="1"/>
          <p:nvPr/>
        </p:nvSpPr>
        <p:spPr>
          <a:xfrm>
            <a:off x="4586915" y="88585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2D7FB7-CC2A-D656-4D37-CF534EFAC88F}"/>
                  </a:ext>
                </a:extLst>
              </p14:cNvPr>
              <p14:cNvContentPartPr/>
              <p14:nvPr/>
            </p14:nvContentPartPr>
            <p14:xfrm>
              <a:off x="472384" y="519522"/>
              <a:ext cx="429840" cy="28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2D7FB7-CC2A-D656-4D37-CF534EFAC8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744" y="501882"/>
                <a:ext cx="465480" cy="3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1496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13750-6970-F8FC-6BDD-F79623DC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015131-1826-AEE8-C065-41B1443A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vs Copy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D77AF-7BFE-1DBD-D8F7-5C5F0D2B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85DD7B-727B-553B-EB26-947B7C78C924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E6B34-EDC0-6A88-110D-CDE0BAD4D3FC}"/>
              </a:ext>
            </a:extLst>
          </p:cNvPr>
          <p:cNvSpPr txBox="1"/>
          <p:nvPr/>
        </p:nvSpPr>
        <p:spPr>
          <a:xfrm>
            <a:off x="794337" y="1486485"/>
            <a:ext cx="4130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((3,3))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 = 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J[0,2] =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I.copy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K[0,1]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I[2,0] = 4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39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C02FE-C903-FC05-A1A4-FCA8B37DE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EC3B95-6EB6-B7AE-F313-F73A419C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vs. Copy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E2D0E-29C3-3B1D-61F8-B85BCAF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49197-2C8E-F606-1A84-0F23B8403BCD}"/>
              </a:ext>
            </a:extLst>
          </p:cNvPr>
          <p:cNvSpPr txBox="1"/>
          <p:nvPr/>
        </p:nvSpPr>
        <p:spPr>
          <a:xfrm>
            <a:off x="794337" y="1486485"/>
            <a:ext cx="4130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 = 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J[1]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I[2] =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I.copy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J[3] =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K[4]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I[5] =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8BD4D-40E7-FC7B-5B90-C3DF2778439D}"/>
              </a:ext>
            </a:extLst>
          </p:cNvPr>
          <p:cNvSpPr txBox="1"/>
          <p:nvPr/>
        </p:nvSpPr>
        <p:spPr>
          <a:xfrm>
            <a:off x="4291887" y="130978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D40A92-5CD0-A32F-1572-FE551AE98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37904"/>
              </p:ext>
            </p:extLst>
          </p:nvPr>
        </p:nvGraphicFramePr>
        <p:xfrm>
          <a:off x="5351439" y="1387218"/>
          <a:ext cx="54864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65819-8680-45B3-F13F-03C0CC21DD2C}"/>
              </a:ext>
            </a:extLst>
          </p:cNvPr>
          <p:cNvSpPr txBox="1"/>
          <p:nvPr/>
        </p:nvSpPr>
        <p:spPr>
          <a:xfrm>
            <a:off x="4796071" y="1875709"/>
            <a:ext cx="58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63569E-A902-CE19-DBFB-E9D0A872CB35}"/>
                  </a:ext>
                </a:extLst>
              </p14:cNvPr>
              <p14:cNvContentPartPr/>
              <p14:nvPr/>
            </p14:nvContentPartPr>
            <p14:xfrm>
              <a:off x="491104" y="347442"/>
              <a:ext cx="43128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63569E-A902-CE19-DBFB-E9D0A872C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104" y="329802"/>
                <a:ext cx="46692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723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655B3-9894-ECA4-DC0D-55E07B90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08ED3-B3BE-9E4C-CE81-6940A6CF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vs Copy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7F560-FA27-770D-30ED-BB8F1C1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3E1489-168A-271C-DE51-7D8C3FE14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16636"/>
              </p:ext>
            </p:extLst>
          </p:nvPr>
        </p:nvGraphicFramePr>
        <p:xfrm>
          <a:off x="5911263" y="580973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C93152-268F-B0A4-9B07-400EC4A5B69A}"/>
              </a:ext>
            </a:extLst>
          </p:cNvPr>
          <p:cNvSpPr txBox="1"/>
          <p:nvPr/>
        </p:nvSpPr>
        <p:spPr>
          <a:xfrm>
            <a:off x="794337" y="1486485"/>
            <a:ext cx="47412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np.eye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((4,4))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= 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K[0,1:3]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K.copy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J[3,2] =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I[2,3]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K[2,1] = 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91DB3A-1F57-CF5C-C911-8CCA8EA97C84}"/>
              </a:ext>
            </a:extLst>
          </p:cNvPr>
          <p:cNvSpPr txBox="1"/>
          <p:nvPr/>
        </p:nvSpPr>
        <p:spPr>
          <a:xfrm>
            <a:off x="4797740" y="99310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38D9D-EEAF-7720-0351-D5D7B514F910}"/>
              </a:ext>
            </a:extLst>
          </p:cNvPr>
          <p:cNvSpPr txBox="1"/>
          <p:nvPr/>
        </p:nvSpPr>
        <p:spPr>
          <a:xfrm>
            <a:off x="5343718" y="3429000"/>
            <a:ext cx="61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J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4B75C2-8025-2BB1-0C72-0B02553A6076}"/>
                  </a:ext>
                </a:extLst>
              </p14:cNvPr>
              <p14:cNvContentPartPr/>
              <p14:nvPr/>
            </p14:nvContentPartPr>
            <p14:xfrm>
              <a:off x="428464" y="390282"/>
              <a:ext cx="443520" cy="39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4B75C2-8025-2BB1-0C72-0B02553A6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64" y="372642"/>
                <a:ext cx="479160" cy="4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220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E9DBB-4A05-E821-CBF9-677D477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 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DFDF7-5B47-BDD4-FA9F-C3AA20C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6C5ABD-84FB-6562-4542-0D7EE91F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98414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EA1156-BB2E-0302-7398-F95F31D2E512}"/>
              </a:ext>
            </a:extLst>
          </p:cNvPr>
          <p:cNvSpPr txBox="1"/>
          <p:nvPr/>
        </p:nvSpPr>
        <p:spPr>
          <a:xfrm>
            <a:off x="794337" y="1486485"/>
            <a:ext cx="41300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I &lt;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b = I ==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c = I[a]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 = I[b]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3CAF2-8309-1B5D-9D4C-3A6D8372FEC0}"/>
              </a:ext>
            </a:extLst>
          </p:cNvPr>
          <p:cNvSpPr txBox="1"/>
          <p:nvPr/>
        </p:nvSpPr>
        <p:spPr>
          <a:xfrm>
            <a:off x="4616418" y="75027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0089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E9DBB-4A05-E821-CBF9-677D477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 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DFDF7-5B47-BDD4-FA9F-C3AA20C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A1156-BB2E-0302-7398-F95F31D2E512}"/>
              </a:ext>
            </a:extLst>
          </p:cNvPr>
          <p:cNvSpPr txBox="1"/>
          <p:nvPr/>
        </p:nvSpPr>
        <p:spPr>
          <a:xfrm>
            <a:off x="838200" y="1162635"/>
            <a:ext cx="4130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a = I &lt;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((3,3))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J[a] =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J[I==9] = 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3CAF2-8309-1B5D-9D4C-3A6D8372FEC0}"/>
              </a:ext>
            </a:extLst>
          </p:cNvPr>
          <p:cNvSpPr txBox="1"/>
          <p:nvPr/>
        </p:nvSpPr>
        <p:spPr>
          <a:xfrm>
            <a:off x="4616418" y="75027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583B594-2529-B906-E61D-E256E1199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34096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491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9A1F1-7134-7579-CBCE-1CA27C55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953C3-9DA0-D02A-3B35-CA04B6B0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 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1A8AD-C30B-986C-86D7-328A7C77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74B100-2021-F1CB-0147-737AEA59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32585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10D40F-0143-D575-102A-C96947CB5F97}"/>
              </a:ext>
            </a:extLst>
          </p:cNvPr>
          <p:cNvSpPr txBox="1"/>
          <p:nvPr/>
        </p:nvSpPr>
        <p:spPr>
          <a:xfrm>
            <a:off x="794337" y="1486485"/>
            <a:ext cx="41300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I &gt;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I ==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(5)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c[a] =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c[b] = 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DD3CD-862D-7B4A-A410-D57692D23D08}"/>
              </a:ext>
            </a:extLst>
          </p:cNvPr>
          <p:cNvSpPr txBox="1"/>
          <p:nvPr/>
        </p:nvSpPr>
        <p:spPr>
          <a:xfrm>
            <a:off x="4616418" y="75027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096453-A3FC-4814-943D-CBA997120F31}"/>
              </a:ext>
            </a:extLst>
          </p:cNvPr>
          <p:cNvSpPr txBox="1"/>
          <p:nvPr/>
        </p:nvSpPr>
        <p:spPr>
          <a:xfrm>
            <a:off x="4621551" y="13216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470C5E-6DCE-B2C9-31FF-2D83C888118F}"/>
              </a:ext>
            </a:extLst>
          </p:cNvPr>
          <p:cNvSpPr txBox="1"/>
          <p:nvPr/>
        </p:nvSpPr>
        <p:spPr>
          <a:xfrm>
            <a:off x="4623943" y="18760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506B03-86C1-6652-D6AB-E9ED38DD7995}"/>
              </a:ext>
            </a:extLst>
          </p:cNvPr>
          <p:cNvSpPr txBox="1"/>
          <p:nvPr/>
        </p:nvSpPr>
        <p:spPr>
          <a:xfrm>
            <a:off x="4605540" y="243043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0AEE2E-9783-5BB4-2B64-38F799F3F70E}"/>
                  </a:ext>
                </a:extLst>
              </p14:cNvPr>
              <p14:cNvContentPartPr/>
              <p14:nvPr/>
            </p14:nvContentPartPr>
            <p14:xfrm>
              <a:off x="507664" y="342042"/>
              <a:ext cx="527040" cy="42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0AEE2E-9783-5BB4-2B64-38F799F3F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024" y="324402"/>
                <a:ext cx="56268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7266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57EC-E699-95DE-7758-10E4DED9D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0DFEE-09F6-B52E-9600-F9D88EB7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Logic 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0908C-EFA1-E196-4B89-666B9F88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74E1-7CB4-C0C0-863D-1299030688EC}"/>
              </a:ext>
            </a:extLst>
          </p:cNvPr>
          <p:cNvSpPr txBox="1"/>
          <p:nvPr/>
        </p:nvSpPr>
        <p:spPr>
          <a:xfrm>
            <a:off x="838200" y="1162635"/>
            <a:ext cx="41300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I &gt;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I &lt;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((3,3))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J[a]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J[b] = 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09AB9-06A9-607D-5841-EE92F9E28364}"/>
              </a:ext>
            </a:extLst>
          </p:cNvPr>
          <p:cNvSpPr txBox="1"/>
          <p:nvPr/>
        </p:nvSpPr>
        <p:spPr>
          <a:xfrm>
            <a:off x="4616418" y="75027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13C1E4-7753-DA1F-7162-F1CFE5E1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28520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9CB492-CBCE-5ED6-6354-64ADD2DADBD5}"/>
              </a:ext>
            </a:extLst>
          </p:cNvPr>
          <p:cNvSpPr txBox="1"/>
          <p:nvPr/>
        </p:nvSpPr>
        <p:spPr>
          <a:xfrm>
            <a:off x="4595467" y="2805229"/>
            <a:ext cx="74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0D369-57E7-C863-6739-60D3C625F0DF}"/>
              </a:ext>
            </a:extLst>
          </p:cNvPr>
          <p:cNvSpPr txBox="1"/>
          <p:nvPr/>
        </p:nvSpPr>
        <p:spPr>
          <a:xfrm>
            <a:off x="4643611" y="4493652"/>
            <a:ext cx="64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EDF95-4307-970B-6D24-F38C8123E80F}"/>
              </a:ext>
            </a:extLst>
          </p:cNvPr>
          <p:cNvSpPr txBox="1"/>
          <p:nvPr/>
        </p:nvSpPr>
        <p:spPr>
          <a:xfrm>
            <a:off x="7653170" y="217719"/>
            <a:ext cx="54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CE8752-B678-B9C8-1501-DF9AD4CCA1A1}"/>
                  </a:ext>
                </a:extLst>
              </p14:cNvPr>
              <p14:cNvContentPartPr/>
              <p14:nvPr/>
            </p14:nvContentPartPr>
            <p14:xfrm>
              <a:off x="469504" y="461562"/>
              <a:ext cx="732240" cy="415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CE8752-B678-B9C8-1501-DF9AD4CCA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504" y="443922"/>
                <a:ext cx="76788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8BB1-01BB-AB59-2D3F-363455C3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AEB49C-9D59-AE80-8448-94D9F2D25BD7}"/>
              </a:ext>
            </a:extLst>
          </p:cNvPr>
          <p:cNvGraphicFramePr>
            <a:graphicFrameLocks noGrp="1"/>
          </p:cNvGraphicFramePr>
          <p:nvPr/>
        </p:nvGraphicFramePr>
        <p:xfrm>
          <a:off x="1178178" y="3592999"/>
          <a:ext cx="3250474" cy="2847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237">
                  <a:extLst>
                    <a:ext uri="{9D8B030D-6E8A-4147-A177-3AD203B41FA5}">
                      <a16:colId xmlns:a16="http://schemas.microsoft.com/office/drawing/2014/main" val="544436554"/>
                    </a:ext>
                  </a:extLst>
                </a:gridCol>
                <a:gridCol w="1625237">
                  <a:extLst>
                    <a:ext uri="{9D8B030D-6E8A-4147-A177-3AD203B41FA5}">
                      <a16:colId xmlns:a16="http://schemas.microsoft.com/office/drawing/2014/main" val="3181981912"/>
                    </a:ext>
                  </a:extLst>
                </a:gridCol>
              </a:tblGrid>
              <a:tr h="1422264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774046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507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1E5972-E8EB-D602-F376-A6188780FB86}"/>
              </a:ext>
            </a:extLst>
          </p:cNvPr>
          <p:cNvGraphicFramePr>
            <a:graphicFrameLocks noGrp="1"/>
          </p:cNvGraphicFramePr>
          <p:nvPr/>
        </p:nvGraphicFramePr>
        <p:xfrm>
          <a:off x="4777509" y="417298"/>
          <a:ext cx="5948548" cy="2850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137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3864628647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2629813468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1392802820"/>
                    </a:ext>
                  </a:extLst>
                </a:gridCol>
              </a:tblGrid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4EB168-2482-BB48-AFAD-0F2C0DAE7D00}"/>
              </a:ext>
            </a:extLst>
          </p:cNvPr>
          <p:cNvGraphicFramePr>
            <a:graphicFrameLocks noGrp="1"/>
          </p:cNvGraphicFramePr>
          <p:nvPr/>
        </p:nvGraphicFramePr>
        <p:xfrm>
          <a:off x="4777509" y="3589824"/>
          <a:ext cx="5948548" cy="2850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137">
                  <a:extLst>
                    <a:ext uri="{9D8B030D-6E8A-4147-A177-3AD203B41FA5}">
                      <a16:colId xmlns:a16="http://schemas.microsoft.com/office/drawing/2014/main" val="3784534696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3864628647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2629813468"/>
                    </a:ext>
                  </a:extLst>
                </a:gridCol>
                <a:gridCol w="1487137">
                  <a:extLst>
                    <a:ext uri="{9D8B030D-6E8A-4147-A177-3AD203B41FA5}">
                      <a16:colId xmlns:a16="http://schemas.microsoft.com/office/drawing/2014/main" val="1392802820"/>
                    </a:ext>
                  </a:extLst>
                </a:gridCol>
              </a:tblGrid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28383"/>
                  </a:ext>
                </a:extLst>
              </a:tr>
              <a:tr h="1425439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61564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85C13-2728-ABA8-C69D-2F152304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4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94F-E797-A059-A1F3-DECEF2F7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C1D5A3-0FCF-FEE3-3F8C-62B0F9A4994D}"/>
              </a:ext>
            </a:extLst>
          </p:cNvPr>
          <p:cNvGraphicFramePr>
            <a:graphicFrameLocks noGrp="1"/>
          </p:cNvGraphicFramePr>
          <p:nvPr/>
        </p:nvGraphicFramePr>
        <p:xfrm>
          <a:off x="1839684" y="2390865"/>
          <a:ext cx="2543628" cy="282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551073779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31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BC0E0-7B79-DCF3-4C76-6F51ACA62827}"/>
              </a:ext>
            </a:extLst>
          </p:cNvPr>
          <p:cNvGraphicFramePr>
            <a:graphicFrameLocks noGrp="1"/>
          </p:cNvGraphicFramePr>
          <p:nvPr/>
        </p:nvGraphicFramePr>
        <p:xfrm>
          <a:off x="5765799" y="2385604"/>
          <a:ext cx="1907721" cy="226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15B4B7A-FDA2-2EA8-BE34-7B7B2149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C1D5A3-0FCF-FEE3-3F8C-62B0F9A4994D}"/>
              </a:ext>
            </a:extLst>
          </p:cNvPr>
          <p:cNvGraphicFramePr>
            <a:graphicFrameLocks noGrp="1"/>
          </p:cNvGraphicFramePr>
          <p:nvPr/>
        </p:nvGraphicFramePr>
        <p:xfrm>
          <a:off x="1986732" y="2896762"/>
          <a:ext cx="2543628" cy="282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551073779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31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FBC0E0-7B79-DCF3-4C76-6F51ACA62827}"/>
              </a:ext>
            </a:extLst>
          </p:cNvPr>
          <p:cNvGraphicFramePr>
            <a:graphicFrameLocks noGrp="1"/>
          </p:cNvGraphicFramePr>
          <p:nvPr/>
        </p:nvGraphicFramePr>
        <p:xfrm>
          <a:off x="4822370" y="501324"/>
          <a:ext cx="1907721" cy="226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3889B7-CBE9-6F68-E2E9-1AD18AAA3CE0}"/>
              </a:ext>
            </a:extLst>
          </p:cNvPr>
          <p:cNvGraphicFramePr>
            <a:graphicFrameLocks noGrp="1"/>
          </p:cNvGraphicFramePr>
          <p:nvPr/>
        </p:nvGraphicFramePr>
        <p:xfrm>
          <a:off x="4822370" y="2896762"/>
          <a:ext cx="1907721" cy="2825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1199267449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006757983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2124449388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093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16529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60317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635381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311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C9DC-1722-AFEC-02DF-98365D6E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2718</Words>
  <Application>Microsoft Macintosh PowerPoint</Application>
  <PresentationFormat>Widescreen</PresentationFormat>
  <Paragraphs>1398</Paragraphs>
  <Slides>67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Transform</vt:lpstr>
      <vt:lpstr>Linear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Transform (i.e., Multiply Matrices)</vt:lpstr>
      <vt:lpstr>Linear Transform (i.e., Multiply Matrices)</vt:lpstr>
      <vt:lpstr>What are the missing values?</vt:lpstr>
      <vt:lpstr>What are the values of A and B?</vt:lpstr>
      <vt:lpstr>Homogeneous Coordinate</vt:lpstr>
      <vt:lpstr>Convert to Homogeneous Coordinates</vt:lpstr>
      <vt:lpstr>Convert to Homogeneous Coordinates</vt:lpstr>
      <vt:lpstr>Equality in Homogeneous Coordinates</vt:lpstr>
      <vt:lpstr>Which point is not equivalent to the rest in the homogenous coordinate? Cross it out!</vt:lpstr>
      <vt:lpstr>Which point is not equivalent to the rest in the homogenous coordinate? Cross it out!</vt:lpstr>
      <vt:lpstr>Suppose these points are all equivalent in the homogenous coordinates. Fill in the missing values.</vt:lpstr>
      <vt:lpstr>Homogenous Transformation</vt:lpstr>
      <vt:lpstr>Translation Matrix</vt:lpstr>
      <vt:lpstr>Translate by [-3, 2]</vt:lpstr>
      <vt:lpstr>Scaling Matrix</vt:lpstr>
      <vt:lpstr>Scale by [3, -2]</vt:lpstr>
      <vt:lpstr>Translate by [2, 3]</vt:lpstr>
      <vt:lpstr>Scale by [2, 3]</vt:lpstr>
      <vt:lpstr>Suppose P is translated to P’. What are the values of the transformation matrix M?</vt:lpstr>
      <vt:lpstr>Suppose P is scaled to P’. What are the values of the transformation matrix M?</vt:lpstr>
      <vt:lpstr>Suppose a group of points are scaled by a common matrix M. Which point does not belong to this group? Cross it out!</vt:lpstr>
      <vt:lpstr>Scale by [sx, sy] then Translate by [tx, ty]</vt:lpstr>
      <vt:lpstr>Scale by [2, 5] then Translate by [-3, 10]</vt:lpstr>
      <vt:lpstr>Translate by [tx, ty] then Scale by [sx, sy]</vt:lpstr>
      <vt:lpstr>Translate by [-3, 10] then Scale by [2, 5]</vt:lpstr>
      <vt:lpstr>Scale by [3, 2] then Translate by [4, -3]</vt:lpstr>
      <vt:lpstr>Translate by [4, -3] then Scale by [3, 2]</vt:lpstr>
      <vt:lpstr>Rotation Matrix </vt:lpstr>
      <vt:lpstr>Rotate by 45o  (CCW)  </vt:lpstr>
      <vt:lpstr>Rotate by 37o  (CCW)  </vt:lpstr>
      <vt:lpstr>Rotate by 90o  (CCW)  </vt:lpstr>
      <vt:lpstr>Scale, Translate, Rotate</vt:lpstr>
      <vt:lpstr>Scale, Translate, Rotate</vt:lpstr>
      <vt:lpstr>NumPy by Hand ✍️  Basics</vt:lpstr>
      <vt:lpstr>np.zeros</vt:lpstr>
      <vt:lpstr>np.ones</vt:lpstr>
      <vt:lpstr>np.arange(stop)</vt:lpstr>
      <vt:lpstr>np.arange(start, stop)</vt:lpstr>
      <vt:lpstr>np.eye</vt:lpstr>
      <vt:lpstr>np.vstack</vt:lpstr>
      <vt:lpstr>np.hstack</vt:lpstr>
      <vt:lpstr>hstack vs. vstack</vt:lpstr>
      <vt:lpstr>np.vstack</vt:lpstr>
      <vt:lpstr>np.hstack</vt:lpstr>
      <vt:lpstr>1D Slices</vt:lpstr>
      <vt:lpstr>2D Slices</vt:lpstr>
      <vt:lpstr>2D Slices</vt:lpstr>
      <vt:lpstr>2D slices</vt:lpstr>
      <vt:lpstr>2D slices</vt:lpstr>
      <vt:lpstr>Draw an image</vt:lpstr>
      <vt:lpstr>Draw an image</vt:lpstr>
      <vt:lpstr>Reference vs Copy</vt:lpstr>
      <vt:lpstr>Reference vs. Copy</vt:lpstr>
      <vt:lpstr>Reference vs Copy</vt:lpstr>
      <vt:lpstr>Logic Operation</vt:lpstr>
      <vt:lpstr>Logic Operation</vt:lpstr>
      <vt:lpstr>Logic Operation</vt:lpstr>
      <vt:lpstr>Logic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Dharini Baskaran</cp:lastModifiedBy>
  <cp:revision>60</cp:revision>
  <dcterms:created xsi:type="dcterms:W3CDTF">2023-09-26T16:58:49Z</dcterms:created>
  <dcterms:modified xsi:type="dcterms:W3CDTF">2024-01-18T22:46:09Z</dcterms:modified>
</cp:coreProperties>
</file>