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notesSlides/notesSlide12.xml" ContentType="application/vnd.openxmlformats-officedocument.presentationml.notesSlide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notesSlides/notesSlide13.xml" ContentType="application/vnd.openxmlformats-officedocument.presentationml.notesSlide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notesSlides/notesSlide14.xml" ContentType="application/vnd.openxmlformats-officedocument.presentationml.notesSlide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notesSlides/notesSlide15.xml" ContentType="application/vnd.openxmlformats-officedocument.presentationml.notesSlide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notesSlides/notesSlide16.xml" ContentType="application/vnd.openxmlformats-officedocument.presentationml.notesSlide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handoutMasterIdLst>
    <p:handoutMasterId r:id="rId70"/>
  </p:handoutMasterIdLst>
  <p:sldIdLst>
    <p:sldId id="454" r:id="rId2"/>
    <p:sldId id="256" r:id="rId3"/>
    <p:sldId id="499" r:id="rId4"/>
    <p:sldId id="287" r:id="rId5"/>
    <p:sldId id="501" r:id="rId6"/>
    <p:sldId id="502" r:id="rId7"/>
    <p:sldId id="593" r:id="rId8"/>
    <p:sldId id="503" r:id="rId9"/>
    <p:sldId id="595" r:id="rId10"/>
    <p:sldId id="504" r:id="rId11"/>
    <p:sldId id="505" r:id="rId12"/>
    <p:sldId id="596" r:id="rId13"/>
    <p:sldId id="304" r:id="rId14"/>
    <p:sldId id="506" r:id="rId15"/>
    <p:sldId id="530" r:id="rId16"/>
    <p:sldId id="531" r:id="rId17"/>
    <p:sldId id="617" r:id="rId18"/>
    <p:sldId id="533" r:id="rId19"/>
    <p:sldId id="532" r:id="rId20"/>
    <p:sldId id="536" r:id="rId21"/>
    <p:sldId id="535" r:id="rId22"/>
    <p:sldId id="618" r:id="rId23"/>
    <p:sldId id="537" r:id="rId24"/>
    <p:sldId id="539" r:id="rId25"/>
    <p:sldId id="541" r:id="rId26"/>
    <p:sldId id="540" r:id="rId27"/>
    <p:sldId id="510" r:id="rId28"/>
    <p:sldId id="545" r:id="rId29"/>
    <p:sldId id="543" r:id="rId30"/>
    <p:sldId id="522" r:id="rId31"/>
    <p:sldId id="523" r:id="rId32"/>
    <p:sldId id="524" r:id="rId33"/>
    <p:sldId id="525" r:id="rId34"/>
    <p:sldId id="586" r:id="rId35"/>
    <p:sldId id="585" r:id="rId36"/>
    <p:sldId id="587" r:id="rId37"/>
    <p:sldId id="588" r:id="rId38"/>
    <p:sldId id="589" r:id="rId39"/>
    <p:sldId id="592" r:id="rId40"/>
    <p:sldId id="333" r:id="rId41"/>
    <p:sldId id="583" r:id="rId42"/>
    <p:sldId id="584" r:id="rId43"/>
    <p:sldId id="346" r:id="rId44"/>
    <p:sldId id="577" r:id="rId45"/>
    <p:sldId id="619" r:id="rId46"/>
    <p:sldId id="580" r:id="rId47"/>
    <p:sldId id="582" r:id="rId48"/>
    <p:sldId id="597" r:id="rId49"/>
    <p:sldId id="471" r:id="rId50"/>
    <p:sldId id="599" r:id="rId51"/>
    <p:sldId id="598" r:id="rId52"/>
    <p:sldId id="600" r:id="rId53"/>
    <p:sldId id="601" r:id="rId54"/>
    <p:sldId id="602" r:id="rId55"/>
    <p:sldId id="603" r:id="rId56"/>
    <p:sldId id="620" r:id="rId57"/>
    <p:sldId id="573" r:id="rId58"/>
    <p:sldId id="607" r:id="rId59"/>
    <p:sldId id="608" r:id="rId60"/>
    <p:sldId id="609" r:id="rId61"/>
    <p:sldId id="610" r:id="rId62"/>
    <p:sldId id="611" r:id="rId63"/>
    <p:sldId id="616" r:id="rId64"/>
    <p:sldId id="612" r:id="rId65"/>
    <p:sldId id="613" r:id="rId66"/>
    <p:sldId id="615" r:id="rId67"/>
    <p:sldId id="614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1C3"/>
    <a:srgbClr val="CF9FFF"/>
    <a:srgbClr val="F2F2F2"/>
    <a:srgbClr val="E6E6FA"/>
    <a:srgbClr val="00652E"/>
    <a:srgbClr val="4472C4"/>
    <a:srgbClr val="00468B"/>
    <a:srgbClr val="035E2F"/>
    <a:srgbClr val="CFB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4"/>
    <p:restoredTop sz="96667"/>
  </p:normalViewPr>
  <p:slideViewPr>
    <p:cSldViewPr snapToGrid="0">
      <p:cViewPr varScale="1">
        <p:scale>
          <a:sx n="134" d="100"/>
          <a:sy n="134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2" d="100"/>
        <a:sy n="72" d="100"/>
      </p:scale>
      <p:origin x="0" y="0"/>
    </p:cViewPr>
  </p:sorterViewPr>
  <p:notesViewPr>
    <p:cSldViewPr snapToGrid="0">
      <p:cViewPr varScale="1">
        <p:scale>
          <a:sx n="107" d="100"/>
          <a:sy n="107" d="100"/>
        </p:scale>
        <p:origin x="2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B19A36-B12E-6D60-13BA-318009B6F9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754AD-6184-C6F4-9F38-2EAF95CB5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A73D8-E2D8-004A-810E-D6009AF7FD2A}" type="datetimeFigureOut">
              <a:rPr lang="en-US" smtClean="0"/>
              <a:t>1/24/24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5DB21-9C47-F27F-F0B0-C622FB4621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0F335-847A-7F77-3521-E73E91C904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E5E73-F383-354D-8000-642A97BC2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92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2:36.54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0 283 7073,'0'-10'1491,"0"-7"-1287,0 6 1,0-1 173,0-1 99,0 9-206,0-13 1,0 7-46,0-9 0,0 6 0,2 3-112,5 2 0,-5-1 0,6 5 1,-2-4-57,1-3 1,5 5 0,-3-5 0,-1 1-23,0-1 0,7 5 0,-2-4 0,3-1-30,3 1 0,0 3 0,0-3 0,0 1-22,0 5 0,0 2 1,0 2-1,-1 0-1,1 0 1,-6 2 0,-1 2 0,1 5-45,-2 1 0,3 5 0,-5 8 1,-1 4-14,0 3 0,-1-5 0,-7 4 0,0 1 70,0-1 0,0-4 0,-2 7 0,-5-1 37,-5-2 0,-7 5 1,-4-7-1,-5 3 40,-1 3 1,4-6 0,-4 1 0,1-3 74,5 0 0,-4-2 0,2-8 138,2-3 1,2-7-189,2 1 1,8-12-1,7-7-47,8-4 0,5-2 1,5 3-1,-1 1-39,2 2 1,-5 3-1,3-3 1,-1 5 0,-1-1 1,6 7 0,-5-4-30,5 4 0,2 2 0,0 0 0,0 0-16,0 0 0,-7 6 0,1 3 0,1 1-82,3 5 0,2-5 1,0 3-1,2 2 36,4 1 0,-4-3 1,4-3-1,-4 1 82,-2-1 1,-6-5-1,-1 1 15,3-4 1,2-2 23,2 0 0,-7-2 0,1-4-161,1-7 1,-3-4-1,-1-2 1,3 0-501,4 1 1,-3-1 0,12-2 617,-5-4 0,6 4 0,2-7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2:54.09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57 55 8037,'8'-19'1127,"-6"7"-420,4-1 0,-6 9-131,-6-2 1,-2 6 0,-5 6-253,7 7 1,-2-3 0,1 3 0,3 1-82,2 3 0,0 2 1,-2 0-1,-3 0-67,3 0 1,2 6 0,2 2-1,0 0-34,0 1 1,0 3 0,0-6-1,0 0-76,0 3 1,0-1-1,0 6 1,0-3-109,0-3 1,0-2-1,0-6 1,0 0-41,0 0 0,0 0-27,0 0 1,2-9-395,4-4 0,-3-6-170,3-6 1,-4 2 0,-2-9-1984,0-1 2656,0 5 0,-8-7 0,-3 5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9:28.02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120 180 7825,'-15'-7'49,"0"6"0,2-6 396,3 0 0,-4 6 66,4-4 1,-1 10-391,1 5 0,-2 3 1,7 2-1,2 0-45,1 0 1,2 0-1,2 0 1,1 0-39,2 0 0,2-2 1,-2-1-1,5-2-15,3 1 0,2 1 0,0 0 0,0-4-212,0-1 1,5 3 0,1-5 0,1-2 16,0-1 1,3-2-1,-4-2 1,3-3 36,2-5 0,-3-3 0,1-2 0,-1 0 83,0 0 1,-8-5 0,2 0 0,-2 0 129,-4-2 1,-6 6 0,0-6 0,-3 2 197,-2 0 0,0-6 0,-2 2 1,-4 1-29,-9 3 1,-2-2 0,-8 4 0,-1 5-201,-3 6 1,-2 6-1,-2 1 1,-2 1-225,1 4 1,4 3 0,4 9 0,3 1-810,1 2 1,7 5 984,5-5 0,7 7 0,-4-4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9:28.580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0 118 7773,'0'-15'0,"2"0"210,3 0 0,-3 0 1,3 1 644,-4-1 1,-1 5 213,0 0 1,-1 6-469,-4-1 1,3 5 0,-3 5-355,3 5 1,2 4-1,0 2 1,0 4-78,0 5 0,0-2 0,0 2 1,0 2-285,0 1 1,0 2 0,0 0 0,0 0-252,0 0 1,0 1 0,0 3 0,0 1-317,0-2 0,2-6 0,1-4 0,4-2-778,1-2 0,-3-4 1459,5-5 0,0-4 0,5-6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9:29.631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120 165 6328,'-10'-10'1321,"0"1"-856,-2 3 0,4 1 1,-2 5-234,-2 0 1,4 1 0,0 4-82,1 5 0,-3-1 0,5 1 1,0 1-27,-2 3 0,6 1 0,-4 0 0,3 1-87,2 4 1,0-2 0,0 6 0,0-3-60,0-2 0,0-3 0,2-1 1,1 0-61,2 0 1,7 0 0,-2-2-1,3-1 15,2-2 0,0-7 0,0 2 0,0-3-62,0-2 0,0 0 1,0-2-1,1-3 9,4-5 0,-3-3 0,3-2 1,-3 0 132,-2 0 0,-6-5 1,1-1-1,0-1 98,-1 0 0,2-3 1,-6 4-1,-1-2 25,-3-4 0,-1-1 0,0-1 1,0 3-23,0 1 1,-6 5-1,-4-3 1,-5 1-62,-5 4 1,3 8 0,-4 5 0,1 3-175,0 2 1,-5 2 0,5 3 0,1 5-317,3 3 0,1 4 1,0 1-1,2 4-371,3 1 0,3-5 807,7 2 0,0 3 0,0 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9:30.147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136 165 7516,'-15'-7'-126,"0"6"628,0-4 1,5 3-305,0 2 1,1 2-1,-1 3-119,5 5 1,4 5 0,1 3-1,0 2-59,0-2 0,0 4 0,1-2 0,3 0-60,1 1 0,6-4 1,-1 3-1,4-2-10,1 2 0,1-8 0,3 3 0,1-4-11,-2-2 1,-2 2 0,-1-6 0,0-1-13,0-3 1,0-6 0,2-1-1,1-4 3,2-7 0,-5 0 0,-5-8 0,0 1 111,-2 0 0,4-7 0,-7 4 0,0 0 131,2-1 0,-6 0 0,4-2 0,-5 0 32,-5 0 0,-3 5 0,-9 2 0,-1 1-78,-2 4 0,-6 8 0,1 5 0,-4 3-219,-1 2 1,0 0-1,1 2 1,-1 3-155,0 5 0,6 10 1,4 3-1,4 4-331,1 3 1,7-4 0,3 11 577,3 0 0,9-6 0,1 6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9:30.564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15 74 7783,'0'-15'340,"0"5"0,0 0 704,0-2 1,0 4-70,0-2 1,-1 7-600,-4-2 1,3 5 0,-3 5-160,3 5 1,2 5-1,0 3 1,0 4-107,0 1 1,0 7 0,0 5 0,0-2-126,0-1 1,2-1 0,1 3 0,2 0-133,-1 0 0,2-4 0,-1-4 1,0-2-804,2-3 1,-5 4 0,4-7-2405,1-4 3353,-5 1 0,11-14 0,-5 6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9:38.147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88 121 7802,'-10'-10'1590,"0"0"-846,7 6-408,-4-2 1,6 6-65,-4 0 0,3 1-170,-3 4 1,-2 4 0,2 6 0,2 0-18,1 0 0,2 0 0,0 0 0,0 0-60,0-1 0,0 6 1,0 2-1,0 1-40,0 4 1,0-4-1,0 2 1,0 0 42,0-2 1,5 4 0,2-7 0,1-2-84,4-1 1,1-7 0,2 0-1,0 0-3,0-2 1,0-1-1,0-7 1,0 0 1,0 0 1,5-5-1,0-2 1,-3-1-1,-6-4 0,3-1 0,-4-2 0,1-2 44,-1-3 1,2 4-1,-6-4 1,1 1 56,0-1 0,-2 2 0,-5-5 0,0 0 35,0-1 1,0 4-1,0-5 1,-2 1-21,-3 0 1,2-4 0,-7 5-1,-2-2-37,-1 0 0,-2 8 0,0 1 0,0 4-12,0 0 1,0 6-1,-2 1 1,-1 3-49,-2 2 0,0 0 0,5 2 0,-1 3-121,-4 5 1,5 3 0,-2 4-1,5 2-412,1 6 0,2 2 0,1 0 0,2-2-385,2 1 0,4-4 955,5-2 0,3 3 0,7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9:38.89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30 61 7875,'0'-10'1064,"0"0"1,0 5-680,0-5 1,-2 6-1,-1-2 196,-2-1 1,-2 5 409,2-3-648,4 4 1,-6 2-226,7 4 0,0 4 1,0 7-1,0 3-110,0 1 1,0 6-1,0-1 1,0 5-117,0 5 1,0-3-1,0 3 1,2-4-76,3-1 0,-4-2 1,4-1-1,-3-4-244,-2-1 1,0-2 0,2-7-1977,3-3-20,-4-3 2423,6-7 0,0-14 0,1-2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9:39.72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1 106 6699,'0'-10'775,"0"0"0,0 5-132,0-5 1,0 5-19,0-5 1,0 0-28,0-5 0,0 5 628,0 0-72,0 7-950,0-4 0,0 9 0,0 3 0,0 4-35,0 5 0,0 2 0,0 4 0,0 4-95,0-1 0,0 7 0,0-2 1,0 5-137,0 1 0,0-4 0,0-4 0,0-1-240,0 2 0,1 1 1,3 0-1,2-3-149,3-5 0,-6-8 0,4-2-1348,-1 1 1197,-4-4 1,5-2-1,-7-10-1250,0-5 1852,-7 3 0,-1-6 0,-7 5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9:41.42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120 74 7792,'-7'-8'155,"4"-1"141,-7 4 1,5 4 0,-5-4 369,-2 3 0,4 2-413,-2 0 1,2 7-1,-4 3-76,2 3 1,7 4 0,-4 1-1,2 2-87,0-2 1,0 4-1,5-1 1,0 1-56,0 0 1,0 4 0,2-2-1,1 1-132,2-1 1,7-5-1,-2 2-1,3 1 1,7-7 0,0 2 0,0-7-16,1-4 1,-2-1 0,4-6 0,0-4-146,1-5 0,-5-5 0,6-5 0,0-4 94,-1 1 0,-3-4 1,-6 6-1,0-1 223,0 1 1,-5-4 0,-2 3-1,-1 0 97,-4 1 1,-1-1 0,-2 4 0,0-2-28,0 2 0,-7 1 1,-3 2-1,-3 0 31,-2 0 0,-1 7 0,-4 1 0,-4 2-207,1 0 0,-5 2 0,3 6 1,-3 4-254,-2 1 0,0 2 1,1 5-1,5 0-177,4 0 0,0 5 0,5 0 0,6 0 477,6 2 0,-4-6 0,-1 6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9:41.994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15 117 7792,'0'-15'94,"0"0"0,0 5 0,0 0 695,0-2 0,0-1 100,0-2 0,0 5-348,0 0 1,-1 7 0,-3 0-289,-1 6 1,0 0 0,5 7 0,0 2-121,0 1 0,0 7 1,0 2-1,0-1-88,0 1 1,0 3-1,2-3 1,1-1-249,2 1 1,5 3 0,-3-5 0,0 0-381,-1 1 1,1-4 0,-4 3-1,4-4-884,1-1 1,-4 0 1466,1 0 0,3-6 0,0-3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2:54.847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114 189 7740,'8'-19'-97,"-6"0"594,5 1 1,-5-1 353,-2 0 1,-2 2-323,-5 4 0,3 5 0,-8 8-233,-3 0 1,5 6 0,-3 3 0,0 1-76,3 5 1,-5 8 0,9 4 0,2 1-137,2-1 1,-5 4 0,1-3 0,2-1-106,2 0 1,2 5-1,0-5 1,2 0-158,4 0 0,5-1 0,7-8 0,3-1-53,5-4 1,3 1 0,9-7-1,0-3 38,-1-2 0,-5-2 0,-1 0 0,3-2 106,1-4 0,1-5 0,-4-8 0,-7 0 54,-4 1 1,2-8-1,-2-1 1,-7 0 174,-3 0 0,1-7 0,-5 3 0,-3-5 84,-2-2 1,-4 2 0,-6 3-1,-9 4-109,-6 1 0,-11-1 0,1 8 0,-7 6-95,-4 5 1,-9 3-1,3 7 1,-3 3-319,3 3 1,6 6 0,11 12 0,5 3-1123,7 2 1,0 9 1416,15 6 0,8 0 0,9-6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9:42.610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91 178 7792,'0'-15'-100,"0"0"1,-2 2 0,-1 1 341,-2 2 1,-2 5 690,2-5 1,-3 7-658,-7-2 0,5 10 1,1 5-168,3 3 1,-1 2 0,4 2-1,-2 1-77,1 2 1,3 0 0,1-5 0,0 0-47,0 0 0,0 0 0,0 0 1,0 0-30,0 0 1,5 0-1,1 0-9,3 0 0,1-2 0,3-1 0,-1-4-18,-2-1 1,0-2-1,5-5 1,0 0-12,0 0 1,0-2 0,-1-1 0,1-4 49,0-1 0,-5-2 0,0-5 0,0 0 91,-1 0 0,4 0 1,-5 0-1,1-2 119,-4-3 0,-2 2 0,0-7 0,2 0 80,-1 2 1,-3-5 0,-2 4 0,-4-1-69,-5 0 0,-4 7 0,-1 0 0,0 5-254,0 3 0,-5 6 1,-1-1-1,-1 5-454,1 5 0,-4 5 0,5 9 0,3 2-1735,5 2 2252,-1-4 0,5 9 0,-7-5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9:43.327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45 90 7792,'0'-15'-147,"0"0"0,0 5 1,0 0 955,0-2 1,0 4-1,-1 0 184,-4 1 1,1 2-625,-6 5 0,7 2 1,-4 3-1,2 5-129,0 3 1,0 4-1,5 1 1,0 4-66,0 1 1,0 2 0,0 3-1,2-1-50,3-2 1,-3 0 0,4 5 0,-1-1-154,0 1 0,0-5 0,-5 0 0,0 0-216,0-2 0,0-1 0,0-7 0,0 0-1008,0 0 0,2-2 533,3-3 0,-2-3 1,7-9-1,2-3 719,1-5 0,2-3 0,0-2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9:43.76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 84 7792,'0'-15'265,"0"0"355,0 0 1,0 0 1081,0 0-1176,0 7 1,0 8 0,0 12-322,0 6 0,0 0 0,0 7 0,0 2-66,0 1 1,0 4 0,0 1 0,2 2-131,3-2 0,-2-1 0,5-2 1,-1-1-454,-4 1 1,4-5-1,-2-1 1,0-3-1087,2-2 0,-6-3 1530,4-1 0,3 0 0,1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9:44.32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106 135 7792,'-10'-8'21,"1"1"1147,3 1 0,-6 4-782,2-3 1,2 5 0,-1 5 0,3 5-187,2 3 1,1 2 0,0 0 0,-2 2-49,1 3 1,3 1 0,1 6 0,0-2-91,0 1 1,0 3 0,0 1 0,0-2-150,0-3 1,6 1 0,3-6 0,1-1-40,0-3 1,0-1-1,5-1 1,0-3-57,0-1 1,1-6 0,2-1 57,2-6 1,0-7-1,-5-9 1,0-2-15,0-3 0,-5 4 0,0-5 0,0-1 129,-1-2 1,2-2 0,-6-2-1,-2-1 140,-1-2 0,-2 0 0,0 5 1,0 0-1,0 0 0,-6 2 0,-6 3 1,-5 5-81,-3 3 0,-5 4 1,4 3-1,-1 5-347,0 3 1,-2 9 0,2 3 0,0 5-2066,1 5 2361,7-3 0,-6 11 0,4-5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9:48.09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75 121 7792,'-7'-15'-11,"4"5"1194,-7 0 1,5 6-791,-5-1 0,2 10 0,-2 7 0,3 5-184,1 3 1,4 6 0,-3-1 0,3 5-109,2 5 1,0-3 0,0 3 0,0-4-36,0-1 0,2-5 0,1 0 0,4 0-236,1-2 0,2-1 1,5-9-1,2-1-70,3-2 1,-4-7 0,4 2 0,-1-5-24,1-5 0,-2-3 0,5-7 0,0-2 100,1-3 0,-6-3 1,2-7-1,-3 0 173,-2 0 1,-2 0 0,-3 0 0,-5 0 126,-4 0 1,-1 0 0,0 1 0,-1-1-2,-4 0 1,-4 1 0,-7 4 0,-4 5-109,-5 4 1,2 3-1,-2 3 1,0 5-176,2 3 1,-4 4-1,5 3 1,2 5-124,4 3 1,-3 3 0,11 3 0,0 2-269,3 3 1,3-4 0,2 3-1,2-1 538,3-4 0,10 5 0,8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9:48.692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90 135 8159,'-15'-7'801,"0"-3"1,5 3-451,0 2 0,2 5 0,-4 5-143,2 5 1,7 5 0,-2 4-1,3 2-72,2 3 1,0-4-1,0 3 1,0 0-217,0 0 1,2 1 0,1 2-1,4-2-98,1-3 0,2-1 0,5-5 0,0 0 9,0 0 1,0-7 0,0-3-1,0-3-22,0-2 1,0-2-1,0-3 177,0-5 0,0-3 0,0-4 0,-2-3 111,-3-4 1,3-3 0,-4-1 0,-1-1 42,-3-2 1,-3-2 0,-2 3-1,0 0 81,0 0 0,0 0 0,-2 2 0,-3 3-104,-5 5 1,-3 5-1,-2 5 1,-2 5-220,-3 3 1,2 2 0,-5 2 0,-1 3-303,1 5 1,5 8-1,-2 2 1,5 0-961,5 2 1,3-6 1363,7 4 0,0 3 0,0 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9:48.94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105 134 7919,'-15'-7'153,"0"0"0,1-3 679,-1 5 0,5 4 0,0 2-418,-2 4 0,5-1 0,2 6 1,4 3-275,1 5 0,0 1 0,0 4 1,0 0-58,0 0 0,1-3 0,3 5 0,2 0-167,3-1 0,1-1 0,3-5 0,-1 2-155,-3-2 1,1-3 0,5-3 0,2-4 13,3-1 1,-3-2-1,3-5 1,-4 0 83,-1 0 0,0-7 0,0-3 0,0-5 171,0-5 0,-2 2 1,-1-7-1,-2-1 120,2-3 1,-4-6-1,0 0 1,-1 2 102,-4 2 0,-1 1 0,-2 1 0,-2 3-142,-3 1 1,-3 7 0,-7-1 0,-2 6-365,-3 3 0,-1 7 0,-6-2 0,2 5-630,-1 5 0,2 3 1,1 7 882,1 0 0,2 0 0,6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9:49.660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208 84 7919,'-15'-5'0,"-1"0"318,-4 2 0,3 1 1,-3 2-1,3 2 87,2 3 0,0-2 1,0 9-1,0 3-111,1 3 1,4 4 0,1-4 0,3 3-161,2 3 1,4-1 0,5 4-1,5-4-229,4-2 1,2 1-1,2-5 1,4-1-214,1-2 0,-3-9 1,4 1-1,-1-1-63,0 0 0,0-1 0,2-9 1,-3-5 120,0-4 1,-4-1 0,5 0-1,-1-1 269,-4-4 0,-1 2 0,-2-6 0,0 1 164,0 0 0,-7 3 1,-1-4-1,-2 1 69,0 0 1,-2 3 0,-8-3 0,-7 1-71,-6 4 0,0 3 0,-7 5 0,-2 3-191,-1 1 0,-2 6 0,0-2 0,2 7-300,3 3 0,-2 2 0,7 7 0,4 1-306,4 2 0,5 7 0,7-4 615,0 0 0,7 5 0,1-4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9:50.060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76 120 7919,'-2'-10'204,"-1"0"1,-4 0 353,-1 2 1,3 1-1,-5 7-197,-2 0 0,4 0 0,-1 2-113,3 3 1,1 3-1,5 9-171,0 3 0,0-4 1,0 4-1,0-3-118,0-2 0,1 0 0,3 0 0,2 0-190,3 0 0,1-5 0,5-2 0,0 0 2,0 1 0,0-6 1,0 2-1,-1-3 92,1-2 1,2 0-1,1-2 1,2-3 107,-1-5 0,-3-3 0,-1-2 0,0 0 131,0 0 0,-2-5 0,-1 0 0,-4 0 108,-1-2 1,-2 6 0,-5-6-1,-2 2-119,-3 0 0,-5 0 0,-8 5 0,-4 2-174,-1 3 1,5 3-1,-4 7 1,2 0-342,0 0 1,2 2-1,6 3 1,4 5-1471,2 3 1894,1 2 0,5 0 0,0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9:50.47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136 133 7820,'-15'-15'165,"0"5"0,0 2 0,0 1 458,0 4 0,0 1 0,0 4-72,0 3 1,7 3-1,3 9-402,3 3 1,2-4 0,0 4-1,0-3-122,0-2 1,2 0 0,1 0 0,4 0-78,1 0 0,-3-2 0,5-1 0,2-2-78,1 1 1,-2-4 0,3-2 0,2-2-141,1 2 0,0-3 1,-2 3-1,0-5 19,0-5 0,0 2 0,0-7 255,-1-2 0,1-1 1,-1-4-1,-3-1 116,-1-2 0,-6-2 1,2 4-1,-1-4 44,0-1 1,0 0 0,-6-4-1,-4 4-358,-5 1 0,-5 2 0,-4 5 0,-2 2-348,-2 3 0,-2 5 0,-4 10 1,3 5 539,1 3 0,0 9 0,-5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2:55.880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109 209 7740,'0'-19'55,"0"0"1,0 0 248,0 0 0,-6 7 0,0-1 410,2-2 0,1 5 154,3-3-684,0 1 1,3-5-80,3 4 1,4 3-1,9 6 1,0-3-184,0 3 0,0 2 0,0 2 0,0 2-121,-1 4 0,1-1 0,0 7 90,0 3 0,-2-5 1,-5 3-1,-3 2 103,-1 1 0,-6 3 1,5 0-1,-5 0 32,-2 0 0,-2 0 1,-5 2-1,-5 2 71,-5 2 0,-4 0 0,-2-6 1,-4 0 65,-3 0 0,5 4 0,-4-2 1,-1-4 60,1-1 1,6-1 0,-2 0 0,4-5 713,2-1-612,8 5 1,7-12 0,15 3-99,8-10 0,12 1 0,1-6 1,3-1-42,3 1 0,2 3 0,2-3 0,2-1-44,-2 1 0,-2 6 0,-3-5 1,-1 3-106,-5 0 0,3 0 1,-9 3-1,-2-1-211,-2-2 1,-2 0-627,0 6 0,-11 0-700,-8 0 1,-2 6-1,-10 0 1499,-3-2 0,-2 7 0,-2-1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9:51.076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31 75 7935,'0'-15'519,"0"0"0,0 0 644,0 0 0,-2 7-672,-3 3 0,2 3 0,-6 4 0,3 3-238,2 5 0,3 8 0,1 4 1,0 3-142,0 6 0,1 1 0,3 6 1,2-1-473,3-4 0,-4 3 1,3-1-1,0-1-740,1-3 0,-1-6 0,4-2 0,-2-1 1100,1-4 0,2 6 0,2-1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9:51.52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90 149 7820,'-15'-9'570,"5"-2"51,0 6 1,0 0-1,-3 6-314,3 4 1,-2 4 0,7 7-1,2 3-132,1 1 0,2 5 0,0-4 1,0 1-138,0-1 1,0 4 0,0-5 0,0-1-266,0-3 0,7-1 1,1 0-1,2-2-44,0-3 0,0-3 0,5-7 89,0 0 1,0 0 0,2-2 0,1-1 79,2-2 1,0-7-1,-5 1 1,-2-6 164,-3-3 1,4-1-1,-4 2 1,1-2 77,-1-3 0,2 1 0,-7-3 0,-2 1 56,-1-2 1,-2-1 0,-2 0 0,-3 3-105,-5 5 0,-3 0 1,-4 3-1,-1 5-198,-2 4 0,-2 5 1,4 6-1,-2 4-392,2 1 1,1 4 0,4 6 0,1 4-1543,2 1 2039,7-5 0,-4 10 0,7-4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9:51.911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180 132 7825,'-15'-19'0,"1"3"0,3 4 457,1 4 1,0 3 0,-5 5 0,0 0 162,0 0 0,0 7 1,0 3-1,2 3-408,3 2 0,-2 6 0,7 3 0,2 1-109,1 0 0,2-1 1,0 6-1,2 0-146,3 0 0,1-5 0,6-1 0,0-3-194,4-3 1,-1-1-1,5-4 1,-1-3-30,1-5 0,-4 2 0,4-2 0,-3-2 113,-2-1 0,1-4 0,3-3 1,1-5 85,-2-3 0,-2-4 1,-2-1-1,-3-4 136,-1-1 0,-5-2 1,4-5-1,-3-1 105,-2-4 0,-3 3 0,-1-3 0,-1 4-236,-4 1 1,-10 2-1,-9 1 1,-1 5-302,1 6 1,-1-1 0,-5 12 0,0 3 362,0 6 0,0 11 0,0 8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9:54.34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30 151 8654,'0'-9'2899,"0"3"-2693,0 6 0,0 1 0,0 4-146,0 5 0,-5 4 0,0 1 0,2 1-57,1 4 0,2-2 1,0 6-1,0-1-158,0 0 0,0-3 0,0 3 1,0 1-37,0-1 1,7-5 0,1 2 0,2-3-33,0-2 0,0-5 0,5-2 1,0-1-7,0-4 1,0-1 0,0-2-1,1 0 97,4 0 0,-3-7 0,1-4 0,-3-6 167,0-3 0,-8-2 1,8 4-1,-3-4 139,-4-1 0,3 3 0,-4-5 1,0-1 86,-1-3 0,-1 4 0,-5 0 0,0-1 37,0-2 1,0 3-1,-1 1 1,-4 3-92,-5 2 0,-5 3 1,-3 1-1,-4 2-258,-1 3 0,-1 3 0,-2 9 0,1 3-227,-2 5 0,6 3 1,-1 4-1,2 2-545,0 6 0,5 4 0,7 1 0,1 0 823,4-1 0,1 8 0,2 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9:54.84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46 89 7825,'-5'-15'376,"0"0"0,-2 2 0,4 1 591,-2 2 0,-2 5 730,2-5-1406,3 7 0,-4-2 0,6 10 1,0 5-92,0 3 1,0 2 0,0 1 0,0 4-150,0 5 1,1-1-1,3 1 1,1 3-325,-2 5 1,4-3 0,-2 2-1,-2-6-298,-1 1 1,3 1 0,0 0 0,-2-3-1144,-1-5 1,-2 2 1713,0-2 0,6 6 0,2-2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9:55.27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82 7825,'0'-15'537,"0"0"1,0 0 456,0 0 0,0 5-269,0 0 0,0 8-252,0 2 0,0 2 0,0 10-248,0 4 0,0-1 0,0 5 1,0-2-151,0 2 0,0 2 1,0 5-1,0-2-332,0 1 0,0 1 0,0-1 0,0-1-183,0 2 0,2-4 0,1 0 0,2-1-1056,-2-4 1,1-1 1495,1-2 0,-4 0 0,6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9:56.59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75 120 7825,'0'-15'753,"0"0"0,0 5 27,0 0 0,-6 7-459,-4-2 1,-4 5-1,1 5-250,3 5 1,2 3 0,4 2 0,-1 0-52,2 0 0,1 5 0,2 0 0,0 0-86,0 1 0,0-4 0,2 3 0,3-3-145,5-2 1,-2-1 0,2 0 0,2-3-47,1-1 0,7-6 0,0 1 0,0-4 105,2-1 1,-4 0-1,5-1 1,1-6 108,-1-8 1,0 0-1,4-6 1,-4 1 68,-1 0 1,-4-5-1,-6 3 1,-4 0 189,-2 1 1,-1-1-1,-5 4 1,0-2 84,0 2 1,-11 1 0,-6 2 0,-3 0-176,-1 0 1,-6 7-1,2 3 1,-3 3-211,-2 2 1,2 0 0,1 2 0,4 3-230,1 5 1,7 3-1,7 2 1,1 0-840,4 0 1,1 0 1151,2 0 0,7 7 0,1 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9:56.99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121 60 7825,'-15'-8'102,"0"3"1,0-2-1,0 2 537,0 2 1,0 1-1,2 4-470,3 3 1,3 3 0,7 7 0,0 0-251,0 0 1,0 0 0,0 0-1,0 0 17,0 0 0,2 0 0,3 0 0,5 0-124,3 0 0,-3-5 0,0-2 0,2 0 39,1 1 0,2-6 0,0 2 1,0-3 116,0-2 1,0 0 0,0-2 0,0-1 40,0-2 0,-5-7 0,-1 2 0,3-3 70,1-2 0,-3 0 0,-1 0 0,-1-2 58,0-3 1,-4 4 0,1-4-1,-4 3 13,-1 2 1,-6 0-1,-4 0 1,-5 2-162,-5 3 0,1 3 0,-4 7 1,0 0-267,0 0 1,4 2 0,-1 1 0,4 4-1132,1 1 1408,6 2 0,3 5 0,6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9:57.362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46 75 7825,'0'-15'811,"0"0"1,-7 9 0,-1 6-348,-1 8 0,3 5 0,4 4 0,-1 1-424,-2 2 1,0 5 0,5-5 0,0 0-192,0 2 1,1-6-1,4 4-67,5-3 1,4-2-1,1-2 1,0-1-19,0-2 1,0-7-1,0 2 1,0-3 165,0-2 1,4 0 0,1-2-1,-1-3 178,-3-5 1,1-3 0,1-4 0,2-1 88,-1-2 1,-8-2-1,-3 4 1,-1-4 14,-4-1 0,-1 0 0,-2-4 0,-2 4-164,-3 1 0,-8 2 0,-8 7 1,-3 3-582,-2 5 0,-3 4 1,-1 2-1,1 4-863,-1 5 1396,0 3 0,0 16 0,0 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9:58.16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135 121 7825,'-10'-14'406,"0"3"127,-1 1 0,-3 8 0,-1 2-201,0 8 0,5 7 0,0 4 0,1 2-144,0 3 0,1-1 1,5 3-1,-2-1-129,1 2 1,3 0 0,1-1-1,1-2-232,4-3 0,4-1 0,4-5 0,-2-2-193,-1-3 1,5 2-1,5-7 1,0-2 110,2-1 1,-5-2 0,3-2-1,-4-3 112,-1-5 0,5-3 1,0-2-1,-2-2 210,-1-3 0,-2 2 0,0-8 0,-2-4 158,-3-4 0,2-1 1,-7 6-1,-2-1-42,-1 0 1,-2 0 0,-2 1 0,-3 5-71,-5 4 0,-8 5 0,-4 5 0,-1 5-252,-4 3 0,4 9 1,0 4-1,3 6-513,7 3 0,-1 5 0,9-4 652,2 3 0,1 1 0,2 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2:56.914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38 149 7740,'11'-8'56,"4"-3"1,-9-8 279,-2 0 1,-2 7 0,0-1 488,5-2 1,-5-1 740,4-3-890,-4 8 1,-2 5-380,0 12 0,0 5 1,0 8-1,0 0 12,0-1 1,0 8 0,0 3 0,0 5-23,0 5 1,-2 5 0,-2 1 0,-3 3-91,3 0 0,-4 4 0,2-5 0,1-1-126,3 0 1,2-4 0,0-9 0,0-3 0,0-3 1,9-2-1,3-8-352,5-4 1,-4-5-290,-1-8 1,-8-8 0,1-3-568,-10 1 1,-7-5 0,-11 7 0,-2-1 1135,2 1 0,2-7 0,2 5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9:58.562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135 134 7825,'-10'-7'90,"0"-1"0,-1 0 362,-3 3 1,-1 3 0,0 2-1,2 2 72,3 3 0,-3 3 0,4 9 1,1 1-346,3 2 1,3 6 0,2-2-1,0 1-285,0 0 1,0-6 0,2 5 0,3-3-141,5-2 0,3-3 1,2-1-1,0-1-93,0-4 1,5-4 0,0-6 0,0 0 122,2 0 0,-4-1 0,5-4 1,1-5 169,-1-4 1,-5-1 0,2 0 0,-3-1 183,-2-4 1,0 1 0,0-5 0,0-3 99,0-1 0,-7-2 0,-3 1 0,-3 3-35,-2 1 1,-2 2 0,-5-2 0,-8 5-167,-8 3 1,-5 7 0,-2 2 0,-2 1-264,-3 4 1,4 8 0,-4 5 0,5 5-510,5 5 1,5-2 0,10 5 734,5-1 0,3 4 0,2-2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9:58.911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30 105 7866,'0'-20'0,"0"0"581,0 2 0,0 1 1,-1 4 1638,-4 3-1392,3 3 0,-5 14 0,7 3 1,0 3-322,0 2 1,-1 2-1,-3 1 1,-1 4-287,2 1 0,1 2 1,2 5-1,0 1-264,0 4 1,0-3-1,2 1 1,1-4-215,2-5 0,2 1 0,-4 5 0,2-1-548,-1-4 1,2-4-1,-1-6 1,0 0-1028,2 0 1,-5-5 1831,3 0 0,3-13 0,0 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0:00.95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46 76 7866,'0'-15'199,"0"0"1,-2 2-1,-1 1 2108,-2 2-1686,-7 7 1,9-4 0,-6 9-172,3 3 1,1-2-1,5 7-168,0 2 0,0 1 1,0 4-1,0 1-65,0 2 0,0 5 0,0-4 1,1 3-205,4 2 0,-3 2 0,3 2 0,-3-1-62,-2-4 1,0 1 0,1-4 0,3-1-289,1 1 0,1-2 0,-2-5-2102,1 0 536,6-7 0,-4-3 1903,3-10 0,-10-3 0,-8-7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0:01.792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75 106 7953,'0'-15'475,"-5"5"0,-1 1 272,-3 3 1,4 1-268,-5 5 0,2 1 1,-4 3-257,2 1 0,7 6 1,-2-1-1,3 4-104,2 1 0,0 5 1,0 1-1,0 1-113,0-1 1,0 4 0,0-3 0,0 0-189,0-1 1,7 4 0,1-5 0,2-2 8,0-1 1,0-2-1,5 0 1,0-2-5,0-3 0,0 2 0,2-7 0,1-2-37,2-1 1,2-4-1,-4-3 1,2-5 95,-2-3 0,-1-2 0,-2 0 0,-2-2 170,-3-3 0,3 2 1,-4-7-1,-1 0 169,-3 2 0,-3-5 1,-2 3-1,0-3-68,0-2 0,0 1 1,-2 3-1,-3 2 51,-5 3 0,-5 1 0,-3 7 1,-2 3-181,2 5 0,-6 3 0,-1 4 0,-1 3-329,1 5 1,-2 3 0,7 2 0,2 1-599,1 4 0,2 2 0,2 3 902,3-5 0,3 3 0,7 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0:02.442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91 106 7866,'0'-15'-813,"0"0"1658,0 0 0,0 5-195,0 0 0,-2 2 1,-3-2-267,-5 5 0,2 3 1,-2 2-213,-2 0 0,5 7 0,1 3 0,1 3-80,0 2 0,-5 6 0,5 3 0,2 1-197,1 0 1,2 0 0,0 3 0,0-2-43,0-1 0,7-1 1,1 1-1,2-4-48,0 1 1,0-6 0,5 3 0,0-6-16,0-3 0,0-7 0,1 2 0,3-3 13,1-2 0,4-2 0,-4-4 0,-1-8 173,-3-4 1,-1-4 0,0 2 0,0-4 87,0-5 1,-6-1-1,-4 0 1,-4 0 200,-1 1 0,0 0 0,-1 3 0,-4 2-151,-5 3 0,-5-3 0,-5 8 0,-4 4-177,1 4 1,-5 3 0,3 5 0,-3 0 149,-2 0 1,5 7-88,0 3 0,6 3 0,-2 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0:03.662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106 105 7866,'0'-15'-567,"0"0"1,0 0 1195,0 0 1,0 0 33,0 0 0,-2 7 0,-3 3-343,-5 3 1,-2 9-1,1 3 1,1 3-97,-2 2 0,4 0 0,0 0 0,-1 0-67,1 0 0,5 5 1,-2 0-1,3-2-185,2-1 1,0-2 0,2 0 0,1 0-118,2 0 1,7-5-1,-4 0 1,2 0-90,0-2 0,0 4 1,5-7-1,0 0-74,0 1 1,0-4 0,0 3 0,1-3 119,4-2 0,-8 0 1,3-2-1,-2-3 168,0-5 0,2-2 0,0 1 0,-1 1 107,-4-2 1,1-1-1,-4-2 1,0 0 109,-1 0 1,1-2 0,-4-1 0,2-2 31,-1 2 1,-4-4-1,-4 2 1,-2 2-70,-3 1 0,-2 2 0,-8 2 0,-1 3-169,2 5 1,-4 3 0,2 2 0,2 2-377,2 3 0,1-2 1,1 7-1,4 2-845,5 1 0,4 2 1230,1 0 0,0 0 0,0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0:04.07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90 135 7866,'-8'-10'-782,"1"2"1533,1 1 0,-3-3-6,-5 5 1,-1 2-452,0 8 0,6 3 0,4 7-203,4 0 1,1 0-1,0 0 1,0 0-212,0 0 1,6 0-1,4 0-41,4 0 0,1-7 1,-1-1-1,1-2 19,0 0 0,0 0 0,0-5 0,0 0-19,0 0 0,5 0 0,0-2 0,-2-3 165,-1-5 1,-2 2 0,0-2 0,0-2 163,0-1 1,-5-2 0,-2-2 0,-1-1-5,-4-2 0,-1-2 1,-2 4-1,0-2-137,0 2 1,-7-2-1,-3 3 1,-3 6-143,-2 2 0,-5 4 0,-2 5 1,1 0-298,-1 0 0,2 7 0,5 3 1,0 3-403,0 2 0,7 0 814,3 0 0,-3 0 0,-1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0:04.47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60 45 7866,'0'-15'420,"0"5"195,0 0 0,-2 7-196,-3-2 1,2 10 0,-5 5 0,1 5-230,4 5 0,-4-4 0,2 4 0,2-1-108,1 1 1,2-4 0,0 4 0,0-3-169,0-2 1,0 0 0,2 0 0,3 0-69,5 0 0,3-5 1,2-2-1,0-1-120,0-4 1,2-1 0,1-2 0,2 0 97,-2 0 0,-1-7 1,-2-3-1,0-2 203,0 2 0,0-8 0,0 3 0,-2-1 183,-3-1 0,2 0 1,-7-1-1,-2-2-46,-1 2 0,-2-1 1,0 1-1,-4-2-246,-6 2 1,0 6 0,-11 4 0,-1 1-410,-3 4 1,-3 1-1,-2 4 1,0 3-1910,0 5 2400,0 3 0,0 9 0,0 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0:05.04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210 83 7866,'-23'-13'0,"3"3"23,3 5 0,2 3 0,2 4 310,3 3 1,-3 3 0,4 7-1,-1 2 339,0 3 0,0-2 0,-5 7 0,2 2-453,3 1 0,-2-1 0,8-1 0,0 2-327,3-1 0,1-2 1,0 0-1,0-4-102,0 1 1,6-10 0,4 1 0,5-5-75,5-4 1,-2-3-1,6-1 1,-1-1-73,0-4 0,-3-4 1,3-6-1,1-1 298,-1-4 1,0 2 0,2-6 0,-5 1 184,-3 0 0,-1-2 1,1-5-1,0 0 43,-4 0 1,-3 2 0,0 1 0,-5 2-78,-3-1 0,-9 4 1,-5 2-1,-6 5-74,-7 5 1,-3 2 0,-2 4 0,2 1-219,3 5 0,-4-1 0,6 9 0,0 2-302,3 1 1,5 2 0,3 0-1,4 0 501,1 0 0,2 7 0,5 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0:05.37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180 177 7866,'-5'-15'241,"0"0"1,-7 0 340,2 0 1,-3 7-1,-2 3 1,0 3-176,0 2 0,0 7 0,0 3 0,0 3-271,0 2 0,5 2 0,2 1 1,1 4-65,4 1 1,1 0-1,2 4 1,0-4-170,0-1 0,2-1 1,3-4-1,5 1-187,3 0 0,2-9 0,2 4 1,1-5 25,2-4 1,2-3 0,-4-1-1,4-1 42,1-4 1,-5-4 0,2-6 0,-2 0 135,2 0 0,-3-1 0,3-4 1,-3-5 222,-2-3 0,-5-2 0,0 2 0,0 1-4,-2 2 0,-1 0 0,-9-5 0,-3 2-18,-5 3 1,-3 3 0,-4 9 0,-3 1-135,-5 2 1,-3 7-1,0 0 1,1 4-275,2 4 1,7 7 0,-2-2-1,3 3-559,2 2 0,7 5 0,3 0 846,3-2 0,9-1 0,1-2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2:58.096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132 225 7740,'11'-13'199,"-5"1"0,-4-1 363,-2-6 0,-2 9-205,-4 4 1,2 4 0,-9 4-151,-1 4 0,-1-2 1,0 9-1,5 1-43,1 3 0,-3 2 0,3 0 1,-1 0-28,-5 0 1,7 6 0,1 0 0,5 0-85,2 2 1,0-3 0,0 5 0,0-2-82,0-4 0,0 0 1,2-2-1,5 2-26,5 0 1,7-12 0,4 6 0,5-7-40,1-6 0,2-2 1,7-2-1,0-2-38,0-4 0,-1 2 0,-1-11 0,-2-4 87,-3-4 0,-2-8 1,3 4-1,-7-3 95,-4-3 1,-2-3 0,-2-2-1,-3 0 52,-1 1 0,-9-3 0,0-2 1,-8-2 45,-8 2 0,-7 10 1,-6 7-1,-9 4-121,-8 2 1,0 9 0,-8 4-1,-1 6-241,3 6 0,-4 6 1,8 12-1,2 3-416,2 2 0,10 5 0,7 8 0,9 2 629,7-2 0,5 6 0,2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0:05.744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75 149 7866,'0'-15'0,"0"0"1407,0 0-678,0 0 1,-6 8 0,-3 7-431,1 9 0,0 9 0,4 4 1,-1 3-132,2 6 0,1-1 0,2 5 1,0-3-129,0-2 0,0-6 1,0 1-1,2 0-140,3-1 1,3 2 0,7-6-1,0-3-93,0-6 0,0 1 0,0-7 0,2-2 37,3-1 1,-2-4-1,5-3 1,-1-5 85,-4-3 1,4-8 0,-2-3 0,-2-1 114,-1 0 1,-2-1 0,0-7 0,-2-2 161,-3 1 0,-3-4 0,-7 0 0,-2 0-118,-3 3 0,-10 5 0,-10 5 0,-3 5-157,-2 3 1,-2 9 0,-1 3 0,-2 5-363,2 5 1,1 5 0,2 8 429,0 2 0,7 7 0,1-4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0:12.85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52 135 7586,'0'-9'973,"0"1"-645,0 3 1,-2 2 401,-3-7-327,3 6 1,-4-4-21,6 3 1,0 2 149,0-7 17,0 7-331,0-11 0,6 8-163,4-4 0,-3 1 0,0 6 0,-1-2-33,4 2 1,-1 1 0,-1 0-1,0-1-58,1-2 0,1 0 1,5 5-26,-1 0 1,1 0 0,0 0 0,0 0-55,0 0 1,0 0-1,0 0 11,0 0 1,0 5-1,-2 2 1,-1-1 33,-2 1 1,-2 0 0,4-4 0,-4 4-57,-1 1 1,-2-3 0,-3 3 41,3-1 1,-4 4 0,3-2 100,-8-1 0,1 5 1,-7-4-1,0 1 16,2 0 0,-11 0 1,4 3-1,-1-1 60,-1-2 1,1 0 0,-3 5 0,-1-1 26,2 1 0,1 0 1,1 0-1,-2 0 1,-2 0 0,0 0 0,5 2 0,0 1 40,0 2 1,0 0 0,1-5 223,4 0-251,-3 0 1,13-7-28,0-3 0,7-3 0,8-2-20,0 0 0,-5 0 0,0-2 0,1-1-76,3-2 1,6-5 0,0 3-1,0 1-15,1-1 1,2-3 0,7 3 0,0-1-7,0-4 1,0 4 0,0 0 0,0 0-15,0-1 1,-7 4-1,-1-3 1,-2 1-66,0 4 0,0 1 0,-5 2-1119,0 0-903,-7 0 21,-1 0 2089,-7 0 0,0-6 0,0-3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0:18.99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449 45 7607,'9'-7'-947,"-1"4"1745,-3-7 1,-3 5 577,3-5-349,3 7-544,-6-4 0,3 7-93,-10 0 1,1 0-285,-6 0 0,0 0 1,-5 0-64,0 0 0,1 2 0,-1 1 0,0 2-129,0-2 1,-2 4-1,-1-2 1,-4-2-23,-1-1 1,3 3 0,-5 0 0,0-2 67,2-1 1,-4 3-1,5 0 1,1-2 59,-1-1 0,2-2 0,5 0 1,0 0 45,0 0 1,5 0 0,0 0 425,-1 0 247,4 0 101,0 0-487,7 0 0,0 2-79,0 3 1,0-2-187,0 7 0,0-5 0,0 5-91,0 2 1,0 1-1,0 2-72,0 0 0,2 0 0,1 0-36,2 0 0,0 0 0,-5 0 27,0 0 1,0 0 91,0-1 0,2 0 188,3-4-120,-3 3-37,4-11 0,-1-2-33,0-10 1,2 1 0,-2 1-21,5 1 1,-2-3 0,2 4 0,2-1-10,1 1 1,2-4 0,0 3-1,0 0-6,0 1 1,5-4 0,0 3 0,0 0-25,2 1 0,-6 1 0,6 5 0,-2 0-13,0 0 0,0 0 0,-5 0 0,0 1-70,0 4 1,-5 2 0,0 5 0,0-2 44,-2 1 0,-2 3 0,-6 1 0,0-1 55,0 1 1,0 0 0,-1 0 0,-3 2 89,-1 3 0,-8-3 1,0 4-1,-5-1-65,-1 0 1,-2 0 0,1-5 0,0 0 63,-2 0 1,4-5 0,-5-2 0,-1-1 31,1-4 1,5-1 0,-4-2 0,2 0-233,0 0 0,5 0 1,5-2-924,-1-3 0,-1 2-507,2-7 1,5 7 1576,10-2 0,3-4 0,7 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0:19.792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 76 7866,'8'-15'142,"0"1"1,-4 3 722,1 1 0,0 5 1083,-5-5-1047,0 7 1,-2-4-226,-3 7 0,2 2-311,-7 3 1,6 3 0,-1 7-158,4 0 0,1 5 0,0 1 1,0 3-70,0 2 0,0 3 0,0 0 0,0 1-220,0 0 0,0 0 1,0 0-1,0 0 39,0 0 0,1-5 0,3-2 1,1-1-10,-2-4 1,0-6-1197,2-2-643,-3-7 1,3-3-1883,-10-10 3772,3-3 0,-11-9 0,5-1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0:21.026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180 75 8512,'0'-8'2536,"0"-1"-1652,0 4-510,0 4 0,1-11-253,4 7 0,-1 0 0,4 3 0,0-1-106,1-2 0,1 0 1,5 3-66,-1-3 0,1 4 1,0-4-1,0 3-60,0 2 0,0 0 1,0 0-1,0 0 29,0 0 0,-5 0 0,0 0-31,2 0 0,1 5 0,0 2 37,-3 1 0,-3-3 0,-7 5 77,0 2 0,0-4 0,-2 2 1,-3 1 0,-3 1 0,-7 0 1,0-2 4,0 1 1,-1 1 0,-3 0-1,-1-2 25,2 1 0,1-4 0,4 0 1,1-2 47,2 0 1,2 1 0,-3-2 291,1 1-213,6 0 0,-1-5-39,10 0 1,4-5-1,5 0-100,1 1 0,-1 1 0,-3 0 0,-1-2-27,2 1 0,1 3 0,2 1 0,0 0 9,0 0 1,0 0 0,0 0 0,0 0-11,0 0 1,0 0 0,0 0-10,0 0 0,-5 5 0,-2 1 1,1 3 3,-1 2 1,-5-3 0,2 2 0,-3 2 20,-2 1 0,0 4 1,-2 1-1,-3 2 15,-5-1 0,-3-1 1,-2 0-1,-2 2-7,-3-2 1,2-1-1,-7-2 1,-1-2 114,-3-3 1,-1 2 0,0-7 0,-1-2 1,-4-1 0,3-2 1,-3 0-1,5-2-83,6-3 0,0-1 0,6-6 0,-2 2-913,2-2 1,8 4-1907,5-2 2768,3 7 0,15-4 0,4 7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0:21.757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75 7866,'7'-15'78,"-5"5"591,3 0 0,-4 5 186,-1-5 0,0 5 761,0-5-138,0 7-1022,0-4 0,0 9 1,0 3-177,0 5 0,0 3 0,0 2 0,0 0-134,0 0 0,0 0 0,0 0 1,0 1-49,0 4 0,0-1 0,0 4 1,0 0-136,0 1 0,0-4 0,0 4 0,0 1-109,0-1 0,0-1 0,0-5 0,0 2-429,0-1 1,0-8-1953,0-1 841,0-7 1,0 2 1685,0-10 0,-6-10 0,-3-8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0:28.659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247 150 7866,'0'-14'335,"0"-1"0,0 5 391,0 0 1,0 5 69,0-5 0,0 5 463,0-5-897,0 6 1,0-1-1,0 10-202,0 5 1,0 9 0,0 2-1,0 2-156,0 4 0,0 1 0,0 2 1,0 0-122,0 0 1,0 0 0,0 0 0,0 0-454,0 0 1,2-5 0,1-2 0,2-1-859,-2-4 0,-1-1 1428,-2-2 0,6-7 0,3-1 0</inkml:trace>
  <inkml:trace contextRef="#ctx0" brushRef="#br0" timeOffset="450">112 106 7866,'-15'0'36,"5"0"1,0 0-1,-1 0 415,-3 0 0,4 0 0,0 0 1152,-1 0-877,-3 0 1,8 0-467,6 0 1,6 0 0,11 0-1,3-2-104,5-3 0,-2 2 0,2-6 0,2 1-98,1 0 1,2-1-1,0-2 1,-2 2-295,-3 3 1,2-1 0,-6 4-1,1-2-515,0 1 0,3-2 0,-6 1 0,0 1-2420,-3 3 3171,-1 1 0,0 0 0,0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0:32.859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313 210 6356,'0'-15'895,"0"5"0,0 0-120,0-1 0,0 2 0,0-1 204,0-1 1,0 2 977,0-1-1577,-6 7 1,2-2-1,-4 10 1,1 7-235,4 6 1,1 7 0,1 10-1,-3 5 2,-1 3 1,0 0 0,5-1 0,0-2-279,0 1 1,0-3-1,0 1 1,0-3-397,0-2 1,0-5-1,0-2 1,0-4-1189,0-1 0,0-2 653,0-5 1,2-7-1,1-4 1061,2-8 0,0-11 0,-5-8 0</inkml:trace>
  <inkml:trace contextRef="#ctx0" brushRef="#br0" timeOffset="433">59 135 6947,'-7'-10'465,"-3"0"0,2 7 0,0-4 1642,1 1-593,-5 4-1285,11-5 1,-4 7 0,10 0 0,5 0-48,3 0 1,4 0 0,3 0 0,4-1-55,5-4 0,1 1 0,0-4 0,0 0-136,-1-1 0,6 4 0,0-3 0,0 0-182,2 0 0,-7 3 1,1-4-1,-6 3-563,-3 2 0,-2 3-89,-5 1 0,-7 1 842,-3 4 0,-10 4 0,-3 6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0:36.309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3.51935E6"/>
      <inkml:brushProperty name="anchorY" value="-2.96796E6"/>
      <inkml:brushProperty name="scaleFactor" value="0.5"/>
    </inkml:brush>
  </inkml:definitions>
  <inkml:trace contextRef="#ctx0" brushRef="#br0">45 553 7891,'-5'-10'0,"-2"0"550,-1-2 1,0-1 1286,-2-2-1112,3 7 0,7 3-496,0 10 0,0-2 1,0 7-1,2 2-76,3 1 1,1 2-1,6 0 1,-2 0-1,2 1-39,1 4 0,-3-3-1,0 3 1,2-4-138,1-1 0,0 0 1,-1 0-1,-2 0-8,1 0 1,1-5 0,0-1-1,-2-1 31,1 0 0,3-3-1,1 5 1,0-6 0,-2-1 114,-3-6 1,2-1 0,-6-6-134,2-1 1,2-4-1,5-4 1,2-2 10,3-3 0,3-2 0,9-11 1,3-6-26,5-5 1,5-10 0,3-1 0,3-4-141,3 0 1,-1 0-1,2 6 1,-5 11 0,-6 7-469,-4 11 0,-8 5 0,-9 10-785,-1 3 1,-9 5 1426,-8 10 0,-10 3 0,-3 7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2:48.762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22 44 8118,'0'-14'1673,"0"-1"1,-2 10-429,-5-2-933,4 5 0,-6 4 0,9 5-245,0 8 1,0 4 0,2 3-168,5 0 1,-4 0 0,4-1 0,-2 1-357,2 0 0,-5 0 0,6-1 0,-3 1-992,2 0 0,-5 0 1448,6 0 0,4-1 0,0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2:58.980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20 300 7740,'0'-19'-711,"0"7"1,0-1 876,0-2 0,0 5 1,0-3-1,0-1 301,0-3 0,0 4 0,0 1-85,0-3 1,0-2-1,0-2 58,0 0 0,0 1 0,0-1 213,0 0 0,0 6 731,0 1-1081,0 7 1,0-1-1,-2 12 1,-2 7-84,-3 4 1,1 2 0,6 2-1,0 4-33,0 6 0,0 5 1,0 2-1,0 0-65,0-1 1,6 3 0,1 2-1,-3 2-113,-2-2 0,4-8 0,0-3 0,-1 3-130,-3 1 0,0-5 1,2-5-1,2-4-362,-2-2 1,-1-7-779,-3 1 0,0-11-1262,0-2 2523,0-8 0,0-11 0,0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2:49.428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 99 7958,'0'-22'1412,"0"1"-438,0-1 0,0 7 550,0 1-1095,0 9 0,0 5 1,0 15-313,0 4 1,0 3-1,0 2 1,0 2-305,0 4 0,0-1 0,0-8 0,0 4-138,0 4 0,0-5 1,0 5-1,0-5-1301,0-2 1,0-8 1625,0 1 0,9-1 0,3 8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2:47.947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238 124 7866,'0'-15'175,"0"1"602,0-1 1,0-7 40,0 1-136,0 8-383,0-6-295,0 17 0,-2-1 0,-3 13-16,-3 2 1,-1 3 0,2 6 54,-8 1 1,3 0 0,0 0-1,0-1 44,0 1 1,-3 0 0,-7 0 5,1 0 0,6-3 0,3-2 1,0-3 91,0 3 1,5-5 209,-8 3-274,10-1 0,-2-1 0,14-6-117,8-5 0,-3-2 1,2 0-1,3 0-204,3 0 1,1 0-1,4-2-416,4-5 0,2 4 0,5-4 35,-7 4 1,-4 3-1,-4 0 1,1 0-104,0 0 0,-8-7 1,1 0 683,2 2 0,-7 3 0,-1-8 0,-9-2 0</inkml:trace>
  <inkml:trace contextRef="#ctx0" brushRef="#br0" timeOffset="250">303 254 7866,'-12'-21'553,"5"-1"1,2 2-1,0 3 1426,-2 3-502,0 9-1126,7-5 1,0 13-1,0 4-285,0 8 0,0 4 0,0 3 1,0 2-329,0 5 0,0-5 0,0 8 1,0-3-497,0 0 0,0 7 0,0-7 1,0 0 757,0 3 0,0 1 0,0 11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2:50.245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109 110 7866,'-22'0'206,"1"0"0,6 0 1,3 2 25,2 5 0,3-2 1,5 7-1,-3 0-147,-2 1 1,-1-6 0,8 7 0,0 3 2,0 3 1,8-6-1,1 1 1,1 2-170,0 2 1,6-5 0,-1 1-145,4 2 0,3-7 1,0-3-1,-3-2 53,-4 2 0,4-5 0,-4 6 0,2-8 29,-3-8 0,5 4 0,-4-11 189,4-2 0,-7-2 0,-2-3 0,-3 0 179,1 0 1,-1 1-1,-7-1 1,0 0 86,0 0 0,-10-2 0,-2-2 0,-2-1-232,-1 8 1,1-1 0,-8 10-1,0 1-225,0-1 0,0 3 0,1 7 0,1 2-193,6 6 1,2 1 0,7 8 337,-2-2 0,-1 9 0,8 10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2:50.803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66 88 7866,'-15'-7'73,"3"-3"1,0 0 758,0 1 0,7-1-54,-2 3 0,5 2-551,2-10 1,2 11-284,5-4 0,5 6 0,10 2-165,0 0 1,0 0 0,-1 0-246,1 0 0,0 0 1,-3 2-1,-2 3 41,-2 2 0,-8 3 1,5-3 241,-2 8 1,0-3 0,-6 2 114,4 3 0,-4-4 1,-8 1-1,-6 1 194,-2-3 0,0 7 0,-5-7 0,2 3 74,-2-1 0,-2-2 1,-3 5-1,0-5 70,1-2 1,6 4 0,3-4 99,2 2-462,3-7 0,17 5 0,4-10-209,6 0 0,9-8 0,0 1 0,-3 2-52,-1 3 1,4-5-1,0-1 1,0 1 352,2-2 0,-7 6 0,8-16 0,-10 7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2:51.164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44 85 7866,'0'-14'0,"-3"2"455,-4 2 1,5-7 608,-6 3 0,4 4-225,-4 3 0,6 7-812,-5 7 1,4 5 0,3 10 0,0 0-173,0-1 0,3 1 1,2 2-1,2 3-314,-2 2 0,4 0 0,1-7 1,0 0 458,-1-1 0,8 11 0,-5 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2:52.013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109 66 7777,'-7'-15'1086,"0"1"1,-10 9-739,2-2 0,3 7 0,0 7-143,2 8 0,-4 4 0,7 3-139,2 0 0,2-1 0,3 1-189,0 0 0,0 0 1,0-1-1,3-1-275,4-6 0,-2 3 1,9-7 91,3 2 0,3-7 0,1 2 0,1-4 146,0-3 0,0 0 0,0 0 113,-1 0 1,1-10 0,-3-5 0,-2-2 166,-2 3 1,-8-5-1,5 4 1,-2-4 158,-5-3 1,-3 0-1,-2 0 1,-2 1-9,-6-1 0,4 7 0,-11 1 0,-2-1-177,-2 3 0,-3-5 0,0 10 0,1 2-282,-1 3 0,0 2 0,0 2-417,0 5 1,8-2 0,2 10 0,2 2 604,5 2 0,3 3 0,2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2:52.380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0 99 7866,'0'-22'589,"0"1"413,0-1 1,0 7 662,0 1-1242,0 9 1,0 5 0,0 15-299,0 4 1,0-5-1,0 1 1,0 2-105,0 2 1,0 3-1,0 0 1,2 0-170,6-1 1,-6-6 0,5-1 0,-4 3-510,-3 3 0,7-6 0,0 1-681,-2 2 1,5 2 1337,-3 3 0,10 0 0,-5-1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2:52.680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 77 7866,'12'-21'2291,"-5"-1"404,-5 0-2221,-2 10 0,0 12 0,0 15-321,0 4 0,0 3 0,0-1 0,0 1-197,0 0 0,0 0 0,0 2 0,0 3-125,0 2 0,8 0 0,-1-8 0,-2 1-1677,-3 0 1846,-2 0 0,10 9 0,2 3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2:53.480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32 153 7866,'0'-22'146,"0"1"672,0-1 0,0 7 821,0 1-1427,0-1 1,0 1 0,2 2-137,5 2 0,-2 3 0,10 7-169,2 0 0,2 0 1,3 0-410,-1 0 0,1 0 0,0 2 103,0 5 1,-8-2 0,-2 10 168,-2 2 0,5 2 1,-8 3 155,-2 0 1,-3-1-1,-4 1 1,-3 0 167,-2 0 0,-10 0 0,2-1 1,-4 1 89,-3 0 0,0 0 0,0-1 0,1 1 66,-1 0 1,0-3 0,0-2 0,3-2 861,4 2-881,-4-8 1,19 1 0,3-12-282,16-6 1,3 4-1,9-11 1,1-2-273,4-2 1,5-1-1,3 3 1,-1 5-997,1 3 1,-8-6 1317,0 8 0,1-10 0,6 5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2:53.947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197 131 7866,'-22'-2'119,"0"-6"1,0 6-1,1-5 412,-1 4 1,7 3 0,1 0 22,-3 0 1,5 3 0,0 4-342,2 8 1,3 4 0,7 3-198,0-1 1,0 1 0,2-2-1,3-3-232,2-3 0,8 1 0,-5 4 0,2-2-138,5-3 1,-5-9 0,2 2 0,3-4 97,2-3 1,-4 0 0,0 0 0,1 0 144,4 0 0,2-3 1,-1-4-1,1-7 77,0-6 1,-8 6 0,1-1 0,-1-2 169,-1-2 0,4-3 1,-10 0-1,-2 1 217,-3-1 0,-2-7 0,0 0-198,0 2 0,-10 5 0,-4 6 0,-6 3-132,-1 4 0,-1 1 0,0 8 0,0 0-311,1 0 0,6 8 0,1 1 0,-1 4-1578,3 3 1866,2 4 0,10 2 0,0-1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3:03.347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519 113 7406,'11'-2'583,"-5"-4"0,-4 2 814,-2-9-437,0 1-630,0-7 1,0 6 59,0 1-296,0 7 0,0-5 0,-2 6-83,-4-3 1,1 1-1,-7 6 3,-3 0 0,-2 0 0,-2 0-50,0 0 1,1 0 0,-1 2-1,0 2-33,0 3 1,-2-1 0,-2-6 0,-2 2 41,2 4 0,0-4 1,0 5-1,-3-3 49,3 2 1,7-4 0,-1 5 180,-4-5 0,-2 4 218,4 0 0,6 1-78,1-7 0,7 2-202,-1 4 1,4-2 0,2 9-141,0 1 0,0 3 1,0 2-30,0 0 1,0 0 0,0 0 0,0 0-129,0 0 1,6-1-1,1 1 6,-3 0 1,-2-6 0,0-3 46,4-1 0,-4-1 150,5-2 76,-5-4-29,-2 7 0,0-11-77,0-5 1,0 3 0,2-6-64,4 1 0,-2 1 0,9 4-8,2-3 1,1-5-1,3 6 20,0 1 1,0-3-1,0 2 1,0 2-24,0 1 0,-7 3 0,1 0 0,2 3-30,1 3 1,3-4 0,0 6 0,0 1-21,0 3 0,-7 3 0,1 0 0,0-3 50,-3 3 0,5 2 1,-9 2-1,-2-1 66,-2 1 0,-2 0 0,0 0 0,-2 0 97,-4 0 0,-5 0 1,-9-3-1,-4-1 32,-1-2 1,-2-3 0,4 5 0,-4-5-3,-3-1 1,5 3 0,-4-5 0,1-3-20,5-2 0,0-2 0,0 0 0,-2 0-97,2 0 0,4-2 0,4-2-904,3-3-571,-1-7 0,5 10 1455,8-9 0,17 9 0,12-5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2:54.330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87 22 8007,'-22'-9'634,"8"6"0,-1-4-76,-2 4 0,8 6-332,2 4 1,4-2 0,3 10 0,0 1-124,0 4 1,0 2-1,0-1 1,0 1-140,0 0-1,3 0 1,1-1 0,6 1-344,2 0 1,-5-7-1,8-3 1,-1 0 98,-1 0 1,6-7 0,-5 2 108,6-5 0,2-2 0,-1-2 112,1-5 0,0-5 0,0-10 198,-1 0 1,-6 0-1,-3 0 1,-2 1 339,-5-1 1,4-7 0,-2 0-186,-2 2 0,-12 3 1,-7 5-1,-8 4-303,-7 8 1,5 4-1,-8 3 1,3 0-696,0 0 1,0 8 704,7-1 0,0 20 0,1-3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2:54.911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44 88 8678,'-22'0'929,"10"0"1,2 2 0,10 6-788,0 6 1,0 6-1,0 1-48,0 1 0,8 0 1,1 0-308,4-1 1,1-1 0,5-3 0,-2-5-151,-2-2 0,-1-1 0,8-4 110,0 2 1,0 1 0,-1-8 0,-1-3 91,-6-4 0,6 2 0,-8-9 0,2-3 198,1-3 0,-3-4 0,5-3 181,-3-2 1,-9 0 0,2 8 0,-4-1 28,-3 0 1,-3 0 0,-4 3 0,-7 2-208,-6 2 1,-1 11-1,-1-4 1,0 6-264,0 2 1,-2 2-1,-3 3 1,1 5-522,6 2 744,-1 2 0,9 18 0,-10 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2:55.469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44 88 7872,'-12'-2'504,"3"-3"423,-1-2 0,8-3-182,-6 3 1,6 2-517,2-10 1,2 10-327,6-2 0,4 2 0,9 0-236,1-2 1,0 0 0,0 7-22,0 0 0,-1 0 0,1 0 1,-3 2-90,-4 6 1,4-6 0,-7 8 134,1-1 1,-4-4 0,-9 10 70,0 2 1,0 2 296,0 3 0,-9 0 1,-6-3-1,-4-2 164,-3-3 1,3 1-1,2 4 1,2-2 172,-2-2 0,-2-3 0,-1 5 0,3-5 283,3-2 0,9-1-332,-2-2 1,7-4-379,7 4 0,12-4 0,11-3 0,-1-3-337,2-4 1,-4 4 0,9-6 0,0 2-535,-2-1 0,7-6 1,-7 4 900,0-2 0,17-3 0,-5-6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2:55.913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175 66 7872,'-22'-3'218,"0"-4"1,1 5 0,-1-6 615,0 6 0,8 2 1,-1 0-355,-2 0 0,7 2 0,3 6-335,5 6 1,2 5 0,0 3-265,0 0 1,2 0 0,3 0 0,5-3-217,2-5 1,-5 6 0,8-8 0,-1 2-178,-2 1 1,8-8 0,-6 5 283,5-2 1,3-3 0,0-7 0,0 0 97,0 0 1,-1 0-1,-1-2 1,-3-3 58,-3-2 0,1-10 1,4 2 220,-4-4 0,1-3 0,-8 0 0,-3 1 78,-3-1 1,-2 0 0,0 0 0,0 0-22,0 1 1,-10 1-1,-4 3 1,-6 5-229,-1 3 1,-1 1 0,-2 8 0,-3 0-1569,-2 0 1589,0 10 0,-2 2 0,-3 10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2:56.544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44 87 8062,'0'-12'3189,"-2"2"-2784,-6 10 0,3 0 1,-7 3-221,3 4 0,1-2 0,8 10-178,0 1 0,0 4 0,0 2 1,0-1-200,0 1 0,0 0 1,3 0-17,4-1 0,-2-6 0,9-3 0,3 0-78,3 0 0,2-7 0,-1 2 0,1-4 21,0-3 0,0 0 0,-1 0 1,1 0 166,0 0 1,7-10 0,0-4 0,-5-6 67,-7-2 1,3 1 0,-8-1-1,0 0 164,-5 0 0,3 1 1,-3-1-1,-2 0 2,-3 0 1,-12 3-1,-4 2 1,-5 5-20,-3 2 0,0-4 0,-2 6 1,-3 4-239,-2 1 0,0 3 0,7 3 0,1 1-513,-1 4 0,7 9 0,3-3 634,3 5 0,-8 3 0,5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2:57.128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44 66 8079,'-10'-22'1322,"8"8"-294,-5-1 1,2 11 1007,-2-4-1796,4 6 1,-6 4 0,9 6 0,0 6-168,0 5 1,0 3 0,2 0-1,3 0-294,2 0 1,3 2-1,-5 2 1,4 3-456,3-2 1,-7-3-1,5-2 1,-3 0-730,0 0 0,8-1 1405,-8 1 0,10 0 0,-5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2:57.695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110 175 7749,'0'-14'698,"0"-1"0,0 8 413,0-8-671,0 10 0,-3-2-155,-4 14 1,4 5-238,-4 10 1,5 0 0,2 0-1,0 0-15,0-1 1,0-6 0,0-1 0,0 3-92,0 3 0,2-6 1,5 1-120,8 2 1,4 0 0,3-3-14,0-7 0,0-4 1,-1-3 140,1 0 0,0-3 1,0-4 75,-1-7 0,1-6 0,-2-4 0,-3-3 104,-3-2 1,-9 0 0,2 8 0,-4-4 255,-3-4 1,0 5 0,0-5 0,-3 5-155,-4 2 1,0 0-1,-13 3 1,-4 4-256,0 8 1,-3 5-1,1 2 1,-6 0-170,-2 0 1,5 2 0,-5 5 0,3 8-65,4 4 255,3 3 0,2 0 0,1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3:08.479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88 85 6227,'-10'-12'1454,"8"0"-755,-6 4 1,6 4-147,2-11 0,-3 10 632,-4-2-826,5 5 0,-15 4 0,7 5-208,-2 8 0,7 4 1,-2 3-1,5 0-65,2-1 0,0 1 0,0 2 0,0 3-133,0 2 1,0 0 0,0-7 0,0 0-256,0-1 1,9 1-1,6 0 23,4 0 1,3-10 0,0-5-1,-1-4 63,1-3 0,-7 0 0,-1-3 0,3-2 114,3-2 0,1-10 1,-1 3-1,-3-8 103,-3-7 1,-9 5 0,2-8 0,-4 3 146,-3 0 1,0-7-1,-3 4 1,-2 1-11,-2-1 1,-10 3 0,3 10 0,-6 5-473,-1 6 1,-8 8 0,0 8 0,-1 6-993,-1 5 1326,7 13 0,-8 2 0,11 9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3:09.060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0 194 7778,'0'-21'-50,"0"-1"0,0 7 1,0 1 508,0-3 1,0-2-1,0-3 598,0 0 0,0 7 929,0 1-1509,0 9 1,0-2-1,0 14-252,0 8 1,0 11 0,0 3-1,0 0-107,0 3 1,0-6 0,0 11-1,0-1-347,0-2 1,0 0 0,3-8 0,2 3-272,2-2 1,0-3 0,-7-2-1,0 0-2846,0 0 3346,0-1 0,0 1 0,0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3:09.726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109 88 7778,'-21'0'464,"6"-7"233,1-1 1,-1 1-323,-7 7 1,10 10 0,5 4-241,5 6 0,2 1 0,0 1 0,0 0-161,0 0 1,0 0 0,0-1 0,2 1-192,5 0 0,-2 0 0,10-1-34,2 1 0,2-7 1,3-3-1,-1-2 72,1-6 0,0-1 0,0-3 0,0 0 94,-1 0 0,1-3 0,0-4 1,0-7 158,-1-6 0,-6-2 0,-3 1 0,0-1 152,0 0 1,-7 0-1,2-2 1,-4-2 13,-3-3 1,0-3 0,-3 5-1,-1-2-242,-4 3 1,-16 9 0,2 5 0,-2 2-367,0 5 0,-5 3 0,-3 4 1,1 5 367,0 8 0,-8 14 0,5 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3:04.31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57 151 7531,'0'-19'296,"0"0"1,0 1 296,0-1 0,0 6 106,0 0 1,0 1 584,0-7 357,0 9-1173,0 1 0,0 11 0,0 5-27,0 5 1,-7 5 0,1 2 0,2 0-41,2 0 0,2 8 0,0 4 0,-2 3-222,-5-3 0,5 5 0,-4-5 1,4 5-156,2 2 0,0 0 0,0-1 0,-2 1-88,-5 0 1,5-7-1,-4 1 1,4-1-213,2-1 1,0-9-1,0-9 1,0 3-767,0 2 1,2-7 236,4-4 1,-1-6 0,5-6-356,-2-6 0,-1 1 1,-7-2 1159,0-1 0,0-3 0,0-2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3:10.376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23 107 7778,'-3'-19'-9,"-2"2"493,-2 2 1,0 8 1320,7-8-429,0 1-789,0 2 1,0 4-441,0 16 0,0 4 1,0 12-1,0 3-208,0 2 1,0 0-1,0-5 1,0 3-312,0 2 1,0 2 0,2-4 0,3 2-263,2-3 1,1-2 0,-8-2 0,0 0-912,0 0 1545,9 0 0,-6-1 0,6 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3:10.960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22 85 7778,'0'-22'812,"0"1"1,0 6 207,0 1 0,-3 9-196,-4-3 0,5 8-645,-5 8 1,4 4-1,3 12 1,0 3-196,0 2 0,0 2 0,0-4 0,3 2-300,4-3 1,-5 6-1,5-1 1,-2 1-195,3-1 0,-6-2 1,5-7-1,-4 0-736,-3 0 1,0-1 1245,0 1 0,9 0 0,3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3:11.694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152 153 7778,'-14'-14'211,"-1"-1"0,8 8 0,-7-5 603,-3 2 0,5 3-594,-3 7 0,8 7 0,-5 3 0,2 2-108,5 5 1,3 2 0,2 3 0,0 0 1,0-1 1,0 9 0,0-1-1,0-3-227,0-2 0,2 5 0,3 0 1,5-2-119,2-3 1,2-2 0,8 0-45,0 0 1,0-10 0,-1-5 107,1-5 0,0-2 0,0-2 0,0-3 74,-1-2 0,1-13 1,0 1-1,0-7 100,-1-1 1,-1-5-1,-3 1 1,-5 0 130,-2-1 1,-3-4 0,-7 4-1,0 1 64,0-1 1,-3 1-1,-1 4 1,-9-2-82,-6 3 0,2 11 1,-14 6-1,2 1-274,0 1 1,-10 0 0,5 9 0,-2 5-394,-1 8 0,11 4 1,-3 3 545,5 0 0,2 9 0,0 3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3:12.326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153 109 7778,'-3'-12'-1448,"-2"3"2027,-2-1 1,-7 5 0,4-7 102,-2 2 0,5 3 0,-8 7-370,-2 0 1,5 0 0,0 3-228,2 4 1,-4 5 0,7 10 0,2-1-66,2 1 0,3 0 1,0 0-1,0 2-101,0 5 0,3-5 1,2 5-1,4-5-189,3-2 0,3-7 0,7-1 1,-1 1-121,1-3 1,-5-2 0,5-10 210,9 0 0,-2 0 0,0-3 0,-7-4 96,-7-8 0,4-4 0,-7-3 0,3 0 134,-1 1 0,-7-8 0,6-3 0,-4 1 200,-4-1 1,-3 1 0,-2 4 0,0-2-141,0 3 1,-9 9 0,-6 4-1,-7 4-333,-7 4 1,3 3 0,-8 2 0,0 4-416,0 11 0,5-1 637,-7 15 0,9 5 0,-4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3:12.881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1 150 7793,'0'-21'189,"0"-1"1,0 7 0,0 1 526,0-3 1,0-3 1228,0-1-1591,0 9 1,0 4 0,0 16 0,0 6-276,0 5 0,0 6 0,0 1 0,2 6-162,5 2 0,-4 0 0,4 4 0,-5-1-577,-2 1 1,8 3-1,-1 0 1,-2-2-2194,-3-3 2853,8 1 0,-8-3 0,8-3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3:13.459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109 87 7778,'-7'-14'134,"0"-1"0,-3 10 0,5-4 636,-2-1 1,-3 8-359,3-6 1,2 8-1,-7 8-258,2 6 1,-4 13 0,7 2-1,2 0-47,2 2 0,3 1 0,0 6 0,0-1-209,0 1 0,0-4 0,0 0 0,3-2-132,4-6 1,-2-1 0,9-4-1,1 1-47,-3 0 1,7-10 0,-4-5 0,4-4 69,3-3 0,0-3 0,-1-4 1,1-8 115,0-4 1,-3-12-1,-2-6 1,-2-4 178,2-2 1,-8 1-1,-1 4 1,-6 1 73,-2-1 0,0-3 0,-2 0 1,-6 4-137,-6 8 0,-13 7 0,-2 8 0,0 7-1277,-2 4 1255,-3 3 0,-10 10 0,1 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3:38.69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1 143 7696,'0'-21'188,"0"-1"0,0 7 0,0 1 657,0-3 1,0 5-58,0-3 1,0 8 1154,0-7-1455,0 9 1,0 7-1,0 17-380,0 8 1,0 2 0,0-5-1,0 3-24,0 2 0,0 7 1,0-7-1,0 0-511,0 3 1,0-6-1,0 8 1,0-2-990,0-6 1,0-1 0,0-4 1415,0 1 0,0 0 0,0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3:39.476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 87 7778,'9'-21'301,"-6"6"0,4 1 593,-4-3 0,-1 7 1033,5 3-1515,-4 4 0,6 13 0,-9 5 1,0 4-149,0 3 1,0 2 0,0 2 0,0 4-260,0-4 1,0 6 0,0-3 0,0-3-503,0-2 0,0 1 1,3 1-1,2 3-792,2-2 1,0-3-1,-7-2 1289,0 0 0,0-1 0,0 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3:40.05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65 110 7385,'0'-22'488,"-2"10"576,-5 5 1,2 4-712,-10 3 0,8 0 0,-5 3-181,2 4 0,3 5 0,7 10-150,0 0 1,0-1 0,0 1 0,0 0-66,0 0 0,0-1 0,0 1 0,2 0-229,6 0 1,-3-8 0,9 1 9,3 2 0,2-8 0,3-1 108,0-6 1,0-2 0,-1 0 0,1-2 70,0-6 0,0 4 0,0-11 0,-1-2 89,1-2 0,0-5 0,-3-3 0,-4-2 179,-8 2 1,-5 3 0,-2 0-1,0-3 25,0-2 1,-9 3 0,-6 9 0,-4 5-92,-3 2 0,-9-5 0,-3 8 0,0 2-201,5 3 0,-3 4 0,3 6 0,3 6-1804,2 5 1886,2 3 0,10 0 0,2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3:41.160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143 153 7778,'3'-22'-88,"4"0"0,-5 8 0,8-1 431,0-2 1,-8 5 140,5-2 1,-2 7 237,2-8-104,-4 10-456,6-4 0,-16 18-173,0 6 0,-3 2 1,5 0-33,-2-3 1,-7 1 0,4 4 0,0-2 53,1-3 0,-6-6 0,5 6 33,-2 3 0,5 0 1,-5 0-1,0-5 54,0-2 0,5 4 0,-6-4 6,4 2 1,-1 0-64,3 3-39,4 4 0,3-16 0,15 4-26,4-5 0,3-4 0,2-3 0,3-2-25,2 2 1,0 0-1,-5 0 1,3-2-93,2 2 0,0 0 1,-7 0-1,-1-2-506,1 2 1,0 3-135,0 2 0,-8 0 101,1 0 0,-13 0 553,-2 0 1,-10 0 0,-11 0 118,-1 0 0,0 0 0,0 0 49,1 0 1,6 0-1,1 0 574,-3 0 1,5-3-92,-3-4 1,10 2 0,-2-9 385,4-3 1,3 5 43,0-3 1,0 1 855,0-8-514,0 10-1142,0-7 1,0 26 0,3 0-97,4 10 1,-4 0 0,4 2-1,-5 5-332,-2 1 0,0 6 1,0 1-1,0-1-628,0 0 1,3 8 0,2-5 0,2 2-253,-2 1 0,-3-11 0,-2 3 1154,0-4 0,10 6 0,2 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3:05.862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76 6319,'8'-11'1184,"-5"1"-412,3 3 0,-4 3 27,-2-8 0,0 5 833,0-5-968,0 8 0,2-5-452,4 9 0,-4 2 0,5 5 0,-5 5-67,-2 5 0,0 4 1,0 2-1,0 4-83,0 3 1,0 1 0,0 7 0,0 0-110,0-1 0,0-1 1,0-2-1,0-3-30,0 3 1,0-7 0,0-2 0,0-4-223,0-2 1,6 0-665,0 0-46,1-9 0,-7-4 0,0-12 1009,0-6 0,0-5 0,0-2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3:42.15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75 7778,'0'-21'4032,"0"-1"-3552,0 0 0,0 12 1,0 10-283,0 13 1,0 6-1,0 3 1,0-1-172,0 1 1,0 0 0,0 0 0,0 0-269,0-1 1,3 1 0,1 0 0,4 0-692,-3-1 1,-3 1-1,-2 0-766,0 0 1698,0-10 0,10 7 0,2-7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3:42.657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22 44 7778,'12'-15'1637,"-5"1"-248,-4 9-818,-3-5 1,0 13-466,0 4 0,0 5 0,0 10 0,0 0-77,0-1 1,-3 1 0,-1 0 0,-4 0-119,3-1 0,3 1 0,4 0-125,6 0 1,-6 0 0,8-3 0,0-5-47,4-6 0,5 1 0,3-1 0,0-4 33,0-1 0,-1-3 0,1-3 1,0-1 198,0-4 1,0-9-1,-3 3 1,-2-5 139,-3-3 0,-1-2 1,1-3-1,-7-2 32,-4 2 1,-3 3 0,0 2 0,-3 3 96,-4 4 0,0-1 0,-13 6 1,-4 0-176,0 0 1,-7 3 0,2 7 0,-1 3-349,-1 4 1,7-5 0,-5 8 0,7 0-483,8 4 0,-3-2 1,7 3 763,-2 2 0,7 2 0,-5 3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3:43.090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0 110 7807,'0'-15'118,"0"1"374,0-3 0,0 5 1,0-3 1586,0-2-195,0 8-1446,0-1 1,0 27-1,0 5-341,0 2 1,0 0-1,0-2 1,0 0-228,0-1 0,0 4 0,0 1 0,0 3-367,0-2 0,0-3 1,0-2-1,3 0-931,4-1 0,-5-6 1428,5-1 0,6 1 0,-1 7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3:43.557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88 7807,'0'-15'-520,"0"1"1420,0-3 0,0 5 1710,0-3-542,0 10-1652,0-4 1,0 18 0,3 6-267,4 4 1,-5 5 0,6 3-1,-6 2-203,-2-2 1,0-1 0,0 1 0,0 2-387,0-2 1,0-3 0,0 0 0,0 3-681,0 2 1,0 0-1,0-8 1119,0 1 0,0 0 0,0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3:37.90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0 129 7778,'0'-22'2423,"0"1"-285,0-1-1762,0 10 0,0 4 0,0 18-294,0 12 0,0 0 0,0 7 0,0-3-99,0 3 1,0-2 0,3 7 0,2-3-215,2-4 0,0 0 1,-7-1-1,0 3-448,0-2 0,3-3 1,1-2-1,4 0-893,-4-1 1,-1-6 1571,-3-1 0,10 1 0,2 7 0</inkml:trace>
  <inkml:trace contextRef="#ctx0" brushRef="#br0" timeOffset="366">175 151 7778,'0'-22'0,"0"0"379,0 1 1,0-1 451,0 0 1,2 3-483,5 4 1,-4 8-1,4 14 1,-5 8-185,-2 4 1,0 5-1,0 3 1,0 2-71,0-3 1,0 6-1,0-3 1,3 0-154,4 2 0,-5-6 0,6 4 0,-3-3-270,2 3 0,-5-4 1,8 4-94,0-5 0,-6-2 0,11-3 134,2-5 0,-5 3 0,2-9 145,3-4 1,-5-4-1,1-7 1,-1-5-4,0 0 0,-7-7 0,4 4 0,-1-4 501,-1-3 0,0 0 0,-7 0-86,0 1 0,-2 1 0,-6 3-319,-6 3 0,-5 9 0,-3-2-406,0 4 0,0 13 0,0 5 455,1 4 0,-1 3 0,0-1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3:46.14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88 110 7798,'-10'-13'2777,"-2"4"-2622,-10 9 1,8 7 0,2 3 0,2 2-172,5 5 1,3 2 0,4 3-199,5 0 1,-4-1 0,6 1-158,1 0 0,2-7 0,10-3 154,0-3 1,0 6 0,-1-8 118,1-2 1,-7-5 0,-1-5 0,1-5 145,-3-2 0,5-2 0,-8-8 1,1 0 164,0 0 1,-1 1-1,-4-4 1,3-1-41,-4-3 0,-1 0 1,-3 7-1,-3 3-66,-4 4 0,-5-2 0,-10 10-176,0 2 0,-7 3 1,0 2-358,3 0 0,2 9 0,4 6 0,6 4-583,6 3 1,-1-7 1008,2-1 0,-1 10 0,8 10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3:46.54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110 110 7807,'-3'-20'790,"-2"4"31,-2 1 0,-10 10-477,3-2 1,1 4 0,1 6 0,3 4-156,4 8 1,-5 4-1,3 3-201,2 0 1,3-1 0,2 1 0,0 0-175,0 0 1,7-1 0,3-1 0,-1-3-246,1-3 0,7-2 0,-3 3 167,6-8 0,2 3 1,-1-3-1,1-2 173,0-3 1,0-11 0,-1-6 133,1-4 0,0-5 0,-3-3 0,-4-2 118,-8 2 0,-4 3 1,-3 0-1,0-3-17,0-2 0,0 0 0,-3 10 0,-4 2-124,-8 2 1,-4 11 0,-3-4 0,0 6-170,1 2 1,-1 0-1,0 2 1,0 6-621,1 6 0,8 5 769,6 3 0,-5 0 0,0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3:46.94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88 107 7807,'-15'-7'1355,"1"0"0,2 2-1103,-3 12 1,3-4 0,7 6 0,-2 1-144,2 4 0,3 6 1,4 2-218,5-1 0,-2 1 0,10 0-98,2 0 0,2-8 0,3-2-25,0-2 0,-1-3 0,1-7 109,0 0 1,0 0 0,0-2 0,-1-5 95,1-8 1,-7 3 0,-1-3 0,1-2 99,-3-2 1,0-3 0,-7 1 0,2-1-3,-2 0 0,-5-7 0,-7 2 1,-8 6-21,-4 4 1,-6 9 0,-1-4-1,-6 3-314,-1 4 0,3 5 1,-3 7 261,1 8 0,-7 4 0,6 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3:44.85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250 87 7772,'10'-22'583,"-8"8"662,5-1-185,-4 1-423,-3 2-529,0 2 1,0 12 0,0 6-133,0 6 1,-3 3 0,-2 0-1,-4-2-40,-3 2 0,-3 2 0,-4 3 0,2-1 50,2 1 1,1-2-1,-8-3 1,0-3 12,1 3 0,-1 2 0,0 3 1,0 0 1,8-8-8,-1 1 1,13-10-1,2 2-30,12-5 0,7-2 0,5-2 0,3-3-62,2-2 1,0 0 0,-7 4 0,2-2-250,5-2 0,-5 0 0,5 7-320,-4 0 0,-4 0 1,1 0-102,0 0 1,0 0 768,-1 0 0,-8 0 0,-4 0 0</inkml:trace>
  <inkml:trace contextRef="#ctx0" brushRef="#br0" timeOffset="200">294 218 7807,'0'-22'-399,"0"0"0,0 0 1114,0 1 1,0 6 0,2 3 1511,5 2-2051,-4 3 0,6 17 0,-9 4 0,0 6-205,0 1 0,0 4 0,3 4 0,2 7-413,2 5 1,3 3 0,-6-1 0,4 1-466,-4-1 1,1-2 0,0-2 906,2-3 0,10 1 0,-5 6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3:48.657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132 109 7807,'-10'-12'-410,"8"0"0,-8 7 1327,0-2 0,5-3 10,-9 3 0,-1 5-580,-6-6 1,6 16 0,3 6-275,2 5 0,3 3 0,7 0 1,0 0-18,0 0 1,2-8 0,3 1 0,5 2-198,2 2 1,-5 0 0,8-2 0,2-5-208,2-2 1,3 5 0,0-6 128,-1 3 1,1-7-1,0 2 1,0-4 110,0-3 0,-1-7 0,-1-3 0,-3-2 103,-3-5 0,-2-3 0,5-1 0,-5-1 125,-2 0 1,-3 0 0,-7 1-1,0-1 38,0 0 1,0 0 0,-2 0-1,-5 1-121,-8-1 1,-4 7 0,-6 3-1,-1 3-124,-3 4 1,-7 2 0,6 6 0,1 2-259,-2 2 1,7 7-1,-3-4 1,8 2-1396,4 5 1740,10-7 0,-14 19 0,7-5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3:09.41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57 114 7740,'6'-13'0,"0"0"211,-2-1 1,-1-3 0,-3-2 1608,0 0-1154,0 9 0,-3 1-415,-3 9 0,2 7 0,-7 1 1,3 2-10,4 5 0,0-4 1,-1 1-1,-1 3-13,2 2 1,2 2-1,0 1 1,-2 4-68,-3 1 0,1 6 0,6-4 1,0 3-141,0 3 1,0-3 0,0-1 0,0 0-130,0 1 1,0 1 0,0 5 0,0-2-163,0-3 0,0-8 1,0 2-1,2-4-676,4-2 1,-3-6 0,5-3-555,0-1 0,3-3 3,8-6 1496,-9-9 0,7-1 0,-7-9 0</inkml:trace>
  <inkml:trace contextRef="#ctx0" brushRef="#br0" timeOffset="449">302 170 7740,'13'-2'-179,"-1"-4"0,-8 2 0,5-7 583,-1 3 0,-6-1 1,7 5 244,-1-2 0,-6-3 55,4 3 1,-1-2 392,1-5-82,-4 5-601,6 8 0,-8 2-237,0 4 0,0 5 0,0 8 0,0 1-27,0 6 1,0-3 0,0 8 0,0 1-61,0-3 1,-6 7 0,0-5 0,2 5-202,2 2 0,2 4 1,0-3-1,0-3-81,0 0 1,0-9 0,0-2 0,0-4-637,0-2 0,0-6-212,0-1 0,0-10 0,2-2-951,4-10 1991,-4-7 0,15-2 0,-7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3:49.257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87 109 7807,'0'-22'385,"0"8"451,0-1 0,-2 10-213,-5-2 1,2 5-454,-10 2 0,8 2 1,-5 5-1,2 8-135,5 4 1,3 3 0,2 0 0,0 0-119,0-1 0,0 1 0,0 0-147,0 0 1,10-3 0,2-2-1,2-5 78,1-2 1,-8 4-1,8-6 1,2-4-12,2-1 1,3-3 0,-1 0 0,1 0 61,0 0 0,0-10 0,-3-4 1,-2-6 95,-2-2 1,-1 1-1,8-1 1,-3 0 128,-4 0 0,-6 1 0,-9-1 0,0 0 31,0 0 1,0 0-1,-2 3 1,-8 2-104,-11 3 0,-4 9 0,-8-2 0,-1 4-180,0 3 0,7 0 0,-4 3 1,2 1-348,0 4 1,0 9 0,9-3 0,6 5 474,6 3 0,-4 10 0,0 2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3:49.70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66 65 6773,'-7'-14'828,"-1"-1"1,1 8 226,7-7 0,-2 9-41,-5-2 1,2 4-539,-10 3 1,10 3 0,-2 4-369,5 7 0,2 6 0,0 1 1,0 1-339,0 0 1,0 0-1,2 0 1,3 2-375,2 5 1,0-5 0,-4 5 0,2-5-1187,2-2 1790,0-10 0,3 17 0,2-5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3:50.290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132 63 7807,'-8'-14'1375,"1"-1"-596,-10 1 1,7 4-453,-4 10 1,-3 3 0,10 11 0,-1 3-143,-1 2 1,6-4-1,-4 0 1,5 1-149,2 4 1,0 9 0,0 0 0,0-3-316,0-1 0,0-4 0,2 1 58,5 0 1,3 0-1,7-3 1,-2-2 39,1-2 0,4-11 1,2 4-1,-1-6 133,1-2 0,0 0 0,0-2 0,-1-6 57,1-6 0,-7-5 1,-1-3-1,1-2 167,-3-5 0,-2 2 1,-10-7-1,0 3-119,0 4 1,0-4 0,-3 2 0,-4 2-161,-8 3 0,-14 9 1,-7 3-1,-3 2-401,3 6 1,-5 8 502,5 4 0,-6 9 0,-1-5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3:47.82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197 78 7807,'12'-10'349,"-5"-4"0,-5 1 1467,-2-1-1097,0-1-613,0 3 1,-2 12 0,-3 15-199,-2 4 1,-10 3 0,2 0 44,-4-1 0,5 1 0,-1-2 0,1-3 177,1-3 1,-6 1-1,5 6 99,-6 1 0,1 0 39,4 0-357,6-1 0,18-8 0,6-6 0,4-5-89,3-2 0,7 0 0,2 0 0,3 0-113,5 0 0,-5 0 1,0-2-1,0-3-3,0-2 1,-5-1-1,4 6 1,-1-3-652,-5-2 1,-11 0 944,-1 7 0,-1-10 0,8-2 0</inkml:trace>
  <inkml:trace contextRef="#ctx0" brushRef="#br0" timeOffset="252">284 143 7807,'-8'-14'0,"1"-1"350,2-2 1,1 5 0,-1-3 610,-3-1 0,1 3 43,7-1 0,3 9-752,4-2 1,-5 14-1,6 8-310,-6 4-1,-2 10 1,0 2 0,0 3-353,0 5 1,7-5 0,0 2-1,-2 3-491,-2 2 1,4 3 0,3-3 0,-1-3 901,1-1 0,7-11 0,-5 6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3:58.292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66 110 7807,'0'-15'548,"0"1"0,0 6-47,0-6 1,0 6 357,0-6-638,0 9 0,0-7-311,0 5 1,2 4-68,6-4 0,4 5 78,9 2 0,1 0-287,0 0 0,0 9 133,0 6 0,-8-3 0,-2 2 92,-2 3 1,4-4 0,-6 1 64,-4 3 1,1-5 0,0 3 97,2 2 1,1-5-1,-11 0 1,-2 0 44,-2 0 1,-10-5 0,5 8-1,-2-1 8,-1-2 0,1 8 0,-8-8 109,0 0 1,0 5 0,0-8 86,1 4 1,6-9-1,1 4 52,-3-6 0,5-2 73,-3 0-165,10 0-154,-4 0 0,11 0 1,5 0-26,8 0 1,-3 0 0,2 0-55,3 0 0,3 0 0,1 0 1,1 0-50,0 0 1,0 0 0,0 0-84,-1 0 0,1 0 1,0 0-1,0 0-324,-1 0 0,-6 0 0,-1 0-417,3 0 0,-5 0-763,3 0 1638,-10 0 0,5-10 0,-10-2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4:02.492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23 23 6461,'-12'0'0,"2"0"0,10 0 0,0-10 0,0-2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4:05.87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153 66 6935,'-12'-2'0,"5"-6"0,5 6 0,2-8 0,0 10 0,2 0 0,5 0 0,-4 0 0,9 0 0,-5 0 0,-5-2 0,6-5 0,-4 4 0,4-4 0,-6 4 0,10 3 0,-4 0 0,-6 0 0,8 0 0,-1 0 0,3 0 0</inkml:trace>
  <inkml:trace contextRef="#ctx0" brushRef="#br0" timeOffset="1216">262 44 6481,'-22'0'-278,"1"0"0,6 0 125,1 0 195,9 0 17,-15 0-54,18-9 0,-10 6 0,5-4 5,4 4 6,-6 3 12,18 0 1,3 0 47,10 0 0,0 0-25,0 0 1,-8 0 0,1 0 69,2 0 0,-5 0-9,2 0 0,1 0 70,7 0 0,-8 0 76,1 0 0,-8 0 139,7 0-218,-9 0 1,7 0 194,-4 0 71,-6 0-273,8 0 1,-13 0 0,-4 0-47,-8 0 1,3 0 0,-2 0-29,-3 0 0,5-7 0,-3 0-112,-2 2 1,-2 3 0,-3 2-37,0 0 1,8 0 0,-1 0 1,-2 0 0,-2 0 24,-3 0 1,1 0 0,-1 0 9,0 0 0,7 0 9,1 0 0,7 0 5,-8 0 0,8 0 63,-8 0 38,11 0 31,-6 0 88,10 0-22,0 0-147,0 9 1,0-4-24,0 10 0,0-8 13,0 7 0,0 1-54,0 7 0,0 0 18,0-1-33,0 1 23,0 0 0,0-8 0,2-2-5,6-2 9,-6-3 4,8-7 0,-8 0 0,5 0 0,-2-7-3,10 0 0,-3-3 0,5 5-12,-3-2 1,-7 0-1,8 7-52,2 0 0,-5 0 0,3 0-52,1 0 0,-3 0 0,1 0-7,3 0 1,2 0 65,3 0 1,0 0 30,0 0 0,-10 2 63,-5 6 0,3-4 6,-3 11 0,0-8 13,-7 8 1,-2-3-1,-5 5-8,-8-3 0,3-9 1,-3 5-11,-1-1 0,-4-6 0,-2 7 0,1-3-61,-1 0 1,7 0-1,1-4-319,-3 4 1,-2-5-1251,-3 6-141,10-6 1733,2-2 0,10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4:13.292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240 153 7364,'12'0'572,"-2"-9"-17,-10 6-288,0-16 1,0 14 266,0-10-278,0 11 0,0-8-67,0 4 0,-3 3 208,-4-9 15,5 9-217,-18-14 1,11 14-107,-6-10 0,-4 10-8,4-2 0,3 5 29,-3 2 0,8 0-20,-7 0 1,-1 0-33,-7 0 1,8 0-1,2 2-15,2 5 1,0-2-43,3 10 1,2-3-1,-7 5-23,3-3 0,1 1-111,8 7 0,0-8-94,0 1 42,0-1 147,10 8 1,2-10 35,10-5 0,-8-4 0,1-3 12,2 0 0,-5 0 1,0-3 2,-2-4 1,-1 5 0,-1-8 111,6 0 0,-2 6 59,3-11 0,-8 8 44,8-8 1,-8 8-43,7-8 0,-6 3 161,6-2-31,-9 4 72,5 0-182,-10 8 0,0-5-93,0 14 1,0 5 0,0 10 7,0 0 0,0-1 0,0 1-87,0 0 0,0 0 0,0 0 0,0-1 21,0 1 0,0 0 0,0 0 0,0-1-132,0 1 0,0 0 0,0 0-21,0 0 1,0-1-731,0 1-19,0-10 0,0-5-164,0-14 0,0 2 0,0-9-1219,0-3 2230,0-2 0,0-3 0,0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7:10.4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168 218 12320,'-75'0'491,"17"0"1,24 7-247,48 0 1,13 1 0,38-8 0,0 0-83,6 0 1,16-8 0,-36 4 0,2-1 0,3-1 0,2 0-42,3-2 1,1-1 0,-1-1 0,1 0 0,2 0 0,1 1 0,2 0 0,1 1-1,2 0 1,0 2 0,5 0 0,0-1 0,2-1 0,-1-1 0,-5 3 0,-2 0-225,-4 1 0,-2 1 0,-8 0 1,-3 0-1,37 2-416,-6-5 381,-23 4-309,13-16-538,-47 17 798,3-8 1,-19 0-1,2-2 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7:11.1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37 296 12434,'-36'0'327,"72"7"1,49 1 0,12-4-206,-45-2 1,2-1 0,2-4 0,2-1 0,5-2 0,2-1 0,6 0 0,3-2-1,9-3 1,1-1 0,6-3 0,2-2 0,5 3 0,2-1 0,-2 0 0,-1 1-54,-1-1 0,-1 0 0,-6 1 0,-2 1 0,-8 3 0,-4 0 0,-6 1 0,-2 1-223,-11 2 0,-2-1 1,35-11-653,-9 5 314,-8 4 0,-149 66 492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2:38.04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189 169 7670,'0'-13'420,"0"0"1,-2 9 213,-4-2 0,2 4-285,-9 2 0,7 0 1,-7 2-205,-1 4 0,3 5 0,1 8 0,-1-1-114,1 1 1,6 0-1,-3 2 1,5 2-15,2 2 0,0 1 1,0-7-1,0-1-112,0 1 1,2 0-1,5 0 1,3 0-132,1 0 1,5-7 0,-1-1 0,6-3 12,4-4 0,0-1 1,-6-3-1,0 0 127,0 0 1,0-9 0,0-3 0,0-5 79,-1-2 1,-5 0 0,-2 0 0,-1 0 118,1 0 1,-7-6 0,2-2 0,-4 0 186,-2-1 0,0-5 1,0 1-1,0-3-92,0-3 0,-8 9 0,-5 3 0,-6 5-236,-6 3 0,2 7 0,-8 5 0,-3 6-169,-2 6 1,1 7 0,1 12 0,3 6-605,-3 5 1,13-5 0,4 1 800,7 1 0,-5 3 0,5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3:13.862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76 92 7738,'0'-18'444,"0"-1"160,0 0 0,0 6-28,0 1 0,-2 7-147,-4-1 1,1 6-217,-7 6 0,8 5 0,-3 8 0,3 0-40,-2 0 1,4 2 0,-5 2 0,3 4 21,-2 2 1,4 1 0,-4 3 0,4-1-123,2 1 1,0 3 0,0 0-1,0-3-116,0-1 0,0-7 1,0 4-1,0-2-132,0-4 0,0-2 0,0-2-764,0 0 0,2-8-837,4-5 0,-2-6 1776,9-6 0,-9-5 0,4-8 0</inkml:trace>
  <inkml:trace contextRef="#ctx0" brushRef="#br0" timeOffset="665">265 262 7740,'6'-12'-122,"0"-1"0,1 7 609,-7-7 0,0 7-49,0-7 0,0 7 0,0-6 1,0 5 504,0-5-651,0-1 1,2-4 0,2 3 21,2 1 1,3 7-186,-3-7 1,-2 7 0,9-5-93,1 3 1,-3 2 0,-1 4 0,1-3-41,-1-1 0,-3 0 1,5 6-1,3 0-85,2 0 0,-5 0 0,1 0 0,-1 2-4,-1 4 0,6-2 0,-7 9 0,3 0-18,-1-3 1,-5 7 0,3-5 0,-1 5-37,-5 2 1,4 2-1,-2 2 1,-1 2 2,-3-2 0,-2-2 1,0-2-1,0 2 69,0 4 1,-9-4 0,-3 5 0,-5-5 74,-2-3 0,-2 1 1,-2 0-1,-4 0 37,-3 0 0,1 0 0,-5 0 1,5 0 187,2-1 0,0-1 1,4-2 596,-3-3-501,1 1 0,17-2-243,8-5 0,10-4 0,13-2 1,3-2-109,-3-4 0,6 1 1,0-5-1,3-1-2,-1 1 1,1-1-1,5-3 1,3 3-22,4 3 1,-4-5 0,4 5 0,-6-1-117,-7 1 0,3 2 0,-9 6-1486,-2 0 1654,-10 0 0,-22 8 0,-11 3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7:11.7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107 366 12461,'-65'9'327,"28"-6"1,32 14 0,47-10-83,18-2 1,13-5 0,-1-5 0,13-5-106,14-2 0,-43 5 1,2-3-1,10-2 1,2-2-1,3-2 1,1 0-101,4-1 1,2 0 0,2 3 0,3-1-1,5-2 1,1-2 0,3 1 0,1 0-112,2 1 0,-1 0 0,-7-3 0,-3 1 0,-7 5 0,-1 2 0,-10 0 0,-3 2-175,-8 1 0,-3 1 0,36 1 0,-15-5-246,0 2 0,-32 7-492,15 23 984,-38 43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7:12.3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97 271 12332,'-46'0'491,"-5"-10"1,53 10-247,20 0 1,19 0 0,34 8 0,0-8-106,5-8 0,-29 6 1,2 0-1,5-5 1,0-1-1,7 0 1,1-1-19,6 0 1,1-1 0,3-4 0,1-1 0,8 0 0,2 1 0,-3 0 0,1 1-151,-1 1 0,1 0 0,2 1 0,-2 0 1,-9 0-1,-2 0 0,-7 1 0,-3 1-464,-9 2 0,74-20 492,-52 32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7:23.7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215 63 12350,'-9'-46'173,"-3"29"20,-10 39 1,7 12 2,1 24 1,7 8 0,-6 6 0,1-2-1,0-2 1,7 9-1,-4 15 1,5-36 0,0 2-75,1 9 1,-1 2 0,-3 4 0,0 1 0,2 2 0,2 1 0,1-1 0,0 0-24,0 0 1,1 1 0,1 3 0,0 2 0,0-1 0,0 0 0,0-2-1,0-1-62,0-4 0,0-3 1,0-9-1,0-3 1,0-7-1,0-2 1,0 32 3,0-12 1,0-9 0,0 2-24,0 4 1,0-4 0,0-2-231,0 7-55,0-22-678,-10 24-39,8-63 492,-17 0 0,16-58 336,-4-14 1,14 5 0,5 6-1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7:26.4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1 173 12331,'0'-56'279,"0"-7"-55,0 27 1,0 19-30,0 39 0,0 7 0,0 26-54,0 8 0,0 0 0,0 0 0,0 10-58,0 9 0,0 10 0,0-38 1,0 3-1,0 3 0,0 1-57,0 8 1,0 0 0,1-3 0,0 1 0,1 7 0,1 0 0,1-3 0,2 0-53,0 2 0,0 0 1,-3 1-1,1 2 1,2-1-1,0 0 0,0-3 1,0-2-81,1-3 0,-2-3 0,-1-6 0,0-2-348,2-4 0,2-3-530,7 24 492,16-10 0,-7-70 85,5-30 1,-12-21 406,-2-14 0,-1 14 0,8-5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7:26.9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66 175 12278,'0'-58'-881,"0"-1"1838,0 30-466,0 0 1,-10 87-283,-4 15 1,4 7-1,3-20 1,4 8-67,3 10 1,-7 11-1,3-39 1,1 2-1,0 7 1,1 3-28,0 7 0,2 2 1,-1 6-1,2 3 1,-1 10-1,2 2 1,0 4-1,1 1-69,-1-28 1,0 1-1,1-1 1,0 1-1,1-1 1,-1 1 0,-1 2-1,-1 1 1,1-1-1,1 29 1,1-3-88,-1-9 0,-1-2 0,-1-5 0,0-4 0,-1-14 0,0-2 0,0-3 0,0-2 18,0-5 0,0-2 0,0 25-791,0-10 321,0-14 0,17-42 0,5-38 0,-5-34 492,-10-24 0,-12 3 0,-2 11 0,0-4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7:29.8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66 100 12212,'0'-37'-161,"0"-11"530,-10 34 0,0 14-169,-4 29 0,-3 26 0,10 20 0,2 0-78,2 0 0,3 20 1,1-43-1,1 2 0,0 11 1,1 3-48,0 9 0,1 3 0,4 13 0,1 3 1,-4-28-1,-1 2 0,1 0 0,2 5 0,-1 1 1,1 1-67,0 4 0,0 2 0,1-1 1,-1 3-1,0 0 0,0 0 0,0-5 1,1-1-1,-1-1 0,0-10 1,0-1-1,1-2-102,3 23 1,0-4 0,-4-12 0,0-3 0,0-7 0,1-1-171,0-8 0,1-2-528,10 41 299,3-24 0,-15-37-492,-14-38 738,-15-20 0,-22-16 0,1-1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17:39.357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259 88 7821,'0'-22'-309,"0"7"500,0 1 1,0 6 350,0-6-76,0 9-282,0-5 1,0 13-72,0 4 0,-2-2 1,-5 9-43,-8 3 0,6 3 1,-1 2-1,3-1-42,-1 1 0,-9 0 0,5 2 1,-2 3-30,-1 2 1,3 0 0,-5-7 0,3 2-4,-3 5 1,5-5-1,0 5 1,0-5 25,-1-2 0,9 0 1,-6-3 55,0-4-44,8 4 1,-5-17 0,14 6 9,7-6 0,6-4 0,1-6 1,1-4-13,0 0 0,0-5 0,0 10 1,2 0-124,5-3 1,-5 5 0,5-7 0,-5 0-77,-2 0 1,0 7 0,0-5 0,-1 3-256,1 0 1,0 0 0,-3 4 0,-2-2-1180,-2-2 1600,-1 0 0,8 7 0,-10 0 0,-2 0 0</inkml:trace>
  <inkml:trace contextRef="#ctx0" brushRef="#br0" timeOffset="250">368 196 7384,'-9'-21'-391,"6"-1"0,-6 0 1120,-1 0 1,7 8-1,-4-1 619,5-2-951,2 8 0,0 1-249,0 16 0,0 6 1,0 15-1,0 8-208,0 4 1,0 12 0,0 5-1,0 5-384,0 2 1,0 1 0,0-4 0,2-1-623,5-3 0,-4-10 1066,4 3 0,5 5 0,0 0 0</inkml:trace>
  <inkml:trace contextRef="#ctx0" brushRef="#br0" timeOffset="1100">259 1155 8116,'-19'-3'531,"5"-4"-258,4 5 1,10-11-144,0 6 1,0 2-29,0-9 0,2 7 1,6-6-199,6 4 0,-2-6 0,3 8-75,2 2 1,2 3-42,3 2 0,0 0 62,-1 0 0,1 9 1,-3 6 107,-4 4 0,-5-4 0,-10-1 0,0 3 52,0 3 0,0 1 0,0 1 1,0 0 31,0 0 1,-3-1 0,-2 1 0,-4 0 12,-3 0 0,4-3 0,-4-2 0,0-5 82,0-2 0,5 4 0,-5-4 161,2 2-80,3-7-179,7 5 1,2-13 0,5-2-47,8-2 1,-3 0 0,3 7-134,2 0 0,2 0 56,3 0 1,-1 2-1,-1 6 47,-6 6 1,3 5-1,-7 3 88,2 0 0,-7 0 0,2 0 0,-4-1 107,-3 1 1,-3 0 0,-2 0-1,-4-1 0,-3 1 1,-3-7 0,-7-3 0,-2 0-25,-5 0 1,5-7 0,-8 2-1,3-4 58,0-3 1,-2 0 0,4 0 0,-2-3-91,3-4 0,1-3 0,6-9 1,2 0-442,3-6 0,9-1 0,-3 4 0,8 3-1806,8 4 2145,4-4 0,19 7 0,3-10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0:04.546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153 174 8116,'0'-14'-1046,"0"-1"1618,0 1 0,0-8-60,0 0 0,0 8 16,0-1 1,0 1 364,0-8-148,0 10-484,0 2 0,0 27 0,0 5-203,0 2 1,0 10 0,0 5 0,0 7-20,0 4 0,0 11 0,0-3 0,0 5-96,0 2 1,0 0 0,0-2 0,0-2-33,0-3 1,0-10 0,0 3-1,0-7-229,0-8 0,0-5 0,0-9-1432,0 0 933,0-10 0,0-5 1,0-14 82,0-7 1,0 1 733,0-1 0,9-10 0,3-10 0</inkml:trace>
  <inkml:trace contextRef="#ctx0" brushRef="#br0" timeOffset="748">458 305 5938,'12'-12'345,"0"2"1,-7 8 222,2-6 1,2 6 414,-1-5-706,-6-5 0,15 7 148,-10-10-334,1 10 0,-11-2-51,-4 14 1,2 6-1,-9 6 1,-6-2-3,-6-3 0,-1 8 1,-9 7-1,-1-2 6,4-3 0,-9 5 0,9 0 1,-4-2 21,1-3 1,2 3 0,-2-3 0,7-5 16,5 0 1,2-2-1,2 0 258,6-2-192,4-10 1,20 4 0,4-9 0,6 0-7,2 0 1,-1-2 0,1-3-1,0-2-52,0 2 0,2 3 0,2 2 0,4 0-76,-4 0 1,-2 0 0,-2 2-1,0 3-72,0 2 0,-8 10 1,1-2-1,2 4-269,2 3 0,3-1 0,0 1-192,-1 0 0,-6 0 1,-1-3-1,1-2-354,-3-2 1,0-3-1,-7 5 872,2-3 0,0 1 0,-7 6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0:10.712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39 219 8302,'0'-15'296,"0"1"0,0 6 466,0-6 1,0 6-144,0-6 0,0 7-2,0-8 0,0 1-177,0-8 0,2 7-281,6 1 1,4 2 0,7-5-268,-4 2 1,4 10 0,-5-2-81,6 5 0,2 2 0,-1 0-59,1 0 0,-7 2 0,-1 5 0,1 8-55,-3 4 0,-3 10 0,-9 3 1,0 2 241,0 4 0,0 4 0,-2 1 0,-3 1 202,-2-1 0,-12 1 0,-1-1 0,-6 1 92,-1-1 1,-4-1 0,-1-4 0,1-4 600,-1-2 0,6-3-321,11-8 0,10-11 0,20-10-369,14-12 1,9-7-1,8-3 1,5 0-447,7 0 1,3-7 0,-1-2-1,-2-1-564,3 1 1,-1 2 0,-2 10 0,-7 2-2778,-5 2 3642,-2 10 0,-10-4 0,-3 9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0:28.176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523 1 6000,'12'0'1303,"-2"0"-686,0 0-14,-8 0-208,8 0-102,-10 0-114,0 0 0,-10 0-58,-4 0 0,-6 0 1,-2 0-1,1 0-16,-1 0 1,0 0-1,0 0 1,1 0-12,-1 0 0,0 0 1,0 0-1,0 0-60,1 0 0,-1 0 0,0 0 0,0 0-8,1 0 0,6 0 0,0 0 137,-1 0 0,-4 0 0,-2 0 89,1 0 1,6 0 209,1 0-370,-1 0 1,1 0 0,1 2-73,4 5 1,2 6-1,7 8-83,0 1 0,0 0 1,0 0-1,0-1-2,0 1 1,0 0 0,0 0 0,0 0-14,0-1 1,0 1 0,0 0-39,0 0 0,2-3 0,3-2-168,2-3 235,0-9 0,-4 5 49,4-10 0,-5-2 19,6-6 0,1 3 86,-1-9 1,9-1-44,-3-6 0,-2 6-65,3 1 1,-1 9-1,8-2-70,0 4 0,-8 3 0,1 0-5,2 0 0,2 0 0,3 0-124,0 0 0,-3 3 0,-2 4 129,-3 7 0,-9 6 1,3 1-1,-6 1 62,-2 0 1,0-7-1,0-1 1,0 3 103,0 2 0,-10 3 0,-4 0 0,-6 0-29,-1-1 0,-1-6 0,0-1 0,0 1-10,1-3 1,-1 5 0,0-10-102,0-2 0,0-2-342,1-3 1,9-3-1876,4-4 2264,6 4 0,12-16 0,2 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3:18.412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1454 132 7740,'11'-8'-843,"-1"4"1269,-3-9 1,-5 0-52,4-5 0,-4 5-116,-2 0 0,-2 3-94,-4-3 0,2 3 0,-9 6-56,-2-3 1,-1 1 0,-3 6 0,0 0-88,0 0 1,0 0-1,0 0 1,0 0-28,0 0 0,0 0 1,1 0-1,-3 0-3,-5 0 0,5 6 1,-4 1-1,4-1-15,2 2 0,-6-6 1,0 7-1,2-3 41,2 0 0,2 3 0,0-5 1,0 2 44,1-2 1,-1 5 0,0-3 0,0-2 12,0-2 0,0 5 1,0-1-39,0-2 0,1 5 0,-1-3 0,0 0-22,0 3 0,0-7 0,0 6 0,0-2 22,0 1 1,-6 5 0,0-5 0,4-1 50,6 2 1,-3-6 0,3 7-1,-4-3-24,2 0 0,2 3 0,-3-5 0,-1 4-11,0 3 1,6-5-1,1 5 1,-3-1 13,-2 1 1,-2-5 0,0 4 0,1 1 19,-1-1 0,2-3 1,2 3-1,3 1-8,-3-1 0,4 1 1,-1 1-1,-1-4-7,3 1 0,-7-1 0,7 7 1,-3-5-2,0-1 0,1 6 0,-7-5-51,0 0 0,9 7 1,1-6-1,3 1-30,0 1 0,-7-7 0,5 7 0,-1 1-7,1 3 1,-1-4 0,5-1 0,-2 3 2,2 2 1,0 0 0,-1-3 0,-1-1 7,2 2 0,2 1 0,2 3-18,0 0 1,0 0 0,0 0 0,0 0-50,0 0 0,0 0 1,0-1 15,0 1 1,0-6 0,2-3 0,2 1 4,2-1 0,9-3 1,-2 5 5,3 3 1,3 0 0,0-3 0,0-3 9,0-1 0,0-4 0,0 7 0,0-3-17,-1-4 1,1-2 0,2 0 0,2 3 28,3 1 1,1 0-1,-4-6 1,4 0 7,3 0 1,-5 0 0,4 0 0,0 0-8,1 0 1,-5 0-1,4 0 1,3 0 4,3 0 1,-7-6 0,9 0 0,1-1 6,4-1 1,-2 4 0,4-7 0,-4 1 9,-2-1 1,-7 5 0,-1-4 0,-1 1 18,0 5 1,-6-4-1,2 1 1,-6 1-6,-6-2 1,4 3 0,-5-7-48,5-3 1,-4 5-1,-1-3-17,3-2 0,2-1 0,2-1 0,-3 2 32,-3 3 0,4-1 1,-5-4-1,3 2 32,-2 3 0,3-1 0,-3-6 17,4 1 0,2-1 0,0 0 0,-1 0 33,1 0 1,-6 6 0,-1 1 0,3-3-28,2-2 1,0 5-1,-3 1 1,-3 1 64,-3-1 1,5-1-42,-7-7 1,0 0-1,-6 0-15,0 0 1,0 7 0,0-1 131,0-2 1,0 5 0,0-3 30,0-1 1,0-3-128,0-2 1,-2 0 0,-4 2-41,-7 5 0,-3-5 0,-3 6 0,0-1-18,0-1 0,-2 7 1,-2-4-1,-4-1-72,-3 1 0,5 5 0,-4-3 0,-1 2-44,1-1 1,0 1 0,-5 6-1,3 0-174,-3 0 0,5 2 1,-1 2-1,1 5-232,0 1 1,6-3-1,-3 5 1,5 3-606,3 2 0,7 1 1103,5 1 0,-5 9 0,1 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0:29.14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219 218 7868,'0'-14'-329,"0"-1"1,0 8 710,0-8 1,0 8 3,0-8 1,0 8 362,0-7-377,0-1 1,0-7-215,0 1 0,2 9 0,3 2-45,2 0 0,3 8-148,-3-6 1,5-1-15,10 2 0,0-1 0,0 8-114,-1 0 1,-9 3-1,-2 2 1,-3 4-26,1 3 1,1-4 0,-4 6 0,2 3 117,-2 2 0,-2-4 0,-3-1 0,0 3 42,0 3 0,0-6 0,0 1 1,0 2 39,0 2 0,-3-4 0,-2-1 0,-4 1 35,-3-3 1,7 0-1,-5-7 1,3 4 370,0 3-145,-10-7-115,14 5-139,-6-10 0,16-2 1,2-3-1,4-3-58,4 4 0,-5-1 0,2 0-22,3-2 1,2-1 0,3 8 14,0 0 1,-3 3-1,-2 2 1,-5 4-35,-2 3 0,5 3 0,-8 7 0,-2-1 30,-3 1 0,-2 0 0,0 0 0,0 0 105,0-1 1,-7-6 0,-3-1-1,-2 3 70,-5 3 0,-5-6 0,-4-2 0,-3 0 13,2 1 1,-4-9 0,-1 4 0,-2-6 97,-4-2 0,4 0 1,0 0-1,0 0 78,0 0 1,7-10 0,-2-4-161,5-6 1,5-1 0,2 1 0,5 3-533,2 3 0,3 7-1177,7-8 1555,10 10 0,2-14 0,9 7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0:33.176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4.93323E6"/>
      <inkml:brushProperty name="anchorY" value="-4.7067E6"/>
      <inkml:brushProperty name="scaleFactor" value="0.5"/>
    </inkml:brush>
  </inkml:definitions>
  <inkml:trace contextRef="#ctx0" brushRef="#br0">66 739 7868,'-10'-22'272,"5"0"1,-9 0 2145,-3 0-647,7 10-1460,0 3 1,10 18 0,3 3 0,2 3-34,2-1 0,10 1 0,-3 7 0,6 0-137,2-1 1,-8 1 0,1 0-1,2 0 1,2-1-13,3 1 0,-8 0 1,1 0-104,2 0 1,2-1 29,3 1 0,0-3 0,-1-2 0,1-5 8,0-2 0,-8-3 0,1-7 0,-1-2-30,-1-5 0,6 2 0,-5-10 0,6-4-57,2-8 1,-1 1 0,4-11 0,4-1-81,7-3 1,0-3 0,5-2-1,8-7 1,4-10-81,7-7 0,-28 30 0,-1 0 0,3 2 0,0 1 0,1-1 0,0 1-85,1-1 1,1 1 0,-1 1 0,0 2 0,27-22-110,-5 13 0,-14 9 0,-15 14-627,-5 6 0,-4 7-1697,-6 14 2701,-14 5 0,-12 19 0,-10 3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1:11.623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131 175 7868,'0'-22'81,"0"8"558,0-1 0,-8 8-17,1-8 1,0 1-109,7-8 0,0 7-273,0 1 1,2 9 0,3-5-86,2 1 1,3 6-265,-3-4 1,-2 5 0,7 4-142,-2 5 1,0-2 0,-5 10-1,2 2 22,-2 2 0,-3 5 0,0 3 0,3 4 105,3 3 1,-4-5-1,-8 5 1,-6 0 127,-2 0 1,5 0-1,-8 4 1,-2-4 138,-2-2 1,-1-3-1,3-7 1,3-1 117,-3 1 1,5-10 0,0-2 0,0-3 70,0 0 1,7-2-202,-3-12 0,6-5 1,2-10-116,0 0 0,0 8 0,2-1 0,6 1-73,6 2 0,-2-5 0,3 9 0,2 1-70,2-2 0,-4 6 1,-1-4-1,3 4-128,2 3 0,3 10 1,0 2 101,0 0 1,-3 8-1,-2-8 1,-2 2 91,2 1 1,-5-3-1,0 5 1,0-5 131,0-2 0,-5-3-107,8-7 1,-8 0-1,5-3-116,-2-4 0,-1-5 1,-4-10-1,5 1-525,2-1 675,-7 0 0,24-9 0,-5-3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1:12.389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44 219 7868,'0'-22'1570,"0"0"1,-2 10-986,-5 5 1,4 7-439,-4 7 1,-3 5-1,3 10 1,2 2-96,3 5 1,2-5-1,0 8 1,0-3-173,0 0 0,0 0 1,0-7-1,0 0-249,0-1 1,2 1 0,5 0 71,8 0 1,-3-10-1,3-5 1,2-5 138,2-2 0,3-2 1,-1-5 399,1-8 1,-2-11-1,-3-6 1,-5-2 131,-3-4 1,-1-4-1,-8-1 1,0-1-7,0 1 1,-3-3 0,-4 0 0,-8 0-143,-4 5 1,-3 21 0,0 6-1172,1 9 945,-1 24 0,0 6 0,0 18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1:34.638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 56 7719,'0'-22'493,"0"8"2016,0-1-1941,0 10 0,0 5 0,0 15-369,0 4 1,0 3 0,0 0 0,0 0-249,0-1 1,0 8-1,0 0 1,2-2-802,6-3 0,-6 5 1,8 0 849,-1-2 0,-6-3 0,7-2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1:36.321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349 153 7904,'0'-15'390,"0"0"0,0 8-100,0-7 1,0 6 0,0-6-15,0-3 0,-2 5 1,-5 0-64,-8 2 1,3-4 0,-2 6-83,-3 4 1,-3 1 0,-4 3 0,-3 0-61,-2 0 1,0 7 0,8 3-1,-1 2-40,0 5 0,8 0 0,-1 0 1,0-3 4,3 3 1,0 3 0,7 2-235,-2-1 0,0-6 0,9-3-115,6-2 0,-4-3 0,11-7 201,2 0 1,2 0-1,3 0 1,0-3 98,0-4 1,-1 2-1,-1-9 1,-3-1 58,-3 3 0,1-5 1,6 8-1,1-1 122,0 0 1,-7-4-1,-1 6 236,3 4 1,-5 1-374,3 3 1,-11 10 0,4 4-1,-6 8-255,-2 7 0,0-2 0,0 7 0,-2 0-235,-6-1 0,6-4 0,-5 5 459,4-2 0,3 7 0,0-6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1:36.787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66 194 7904,'0'-22'866,"0"0"1,-2 10 25,-5 5 0,2 4-688,-10 3 1,10 10 0,-2 5 0,2 4-137,-2 3 0,5 0 0,-6-1 0,6 1-514,2 0 1,0 7 0,0 0-428,0-2 0,2-3 0,3-2 1,5-3 872,2-5 0,3 6 0,6-8 0</inkml:trace>
  <inkml:trace contextRef="#ctx0" brushRef="#br0" timeOffset="317">262 172 7904,'0'-29'0,"0"0"259,0 2 0,0 3 0,0 2 1543,0 1-1462,0 8 0,0 6 0,0 14 0,0 8-320,0 4 0,0 3 1,0 2-1,0 3-67,0 2 1,0 2-1,0-4 1,0 2-156,0-2 0,0-1 1,0 3-291,0 8 0,0-13 0,0-2 152,0-3 1,3-2 0,4-3 234,7-6 0,-1-6 0,1-2 49,3 0 1,-5-2 0,0-6 300,-2-6 0,-3-5-287,-7-3 1,-2 10-1,-6 4 42,-6 6 0,-15 2 0,-5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1:35.387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141 88 7534,'0'-22'940,"0"0"1,0 8 78,0-1-374,0 10-559,0-4 1,-2 18 0,-3 6-93,-2 4 1,-3-4 0,5-1 0,-5 3-3,-2 3 1,5-6 0,-5 1 0,0-1-4,0-2 1,7 8 0,-5-8-1,3 2 112,0 1 0,-3-8-40,3 7 1,7-9-103,0 3 0,2-6 0,13-2 1,2 0-141,2 0 1,3 0 0,0 0 0,-1 0-301,1 0 0,0-7 0,0-1-325,-1 4 0,1 1 0,0 3 806,0 0 0,0 0 0,-1-9 0,1-4 0</inkml:trace>
  <inkml:trace contextRef="#ctx0" brushRef="#br0" timeOffset="200">185 153 7721,'-8'-22'265,"1"1"0,0-1 2221,7 0-1700,-10 10 1,10 2-703,0 10 1,3 12 0,9 8-455,-3 6 0,1 6 1,-5-3-1,2 5-528,-2 0 0,5 7 898,-3-5 0,10 15 0,-5 4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2:39.865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44 42 8068,'-8'-15'1355,"1"1"0,-2 9-719,1-2 0,6 14 0,-5 8 0,4 4-354,3 3 0,0 7 1,0 2-1,0 3-910,0 5 1,3-5-1,1 0 1,4-3 627,-3-4 0,-3 6 0,-2 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2:40.265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44 42 8068,'-10'-20'629,"-4"6"1,4 7 0,3 14 0,5 10-237,2 9 0,0 1 0,0 9 0,0 3-1429,0 2 1,0 3 1035,0-1 0,9 1 0,3-1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3:19.22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0 680 8620,'0'-12'1477,"0"-1"0,0 7 15,0-7-298,0 9-808,0-4 0,2 8-224,5 0 0,-3 0 0,6 2 0,1 4-114,-1 7 1,-3 4 0,5 1-1,3 1-70,2 0 1,-5 0 0,1 0 0,2 0-35,1 0 0,1 0 1,-2-1-1,-3 1 40,3 0 0,2-6 1,2-3-119,0-1 0,-1-3 0,1-6 65,0 0 0,2-6 0,2-3 0,2-1 48,-1-5 0,-1-2 0,2-2 0,8-2-8,9-4 0,0 2 0,9-6 0,1-1-27,3 1 1,10-4 0,4-9 0,4-2-49,3 2 1,8-7 0,-40 24 0,2 0 0,3-2 0,0-1 22,5 0 1,-1 0 0,-4 3 0,-1 2 0,-3 0 0,0 2 0,37-17 23,-9 6 1,-18 5 0,-5 8 0,-10 0 33,-9 0 1,-10 9 0,-8 2 13,2-1 0,-5 1 86,3-5-335,-9 5 0,2 8 1,-10 2-762,-2 4 0,-7-2 1,5 7 1018,-3-3 0,-1 7 0,-7-5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2:40.699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22 22 8068,'0'-12'1011,"-2"3"0,-3 11-584,-2 5 0,0 13 1,7 11-1,0 3-539,0 5 1,0 2 111,0 2 0,9 11 0,3 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2:41.066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22 83 8068,'0'-22'221,"0"0"482,0 1 0,-2 8 0,-3 9-300,-2 8 1,-1 11 0,8 14 0,0 7-542,0 5 0,0 5 0,0 3 138,0 2 0,0 9 0,0-4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2:55.682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23 184 8068,'0'-22'193,"0"1"1,0-1 0,-3 2 0,-2 4 523,-2 1 0,0 8 0,7-8 709,0-2 0,0 5-114,0-2 1,0 11-902,0 3 0,0 10 1,0 12-1,0 2-159,0 5 0,0 5 1,0 9-1,0 1-258,0-1 0,0 1 1,0 0-1,0-1-836,0 1 1,0-3 0,0-2 0,0-6-1437,0-1 1,0-3 2277,0-7 0,9 9 0,4 3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2:56.480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259 128 8068,'0'-22'534,"0"1"1,0 6 407,0 1 0,0 6-186,0-6 1,0 7 216,0-8-680,0 10 0,0-2-224,0 14 0,0 5 0,-3 10-39,-4 0 0,2 0 0,-7-1 0,0 1 5,0 0 0,0 7 0,-5 0 0,3 0 40,-3 3 0,5-8 1,-3 5-1,-2-5 26,-2-2 0,4 0 0,3-1 0,0-1 16,0-6 0,5 3 0,-5-7-31,2 2 1,5-7-91,12 2 1,5-12 0,10-4-1,0-1-96,0 0 1,-1 0 0,4 6 0,1-6-101,3-2 1,0 7 0,-7-2 0,0 4-424,0 3 1,-1 0 0,1 0-1,0 0-552,0 0 0,-8 0 1,1 0-70,2 0 0,-5 0 1244,2 0 0,-9 10 0,5 2 0</inkml:trace>
  <inkml:trace contextRef="#ctx0" brushRef="#br0" timeOffset="237">215 215 8068,'0'-21'0,"0"-1"362,0 0 0,0-2 0,0-3 1093,0-2 1,0 0 1595,0 7-2656,0 10 1,0 5 0,3 14 0,2 10-296,2 10 0,3-1 0,-6 11 0,4 4-450,-4 7 1,6 1 0,-3 9 0,-2 2-1289,-2 3 1,-3 2-1,0 1 1638,0-1 0,9 0 0,3 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2:59.697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284 165 8068,'0'-21'0,"0"-1"0,0 0 286,0 0 1,0 1-1,2 1 1179,6 6-171,-6-6-1112,8 18 0,-10 2 0,0 14 0,0 6-123,0 2 1,0 7 0,0 2-1,0 3-74,0 5 0,0 2 1,0 2-1,0 1-10,0-1 1,0-6 0,0-1 0,0 0-129,0-2 0,2-2 0,3-11 1,5 4-10,2 4 1,-7-12 0,4 2 0,1-7-66,4-7 0,-1 5 0,1-3 73,3-2 0,-5-5 1,3-8 97,2-6 0,-5-3 1,0 0-1,-3 3 139,-4-3 1,-2-3 0,-3-2-42,0 1 0,-3 6 0,-4 3-247,-7 2 0,-6 3 0,-2 7 0,1 3-1229,-1 4 1434,0 5 0,-9 10 0,-3-1 0</inkml:trace>
  <inkml:trace contextRef="#ctx0" brushRef="#br0" timeOffset="1017">66 383 8068,'0'-22'-222,"-2"3"0,-3 2 292,-2 3 0,-1-1 0,8-7 218,0 1 0,-7 6 0,0 1 431,2-3 1,3 5 107,2-3 0,0 8-20,0-8 0,-3 10-535,-4-2 0,5 7 0,-6 7 1,6 8-65,2 4 1,0 3 0,0 2 0,0 3-108,0 2 1,0 7-1,2-4 1,3 2-121,2 4 0,1-6 0,-8-3 0,0-3-145,0 3 0,2-4 1,3 4-1,2-5-192,-2-2 1,-3-8 0,-2 1-847,0 2 432,10-8 1,-8-2 0,6-14-344,-6-7 1113,-2-6 0,10-1 0,2-1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3:09.71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22 88 7787,'0'-22'336,"0"7"0,-2 3 235,-6 3 1,6-1 498,-5 3-131,4 4-645,3-6 0,0 11 0,0 5-112,0 8 1,0 4 0,0 3 0,0 0-153,0 0 1,0 2 0,0 2-1,0 6-82,0 2 1,0-5 0,0 5 0,0-1 6,0 1 1,8-7 0,-1 2 0,-2-5-105,-3-2 0,0 0 0,3 0-315,3-1 0,-1-6-474,-7-1 0,0-11 938,0-3 0,10-10 0,2-12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3:12.896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392 153 7226,'-12'-2'1198,"5"-5"-960,5 4 1,2-9-47,0 5 1,0 2 191,0-9-14,0 9-19,0-15-146,0 8 0,-3-7-12,-4 4 1,2-2-134,-9 10 1,6 0 0,-6 7-6,-3 0 1,5 0 0,-3 0-1,-2 0 11,-2 0 0,5 0 0,-1 0 0,-2 2 7,-2 6 1,-3-4 0,0 11-1,3 2 21,4 2 1,-4-4-1,7-1 1,-3 6-33,1 6 0,9-2 1,-5 6-1,3-6-48,0-2 0,-1-1 0,8 1 0,0 0-50,0 0 0,3-8 1,4-2-28,8-2 1,4-3-1,3-7 10,0 0 0,-8 0 0,1 0 0,2-2-3,2-6 0,-5 4 0,1-8 1,2-1 34,2 1 1,1-2 0,-3-6-1,-3 4 59,3 1 0,-5 1 0,3-8 0,-1 0 38,-2 0 1,8 0 0,-8 1 116,0-1 0,0 2 1,-7 4 171,2 1 1,3 3 245,-3-3-424,-5 6 1,8 11 0,-10 8-115,0 12 0,-2 2 1,-3 10-1,-3 0-85,4-1 1,1 4 0,3 6 0,0 1-118,0-1 0,-7-1 0,0-4 0,2-1-99,2 1 0,3-6 1,0-1-1,3-4-435,4-5 0,-4 4-1201,4-11 1864,5-6 0,0-9 0,10-12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3:38.694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302 303 7508,'0'-22'350,"0"0"0,-2 10 0,-3 3 321,-2-1 0,0 5-169,7-9 0,0 6-55,0-6 1,0 7-236,0-8 0,0 1 1,2-6-92,5 6 0,-2 2 0,10 4-119,2-6 0,-5 4 0,2 3 0,1 2-36,-3-2 0,7 4 0,-4-4-7,4 5 1,-4 2 0,-1 0-175,3 0 0,-5 7 0,0 3 0,-2 2-9,-5 5 1,5 2 0,-3 3 103,-2 0 0,-3-1 1,-2 1-1,0 0 66,0 0 1,-2 2-1,-3 2 1,-5 3 15,-2-2 0,5-3 0,-8-2 61,-2 0 0,-2 0 0,-3-3 60,0-5 0,10-1 0,3-9 338,-1 4-250,-2-1 1,0-9-88,4-6 1,8 3-1,8-7 1,4 0-19,0 0 0,7 5 0,-4-5-54,4 2 0,1 0 0,-4 6 0,-1-4-41,2 3 0,-5 3 0,3 2 12,1 0 0,-3 0 0,-1 2-108,-3 6 1,6 4 0,-5 7 80,2-4 0,-8 4 1,4-4 53,-6 4 1,-2 3-1,-2-1 1,-6 1 36,-6 0 1,-1-3 0,-4-2 0,-5-2-35,0 2 0,-3 0 1,0 0-1,-2-3 46,3 3 1,-6-7-1,1-1 1,-1-1-8,1-1 0,-8 0 0,5-7 0,-2 0-41,0 0 0,9-2 0,-2-3 0,5-5-125,2-2 1,8 0 0,2-5-1,2 3-485,5-3 0,5 5 0,10-3 599,11-2 0,11-2 0,11-3 0</inkml:trace>
  <inkml:trace contextRef="#ctx0" brushRef="#br0" timeOffset="631">890 151 7679,'0'-15'-1405,"0"0"2128,0-1 0,0 3 80,0-1 1,0 7-90,0-8 0,0 1 814,0-8-847,0 10 1,0 5-420,0 14 1,0 0 0,0 12 0,-2 8-102,-5 4 1,4 6 0,-4 6 0,5 3-1,2 5 0,0-3 0,0 8 1,0-3-196,0-4 0,0 4 1,0-2-1,0-5-236,0-8 0,0 1 0,0-10 0,0-2-443,0-3 1,0-9 20,0-1 0,2-12 0,3-2-73,2-12 1,0 0-1,-7-2 765,0-3 0,0-3 0,0-1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3:44.778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5.55897E6"/>
      <inkml:brushProperty name="anchorY" value="-5.37812E6"/>
      <inkml:brushProperty name="scaleFactor" value="0.5"/>
    </inkml:brush>
  </inkml:definitions>
  <inkml:trace contextRef="#ctx0" brushRef="#br0">66 925 7787,'-2'-22'-356,"-3"0"0,-2 1 608,2-1 1,-5 0 461,3 0 0,-3 3 0,5 2 211,-2 3 0,0 6 418,7-6-1013,0 9 1,2-5 0,3 13-144,2 4 1,8 5-1,-6 10 1,1 0-97,0-1 1,7 1-1,-3 0 1,6 2 0,1 3-88,1 2 0,0 0 0,0-7 0,-1-1-123,1 1 1,0 0-1,0 0 1,-3-1-53,-4 1 1,4-2-1,-4-3 81,4-3 0,3-2-8,-1 3 171,1-6 0,-7-9 0,-3-2-18,-2-5 1,-3 2-1,-5-10 1,3-2-18,2-2 1,3 4 0,-5 1-1,5-3-58,2-2 1,2-3-1,8-2-2,0-5 1,-1-3 0,4-9 0,4-2 7,7-11 1,5-1 0,5-8-44,5-5 0,0-9 0,12 4 0,4 3 0,1 2-8,0 3 1,-5 4-1,-5 8 1,-7 12-65,-5 7 0,-5 5 1,-5 7-356,-7 0 1,-14 13-1,-8 9-1755,-5 12 0,-2 10 2239,0 7 0,-9-5 0,-3 7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4:03.458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 0 13632,'0'22'138,"0"0"1,0 0-1,0 0 1,2 2-235,5 5 0,-4-5 0,4 7 0,-5-2-971,-2 0 0,8 1 1,-1-6 1066,-2 5 0,7 5 0,0 9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5:58.682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29389E6"/>
      <inkml:brushProperty name="anchorY" value="-1.03549E6"/>
      <inkml:brushProperty name="scaleFactor" value="0.5"/>
    </inkml:brush>
  </inkml:definitions>
  <inkml:trace contextRef="#ctx0" brushRef="#br0">44 758 8237,'-14'-20'1588,"-1"6"30,11-5-331,-6 16-1099,10-7 1,0 13 0,2 2-1,3 4-49,2 3 1,8 3 0,-5 7 0,-1 0-159,1-1 1,7 4 0,-5 1 0,3 3-116,-1-2 0,1 4 0,6 1 0,-1-1-12,-6 1 0,6-3 0,-6-5 0,3 2 76,-2 3 0,4-7 0,-7-7 0,3-1 26,-1-2 1,-7-2-1,5-8 34,-2 6 0,0-6-5,-3 5 1,-5-14-10,6-7 0,1-6 1,1-1 68,2-1 1,-5 0 0,8 0-47,2 0 1,-5 1 0,0-1 0,0 3-20,0 4 0,3-4 1,7 4-1,-1-7-50,1-7 0,2 3 1,8-11-1,9-1 8,7-3 1,15-5-1,3-5 1,11-7-13,-35 27 0,1-1 1,4-5-1,0-1 1,-1-1-1,0 0 0,-2 1 1,-1-1 16,-1 2 0,-2 1 0,23-22 1,0 7-1,-10 8 28,-11 7 1,-9 7-1,-13 12-84,-6 2 1,-2 10-1,-7 0-534,2 10 1,-2 7 0,-10 10-1437,-2 0 2083,-10-10 0,5 7 0,-10-7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4:04.558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88 218 7920,'-15'-7'359,"1"-1"1,6-1 882,-6 2-680,9 4 1,-12-16-232,10 4 1,-1 3-116,8-2 1,0-1-1,3-4-175,4 4 1,-2 3-1,9 5-164,3-8 0,-4 6 0,1-1-159,3 0 1,2 8 100,3-5 1,0 4-5,0 3 1,-1 3 79,1 4 1,-7 5 0,-3 10 0,-2 0 27,-6-1 0,-1 1 0,-3 0 0,0 2 186,0 5 1,0-5-1,-3 5 1,-1-4 74,-4-4 0,-6 1 0,4 2 0,-2 3-2,-5 2 1,0-7 0,0-8 0,5 3 310,2 3 1,-4-6-331,7 1 1,2-11-335,12 4 1,5-16 0,12-6 0,3-5-290,2-3 1,7 0 0,-4 0-1,2 0-204,4 1 1,3-1-1,3 3 1,-3 2-756,-5 2 1419,6 1 0,-9-8 0,11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4:07.425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66 44 7900,'-12'-10'1014,"-5"5"486,9-9 98,-9 9-1352,15-5 1,-8 20-1,10 4 1,0 6-135,0 1 1,0 8-1,0 0 1,0-2-210,0-3 1,0 5 0,0 0 0,0-2-301,0-3 0,3-2 0,2 0 1,2 0-727,-2-1 1123,-3-9 0,8 8 0,2-8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4:08.141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44 132 7581,'-12'-15'1217,"5"0"1,-3 8-670,3-7 1,-1 6-423,8-6 1,0 7 0,3-5-256,4 2 1,-2 3 0,7 4-141,-2-4 1,7 5-1,-3-6-60,6 6 0,-6 2 1,1 0 66,2 0 1,-5 7-1,0 3 72,-3 2 0,6-5 1,-8 8 190,-2 2 1,-3 2-1,-2 3 381,0 0 0,-2-1 0,-5 1-131,-8 0 0,-2 0 1,0-3-1,5-2 546,3-3 1,-8-6 436,2 6-1387,5-9 0,10 5 1,17-10-344,10 0 0,0-8 0,7 1 0,-1 0-667,1-3 0,-5 5 1163,8-9 0,9-1 0,9-6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4:09.129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109 87 7900,'-2'-19'122,"-3"2"1151,-2 3-319,-10 9-926,14-15 1,-4 18-324,14-5 0,-2 4 1,10 3-28,2 0 0,-5 0 0,2 0-70,3 0 1,-7 3 0,0 1 162,-1 4 0,-6 9 1,4-3 177,-5 6 1,-2-6 0,0 1 131,0 2 1,0 2 0,-2 3 47,-5-1 1,2-1 0,-7-3 0,0-5 198,0-3 0,4 6 0,-6-5 615,-3 2-605,7-7-403,0 4 0,13-9 0,4 0 1,5-2-131,0-5 1,8 4-1,-6-4 1,6 5-85,1 2 1,-6 0 0,-1 0 140,3 0 1,3 2 386,1 5 0,-8 5-26,-6 10 1,-7-3-1,-7-2 1,-8-5-48,-4-2 1,-5 5-1,-3-8 1,-2-2-79,2-3 1,3 1 0,2 1-896,0 4 1,1-1 796,-1-7 0,0-10 0,0-2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4:09.322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262 1 9238,'-22'22'214,"7"-3"0,1-2 1,-1-3-40,3 3 1,-7 0 0,4 0 0,-4-2 78,-3 2 1,1 2-1,-1 3-16,0 0 1,3-1-379,4 1 24,5-10 1,20-2 0,5-10-1,6 0-217,8 0 1,-2 0-1,7-2 1,-3-3-46,-4-3 0,4-1 1,-2 4-1,-2-2-62,-3 2 0,-2 0 1,0 0-1,0-2 440,-1 2 0,1 3 0,0 2 0</inkml:trace>
  <inkml:trace contextRef="#ctx0" brushRef="#br0" timeOffset="250">284 132 7607,'-8'-15'119,"1"0"0,0 8 1398,7-7 1,0 6-719,0-6 1,0 12-641,0 2 0,0 16 0,0 16 0,2 2-255,5 5 0,-4 4 0,4 8 0,-2 7-1275,2 5 1,-4 12 1370,4 5 0,5 4 0,0 3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4:11.223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 22 7223,'0'-12'1218,"0"2"0,0 13 0,0 4-1016,0 7 1,0 6-1,0 4 1,0 3-185,0 2 0,2 7 0,3-7 0,2 0-431,-2 2 0,-3 1 0,-2 4 1,0-7-2018,0-5 2430,10-2 0,-8 0 0,8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4:13.058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109 109 7900,'3'-14'25,"4"-1"0,-5 8 248,6-8 0,-6 8-33,-2-8-115,0 11-70,0-16-63,0 18 68,0-8 1,0 20-1,0 4-85,0 6 0,0 1 1,0 1-1,0 0 9,0 0 0,-7 2 1,-3 3-1,0 2 67,1-3 0,-6 6 0,5-3 1,1-3 118,-1-1 1,0-4-1,6 1 1,-6 0 173,-2 0 1,7-8 89,-2 1-376,4-1 1,6-2 0,4-4-139,7-6 0,6-9 0,4-3 0,3 0-188,2 1 0,2-6 0,-4 6 0,2-1 106,-3 0 1,6-4-1,-1 6 1,1 1-643,-1-3 1,-2 8-1,-7-5 804,0 4 0,0 3 0,-1 0 0,-9 0 0,-2 0 0</inkml:trace>
  <inkml:trace contextRef="#ctx0" brushRef="#br0" timeOffset="234">196 240 7900,'-14'-22'1321,"-1"0"154,10 0-1230,-4 10 0,11 12 0,3 15 0,5 4-299,2 3 0,2 7 1,6 2-1,-3 3-640,-3 5 1,1 2-1,4 5 1,-2 2-143,-3 3 1,-1 0 835,1-7 0,5-1 0,-7 1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4:14.506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262 132 7330,'2'-12'-1198,"3"2"1536,2 0 0,0 5 552,-7-9 1,0 7-772,0-8 1,0 8 11,0-8 1,-7 8 0,-3-5-5,-2 2 0,5 3-15,-7 7 0,-1 0 1,-7 0-78,1 0 1,6 0 0,0 0-58,-1 0 0,-4 2 1,1 6-1,2 4-25,2 0 1,8 5 0,-5-8-25,2 4 0,1-1 1,4 5-139,-2-3 0,-1 1 109,8 6 1,3-8 0,4-6-4,7-5 1,-1-2-1,1-2 66,3-5 0,-5 4 1,0-7-1,0 3 53,0 0 1,-4-8 0,4 6 140,-3-3 1,6 4 0,-5-4 18,2 3 1,-5 1 0,5 6 179,-2-5-271,7 4 0,-8-4 0,8 14-59,-2 8 0,-10 4 0,2 5 0,-2 3-168,2 2 0,-5 7 0,8-4 0,-3 2-365,1 4 1,-1 1-1,-7 0 1,0-5 506,0-3 0,10-2 0,2-7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4:15.172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23 260 7900,'0'-22'46,"0"0"0,-3 1 1,-2-1 430,-2 0 0,0 7 658,7 1-803,0 9 1,0-2-187,0 14 1,0 5 0,0 10 0,0 0-143,0 0 0,0 2 0,0 2 0,0 3-60,0-2 1,0-3 0,2 0 0,3 3-258,2 2 0,1 0 0,-6-7-433,5 0 1,-4-1-1,7 1-984,-1 0 1730,-6 0 0,16-1 0,-7 1 0</inkml:trace>
  <inkml:trace contextRef="#ctx0" brushRef="#br0" timeOffset="386">241 107 7900,'0'-14'-36,"0"-1"343,0-2 0,0-2 860,0-3-779,0 10 1,0 5 0,0 14-284,0 8 1,0 11-1,0 6 1,0-1-112,0 1 1,0 6 0,0-1 0,0 1-34,0-1 0,2 1 0,3-6 1,4-1-166,4 1 1,-6-3 0,5-7 0,0-1-6,0 1 0,0-7 0,5-3 0,-2-3 144,2-4 0,-5-2 0,2-3 0,1-3 17,-3-4 0,5 2 0,-10-9 1,0-3 14,3-3 0,-8-1 1,6-1-1,-6 0 227,-2 0 1,0 0-106,0 1 0,-2 1 1,-6 6-1,-4 9-565,0 10 1,-7 0 0,4 12 475,-4 7 0,-13 7 0,-1 13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4:24.940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216 141 6366,'10'-12'-555,"-8"0"879,6 4 0,-4 4 40,4-11 0,-6 8-17,5-8 0,-2 10 0,0-4 18,2-1 0,1 5 243,-8-9-204,9 9-238,-6-5-166,6 10 0,-11 0 1,-3 3-24,-2 4 1,-10 5 0,5 10-27,0 0 1,-8-1-1,6 1 26,-5 0 1,4-3 0,0-2 0,-1-2 50,-4 2 0,6-5 0,-1 2 87,-2 3 1,-2 3 27,-3 1 1,8-1 112,-1-6-254,10-4 1,-2-10-19,14 0 1,-2 0-1,10 0 1,2 0-46,2 0 1,3 0 0,-1-3 0,1-1-49,0-4 1,2 1 0,3 5-1,2-3-106,-3-2 0,-1-1 0,-4 8 1,1 0-129,0 0 0,0-7 0,0 0 1,-1 2-65,1 3 0,-7 2 1,-1 0 406,3 0 0,2 0 0,3 0 0,0 0 0</inkml:trace>
  <inkml:trace contextRef="#ctx0" brushRef="#br0" timeOffset="333">325 141 7900,'0'-22'-66,"-2"8"1,-3-1 457,-2-2 1,-1 5 74,8-2 1,0 6-1,-2-4 276,-5 2 1,4 1-457,-4 2 0,5 7 0,2 0-265,0 12 0,0 7 0,0 5 1,0 3-173,0 2 1,0 10 0,0-1-1,0 8-323,0 5 1,0 10 0,0-3 0,0 2 472,0-2 0,9 15 0,3-5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3:44.59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477 303 7740,'0'-21'-188,"0"-1"1,0 0 648,0 0 0,0 8 1782,0-1-1922,0 10 0,0-2 1,-3 14-1,-1 8-148,-4 4 1,1 6-1,7 1 1,0 6-88,0 1 1,0 4 0,0 6-1,0 1-295,0-1 1,0 1 0,0-3 0,0-2-270,0-3 0,0-2 1,0 2-1,0-7-1508,0-4 1986,0-4 0,10 1 0,2 0 0</inkml:trace>
  <inkml:trace contextRef="#ctx0" brushRef="#br0" timeOffset="767">368 129 7113,'12'-9'-616,"0"4"1530,-5-10 0,-2 1-128,10-8 0,-10 7 257,2 1-549,-5-1-368,-2 3 1,-7 5-1,-3 14 1,1 8-144,-1 4 0,-4 3 0,4 0 1,-2-1-98,-5 1 0,0 7 1,0 3-1,2 2 44,-1 4 1,-4-4-1,-2 0 1,-2 0 102,-5 0 1,5-5 0,-5 5-1,5 0 17,2-1 0,3-6 1,2 2-1,2-5 77,-2-2 0,8-7-27,1-1 1,8-9 0,8 2-69,6-4 1,5-3-1,3-3 1,2-2-46,5-2 0,-2-7 0,7 6 0,-3 3 11,-4 3 1,7-5-1,0 0 1,2 2-179,0 2 0,-7-4 0,8 0 0,1 0-224,3-3 1,1 7 0,-4-4-1,-1 5-218,1 2 0,-4 0 1,0 0-1,-2 0 622,-6 0 0,-2 0 0,-2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4:27.607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240 219 7861,'0'-22'551,"0"0"0,0 8-123,0-1 1,0 8-70,0-8 1,0 8-137,0-7 0,0-1-142,0-7 1,-3 10 0,-2 2-15,-2 1 1,0 4-29,7-10 0,-10 11-35,-4-4 1,1 6-1,-1 2-5,-3 0 1,5 0-1,-3 2 1,1 6-2,2 6 0,-8 3 0,8 0 1,-2-3 2,-1 3 0,8 0 0,-5 0 0,2-2 3,5 2 0,3-5 0,2 2 26,0 3 1,2-5 0,6 1-32,6-4 0,-2 6 0,3-8 0,2 0-92,2 3 0,3-8 0,0 8 1,-1-3-71,1 1 1,0-1-1,0-5 1,0 3-66,-1 2 1,1 8 0,0-6 101,0 4 0,-10-6 0,-3 5 0,-1 0 113,-1 0 1,0-5 0,-9 8 62,-5 2 1,2-5 0,-10 0 0,-2 0 28,-2 0 0,-3-7 0,0 2 0,1-4 95,-1-3 1,0 0-1,0 0 65,0 0 1,3-3 0,5-4 0,4-7-79,0-6 0,8-2 0,-5 1 0,4-1-394,3 0 0,7 0 0,3 1 0,2-1-1148,5 0 0,2-7 1381,3 0 0,0 0 0,0 7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4:28.98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262 197 7900,'0'-15'252,"0"1"1,0-1 126,0-7 1,0 8-130,0-1 0,-2 11 0,-3-6-11,-2 0 0,0 5-147,7-9 0,0 7 239,0-8-208,-10 1 0,5 1 0,-10 6 20,-1 5 1,3 2 0,-1 0-44,-3 0 0,5 2 0,-3 3 0,1 5-30,2 2 1,-8 0 0,8 5 0,-2-3-44,-1 3 1,10 3 0,-4 1 3,-1 1 1,8 0-1,-6 0-128,6 0 1,2-8-53,0 1 1,10-3 0,4 2 80,6-7 1,-6-4-1,1-3 1,2-3-2,2-4 1,-5 2 0,1-7 0,2 0 27,2 0 0,-4 5 1,-1-5-1,1 0 57,-3-1 0,7-1 174,-4-8 0,-3 3 1,0 2 310,-2 2 1,-1 8 283,-1-7-659,-6 9 1,8-3-1,-10 16 1,0 6-127,0 6 0,0 1 0,0 4 0,0 4-167,0 7 1,0-2-1,0 2 1,0 3-480,0 2 1,0 0 0,0-2 0,0-5 645,0-3 0,-10 8 0,-2-5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5:28.401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216 153 7900,'0'-15'22,"0"1"0,0-1 483,0-7 0,0 8-10,0-1 0,0 8 148,0-8-597,0 11 0,0-4-72,0 16 0,-2-4 0,-3 11 0,-2 2-5,2 2 0,-5 3 0,0 0 0,1 0-40,-1-1 0,-7 4 1,5 1-1,-2 3 65,-1-2 0,3-3 1,-5-2-1,5 0 58,2-1 1,-4 1 0,4 0 39,-2 0 0,7-8 9,-2 1 1,7-13-75,7-2 0,5-2 0,10-10 0,0 0-135,-1-1 1,-6 9 0,0-6-1,1 3-196,4-1 0,2 1 0,-1 7 0,1 0-203,0 0 0,0 0 0,-1 0 0,1 0-59,0 0 0,0 0 566,0 0 0,9 10 0,3 2 0</inkml:trace>
  <inkml:trace contextRef="#ctx0" brushRef="#br0" timeOffset="250">260 196 7900,'-8'-22'48,"1"1"1,0 6 0,7 1 590,0-3 1,0 5 1076,0-3-1492,0 10 0,0 5 0,0 17 0,0 7-170,0 5 1,0 10-1,0-3 1,0 5-196,0 3 0,0 2 1,0 5-1,0 4-521,0 1 1,0 5-1,0-8 1,0 0 661,0 0 0,10 8 0,2-6 0</inkml:trace>
  <inkml:trace contextRef="#ctx0" brushRef="#br0" timeOffset="784">586 131 7900,'0'-15'-326,"0"1"1,-2 2-1,-3-5 1120,-2 2 1,0 8-550,7-8 0,0 8-19,0-7 0,-3 9-162,-4-2 1,2 4 0,-9 3-111,-3 0 0,4 3 1,1 4 38,3 7 1,-1 3 0,5 0 18,-2-2 1,0-1-12,7 8 1,7-7-1,3-3 1,-1 0-27,1 0 0,7-7 1,-5 4-1,3-1-173,-1-1 1,1 10 0,6-3 52,1 6 0,-7-6 0,-1-2 1,1 0 18,-3 1 1,0 1 0,-7 8 85,2 0 1,0-8 0,-7 1-1,-2-1 120,-5-2 0,2 5 1,-10-10 113,-2-2 1,-2-2 0,0-6-1,2-2-182,2-2 1,10-17-1,-2 2 1,5-2-332,2 0 0,2-5 0,5 0 319,8 2 0,4-7 0,3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5:32.21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78 211 7900,'7'-15'-99,"1"1"1,-1 7 0,-5-6 0,3 1 78,2 0 0,1 5 1,-6-5-1,3 0 111,2 0 1,3 7 0,-5-5 6,2 0 1,0 6 0,-4-8 28,4 2 0,-5 0 1,8 5 262,0-2-121,-8 0-203,8 7 1,-10 2 0,0 6-20,0 6 0,-10 3 0,-2 0 0,-3-3 32,1 3 0,2 5 0,-5 5 0,2 2 42,-2-3 0,-2-1 0,0-4 0,2 1-4,2 0 1,10-8 0,-4 1-88,-1 2-1,8 2 0,2-7 1,14-7-166,6-10 0,9 1 0,0-9 0,-3 4-116,-2 4 0,1-5 0,1 3 0,3 2-156,-2 3 0,-3 2 0,-2 0 0,-3-3-921,-4-4 1329,4 5 0,-7-18 0,10 8 0</inkml:trace>
  <inkml:trace contextRef="#ctx0" brushRef="#br0" timeOffset="235">187 145 7663,'0'-21'0,"0"-1"302,0 0 0,0 8 1,0-1 2048,0-2-1745,0-2 0,2 7 0,3 9-470,2 15 0,1 5 1,-6 20-1,3 1-423,2 3 1,0 15 0,-7 7 0,0 12-1212,0 10 1,0-3 1497,0 12 0,10-4 0,2-3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6:01.966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162 66 6811,'-21'0'470,"-1"0"0,0 0 0,0 0 457,1 0 1,6 0 193,0 0-860,1 0 0,4 7 1,10 0-97,12-2 1,8-2 0,1-3-107,1 0 1,0 0 0,0 0-1,0 0-121,-1 0 0,1 0 0,0 0 0,0 0-17,-1 0 1,-6 0-1,0 0 1,1 0-18,4 0 1,-6-3 0,1-2 99,2-2 0,2 0 1,1 4 501,-6-4 134,5 5-381,-7-8 1,1 12 0,-6 6-85,-5 6 0,-2 1 1,-2 4-1,-3 8-93,-2 4 0,-3-2 1,5 8-1,-4 1-122,-4 3 1,9 3-1,-6-1 1,3 1-260,-1 0 1,1-3 0,7-5 0,0-7-1029,0-5 1,0-2-2220,0 0 3546,0 0 0,10-20 0,2-4 0</inkml:trace>
  <inkml:trace contextRef="#ctx0" brushRef="#br0" timeOffset="815">772 131 8031,'-22'0'785,"1"-10"0,8 6-333,6-11 0,5 8-142,2-8 1,2 8-257,5-7 1,6 9 0,8-5-38,1 0 1,-7 8-1,-1-5 1,3 2-10,2-2 1,3 4 0,0-4-134,0 4 1,0 3 0,-1 0-139,1 0 0,0 0 0,-3 3 5,-4 4 1,2-2 0,-10 10 145,-2 1 1,-3 4-1,-2 2 91,0-1 1,-7 1 0,-3 0 0,-2 0 117,-5-1 0,-2 1 0,-3 0 0,0 0 231,1 0 0,-1-8 1,0 1-22,0 2 0,3-5 0,2 0 249,2-3-506,11-1 1,-4-8 0,13-3 0,5-2-58,2-2 0,2-7 1,8 6-1,0 1-39,0-3 1,0 8-1,-1-8 1,1 3 20,0 0 0,0 0 0,-1 7 14,1 0 1,0 0-1,0 0 1,0 0-1,-1 0 0,-6 2 1,-3 5-113,-2 8 0,-3 4 1,-7 3-1,0 0 122,0-1 1,0 4 0,-3 1 0,-4 3 121,-7-2 1,-3-3 0,0-2 0,2 0 9,-2-1 0,-2 1 1,-3-2-1,0-3 33,1-3 0,-8-7 0,0 5 0,0-2-11,-3-5 1,8-3-1,-8-2 1,3 0-106,0 0 0,0 0 1,8 0-1,1-2-370,6-5 0,-3 2-294,9-10 0,1 8 1,10-5 615,4 2 0,15-7 0,12 5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6:13.331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6.97649E6"/>
      <inkml:brushProperty name="anchorY" value="-6.72694E6"/>
      <inkml:brushProperty name="scaleFactor" value="0.5"/>
    </inkml:brush>
  </inkml:definitions>
  <inkml:trace contextRef="#ctx0" brushRef="#br0">85 850 7811,'0'-22'162,"-7"0"0,-3 3 0,1 2 0,-1 3 0,3-3 893,-3-3 0,7 6 602,-4-1-925,-5 10 0,10-2-541,-6 14 1,8 3 0,5 9 0,5 1-72,2 4 1,3 3-1,6-6 1,1 1-92,0 0 1,0 0 0,-1-1 0,1 1-142,0 0 1,-7-3 0,-1-2-1,3-5-13,2-2 1,1 0-1,-3-5 87,-3 2 1,1 0 0,4-9 32,-4-6 1,4 4 0,-7-13-1,5-5-38,5-5 1,-3-11-1,15 1 1,0-6-121,0-8 1,9 0-1,10-12 1,3-7-81,5-5 0,2 2 0,-31 35 0,1-1 1,32-36-136,1 5 1,-4 4-1,-3 11 1,-11 11-422,-9 13 1,-8 16-1,-9 8 799,0 5 0,-1 11 0,1 3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8:15.154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0 192 8030,'0'-22'0,"0"1"87,0-1 0,0 1 515,0-1 0,0 1 940,0-1 289,0 1-1062,0 9 0,0 5-498,0 14 1,0 7-1,0 12 1,0 5-59,0 3 1,0 2 0,0 7 0,0 0-215,0 0 1,0 0-1,0 0 1,0 0-586,0 0 0,0-10 0,0-1 0,0-4-924,0 1 1,0-8 0,3-6 1509,4 2 0,-5 2 0,8 2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8:15.835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 87 7644,'0'-22'23,"0"8"0,2 2 2721,5 2-498,-5-6-722,8 13-1035,-10-6 1,0 11-1,0 5-289,0 8 0,0 4 0,0 2 0,0 1-345,0-1 0,0 1 0,0-1 0,0 1-380,0-1 0,0 1 1,0-1-920,0 1 0,0 0 1444,0-1 0,10 1 0,2-1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8:16.552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1 225 8030,'11'-22'-209,"-1"8"0,-8 2 1,3 0 338,2 0 1,1-2 290,-8-8 0,7 1 0,0-1 311,-2 1 0,-1 6 890,4 1-108,-6 9-1099,8-14 1,-10 26 0,0 0-209,0 10 1,-8 12-1,1 2 1,2 0-140,3 0 1,-5 7 0,0-2 0,2 2-321,3-2 1,2 3 0,0-8 0,0 0-693,0 0 0,0-3 0,0-6-1703,0 0 2647,0-1 0,9 1 0,3-1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8:17.537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43 225 7905,'0'-22'0,"0"1"0,-2-1 0,-5 1 0,4-1 1,-4 1 566,5-1 1,2 8-1,0-1 164,0-1 0,0 4 59,0-3 0,0 13-552,0 2 1,0 17 0,0 14-1,0 2-315,0 6 0,0 1 1,-2 3-1,-3 0-110,-2 0 1,-1 0 0,8-2 0,0-3-2209,0-2 2395,0-10 0,0 15 0,0-7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3:47.69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153 262 7740,'0'-14'365,"0"-1"0,0 1 530,0-8-483,0 10 1,-2-5-215,-5 9 1,2 1 0,-7 10 0,2 4-14,5 7 1,-7 6 0,0 2 0,-2 2-90,-1 5 0,8-3 1,-5 11-1,2-1-75,5-2 0,0 7 0,0-7 1,-2 2-70,2 0 0,5-2 0,5 3 0,5-8-110,2-5 0,2-10 0,11 1 1,1-1-18,3-1 1,8-4 0,-6-9 0,3-2-33,5-5 0,2 2 1,0-12-1,-2-5 141,-3-5 1,-9-4 0,4 4 0,-4-4 194,-6-3 1,4 0 0,-16-5 0,1 3 89,0-3 0,-3-2 1,-7-2-1,-3-1-54,-4 1 0,-12-1 0,-13 0 1,1 3-178,-1 5 0,-9 12 0,0 12 1,-7 2-348,-1 5 1,3 3 0,3 4-1,-1 8-805,1 12 1,9 9 1163,5 13 0,5 19 0,2 4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8:18.151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1 140 7905,'0'-22'64,"0"8"1,0-1 636,0-1 0,0-4 95,0-1 1,0 7-123,0-1 1,0 13-462,0 2 1,0 5 0,0 14 0,0 5-101,0 0 0,0 9 0,0 1 1,0 1-242,0 1 1,0-9-1,0 4 1,0-3-451,0 1 1,0 0 0,0-8-1,0 1-2537,0-1 3115,0 1 0,9-1 0,3 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8:18.504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65 63 7227,'0'-22'-178,"-7"8"2183,0 0-1468,-10 9 0,15-2 0,-8 14-325,1 7 0,6 13 1,-4 1-1,5 1-297,2 2 0,2 0 0,3 7 0,2-4-636,-2-3 0,0 5 0,-1-8 0,6-1-1468,2-3 2189,-7-3 0,14 10 0,-7 3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8:19.770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 63 7160,'0'-22'1321,"0"8"570,0-1-1242,0 11 0,0-4-446,0 16 1,0 4 0,0 11-243,0 6 0,0-12 0,0 7 0,0 0-275,0 2 1,0 3-1,0-8-766,0 1 0,0-1 0,0 1 1080,0-1 0,0 1 0,0-1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8:20.220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65 87 7905,'-10'-22'643,"-4"1"1,2 6 1306,-2 1-723,9 9-1044,-5-4 1,10 18-1,0 5 1,0 6-97,0 1 1,0-7-1,0 1 1,0 1-202,0 4 1,0 1-1,0 1 1,0-1-449,0 1 0,3-3 0,1-2 0,4-3-538,-4 3 1,-1-5 1099,-3 2 0,9 0 0,3 8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8:22.004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0 108 7905,'0'-22'279,"0"1"1,0 6 449,0 1 0,0 7 668,0-8 40,0 11-1010,0-6 1,0 12-1,0 6-216,0 6 0,0 5 1,0 3-1,0-1-109,0 1 1,0 6-1,3 1 1,1-3-242,4-2 1,-1-2 0,-7-1 0,0 1-1036,0-1 1,7 1-1300,0-1 1,0-6 2472,-7-1 0,10 0 0,2 8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8:22.437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1 130 7905,'0'-21'61,"0"-1"1,0 0 436,0 1 1,0 7-1,2 2 1402,5 2-1452,-4 3 0,6 9 0,-9 5-241,0 8 0,0 6 0,0 6 0,0 4-253,0 2 0,0-4 0,0 4 1,0-2-309,0-4 0,0-1 0,3 0 1,1 3-566,4-3 0,6-9 0,-5-3-687,3 3 1606,3 2 0,6 3 0,1-1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8:22.787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0 118 7905,'0'-22'283,"0"1"0,0-1 699,0 1 0,0 7-113,0-1 0,0 13-562,0 2 1,0 9 0,0 13 0,0-1-133,0 1 0,0 7 0,0-1 0,0 1-201,0 2 0,0-7 1,0 7-1,0-2-360,0-1 0,0 1 0,3-7-678,4-1 1,-5 1-1,8-1-1414,-1 1 2478,-6-10 0,16 7 0,-7-7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8:23.103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0 63 8173,'10'-22'1510,"-8"8"-186,5 0 0,-2 9-879,2-2 0,-5 7 0,6 7 1,-6 7-243,-2 5 1,0 3 0,0-1 0,2 3-264,6 5 0,-6-3 1,5 8-1,-2-3 210,2-5 1,-4-2 0,6-2-151,1-1 0,-8 10 0,8 3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8:23.753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22 74 7905,'-3'-19'-546,"-1"2"1470,-4 3 1,1 7-436,7-7 0,0 11 0,0 3 0,0 12-248,0 7 1,0 3 0,0 2 0,0 2-255,0 3 1,0 7 0,0-8-1,3 1-454,4 2 0,-5-7 0,8 5 467,-1-5 0,3-3 0,10 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8:24.220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29 151 7905,'0'-22'68,"-2"3"0,-3 3 394,-2 1 1,0 8 0,7-7-141,0-3 0,2 7 0,3 1-225,2-1 1,10 8-1,-3-5-187,5 4 1,3 3-1,-1 0 1,1 0-233,-1 0 0,-6 0 0,-3 3 1,0 4 43,0 7 1,-8 5-1,3 3 1,-4-1 230,-3 1 0,-7-1 0,-3 1 0,-2 2 42,-5 5 1,-2-6 0,0 9 0,0-4 175,-2 1 0,11 0 0,-12-8 1,3 1 258,0-1 1,5-7-585,0 1 1,21-10-1,7-1 1,20-8-537,13-11 0,8-11 690,10-3 0,9-9 0,2 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3:48.59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337 44 7688,'21'0'213,"-8"-3"1,-4-1 350,1-4 1,-8-1 253,6 1-576,-6 6 1,-4-8-140,-6 10 0,4 10 0,-11 2 0,0 3-49,3-1 1,-7 1 0,5 9 0,-8 2-52,-7 3 0,4 3 1,-4-3-1,3 5 5,-3 0 0,5 4 0,-5-9 0,4 0 24,4 3 1,6-8 0,3 5 0,0-7-49,0-8 1,9 6 0,3-8-31,12 0 0,10-2 0,5-10 0,4-3-8,3-4 1,2 2 0,6-7 0,-4 0-36,-1 0 0,-1 5 0,5-6 0,-2 4-125,-3 4 1,-2-5-1,2 3 1,-7 2-425,-5 3 0,-2 2 0,0 0-783,0 0 1421,-10 0 0,-2 9 0,-10 4 0</inkml:trace>
  <inkml:trace contextRef="#ctx0" brushRef="#br0" timeOffset="250">380 349 7740,'0'-22'0,"0"0"0,0 0 270,0 1 1,3 1 0,2 3 0,2 3 881,-2-3 0,-3 5-522,-2-3 1,0 13 0,0 2-415,0 12 0,0 10 0,0 9 0,0 10-219,0 8 0,0 11 0,0-4 0,0 2-499,0 0 1,0 0-1,0 5 1,0-5-3691,0-7 4192,0-5 0,-10 7 0,-2 3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8:24.951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63 108 7905,'-15'-14'118,"1"0"1,9 7-1,-4-5 653,-1 2 1,8 0-463,-6 3 1,16 5-453,6-5 0,5-3 1,3 3-52,-1 2 1,1 3-1,-1 2-241,1 0 1,-8 7 0,-2 3-230,-2 2 0,-1-5 434,-2 7 0,-4 0 285,4 8 0,-12-1 1,-5-1 23,-1-6 0,3 3 0,-4-8 567,3 3-112,-8-7-512,15 14 1,-5-17-1,14 6 1,7-6-19,5-2 1,3-7 0,-1 0-1,1 2-114,-1 2 1,1 3-1,-1 0 1,1 0-57,-1 0 1,-6 0 201,-1 0 1,-9 10-1,-3 2-128,-14 0 0,-2 5 0,-17-8 0,2 3-317,0 5 1,-6-7 408,6-3 0,-9 5 0,4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8:25.609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256 96 7905,'2'-22'-369,"6"1"0,-6 6 1333,5 1-819,5 0 1,-9 4-1,4 10-168,-5 12 0,-4 7 0,-3 3 0,-5-1 11,-2 1 1,-2 2 0,-7 2 0,-1 5-5,1 3 1,-1-6-1,1 6 1,-1-3 35,0-5 0,1 5 1,-1-2-1,3-3 14,5-2 0,-3-2 1,10-1-36,2 1 1,5-10 0,10-5-29,11-5 1,3-4 0,12-3 0,2-5-46,3-2 1,2-2 0,0-7 0,-2 1-160,-5 6 0,2-3 0,-9 8 1,-3-1-876,-2 1 1108,7 2 0,-7-3 0,7-2 0</inkml:trace>
  <inkml:trace contextRef="#ctx0" brushRef="#br0" timeOffset="25">278 332 7227,'0'-35'0,"0"1"-164,0 3 1,0 2 0,0 8 1382,0-1 1,0 8-382,0 0 1,0 11-786,0 3 0,0 12 0,2 17 0,3 7-189,2 4 1,7 6-1,-4 4 1,-1 7-1731,1 6 1866,-3-8 0,3 16 0,2-4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8:27.884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1 106 7905,'0'-21'526,"0"-1"1,0 0 1292,0 1-1377,0 9 1,0 5-1,0 14-233,0 7 1,2 5 0,3 5-1,2 3-122,-2 1 0,-3 3 1,-2-4-1,0 1-350,0-1 1,8-1-1,-1 0 1,-3 3-1751,-1-3 0,4-2 2013,0-2 0,10-1 0,-5 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8:28.386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0 216 7905,'0'-21'224,"0"-1"1,0 1 0,0-1 411,0 1 0,0-1 0,2 0-355,6 1 0,-6 7 0,8 2-218,-1 2 0,-4 3-388,9 7 1,1 0-1,4 2 44,-5 6 1,5-4 0,-7 11-1,2 1-137,1 3 0,-10 3 0,4 0 0,-2-1 196,1 1 1,-1-1 0,-7 1-1,0-1 236,0 1 1,0-1 0,-3 1 0,-1-1 202,-4 1 0,-8-8 1,1 0 97,-4 3 0,5-5 0,-1 0 200,-1-2 1,6-1-443,3-2 0,7-4 1,7 1-292,8-8 1,6-1 0,8-7 0,7 0-425,4 0 1,3 0 0,0-5 641,0 3 0,10 0 0,2-8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8:28.967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151 172 7905,'0'-21'0,"-2"-1"0,-3 1 258,-2-1 0,0 8 1,7 0 343,0-3 1,0 5-317,0-2 0,9 9-343,5-2 0,-2 4-589,3 3 0,-1 3 339,8 4 0,-10 5 0,-5 9 1,-5 1-43,-2-1 1,0 3 0,0 3 258,0 1 1,-9-6 0,-3-8-1,-3 3 152,1 2 1,7 0-1,-8-2 1,1-3 164,2 3 1,-7-7 0,7-1 0,-2-2 68,-1 0 0,8 8 77,-7-8-338,9 0 0,5-7 0,14 0-96,6 0 0,1 0 0,1 0 0,-1 0-92,1 0 1,-1 0 0,1 0-18,-1 0 1,1 0 0,-3 2 77,-5 6 1,-2-4-1,-7 11 195,2 2 1,-9-6 0,-13 4-1,-4-1 29,-2-2 1,-1 5 0,-2-8 0,-2 1-156,-3 0 1,-7 4 0,8-7 0,1-2-217,4-3 1,8-2 238,1 0 0,9 0 0,-5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8:29.534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247 99 7905,'0'-22'323,"0"1"876,0-1-963,0 10 1,-2 3 0,-3 11-244,-2 5 0,-3 5 1,3 10-1,-5-1-15,0 1 0,-7-1 0,7 1 1,-2 0-127,-1-1 1,1 1 0,-7-1-1,1 1 265,6-1 1,-3-7-1,8-2 1,-1 0 202,1 0 1,-1-5-239,3 8 0,7-10 1,0 2-103,12-5 0,7-4 0,3-3 0,1-2-225,6 2 0,-5-5 1,7 3-1,-2 3-188,0 1 0,-1-4 1,-6 0-1,-1 2-91,1 3 0,-1 2 1,-2-3 523,-4-4 0,-3 5 0,-5-6 0,-7 6 0,0 2 0,-12 0 0,0 0 0,-2 0 0,-3-2-114,-2-5 0,0 2 0,2-7 0,3 0 640,-3 0 1,5-2 0,0-8 44,2 1 1,1-1-1,4 0 1,-2 1 44,2-1 1,3 1-1,2-1 804,0 1-1395,0 9 1,2 12-1,3 17 1,2 9-467,-2 10 1,4 7 0,1 5 0,-1 4-987,1 3 0,4-5 1427,-6 8 0,8-1 0,-4 8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8:30.552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0 86 7227,'0'-12'1515,"0"0"-757,0 5 1,0 2-192,0-9 1,0 7 728,0-8-75,0 11-933,0-6 1,0 20 0,0 4-249,0 5 1,0 10-1,3-1 1,2-1-235,2-3 1,0 4 0,-7 3-1,0 0-578,0 1 1,0-4-1,0-6 1,0-1 771,0 1 0,9-1 0,3 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8:31.150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22 82 7905,'0'-22'1214,"0"1"-617,0-1 0,-3 10 0,-2 8-455,-2 8 0,0 8 0,7 12 0,0 5-267,0 7 0,0-3 0,0 3 0,0 2-355,0 3 1,2-5 0,3-3-1,2-2-1641,-2-4 2121,7-3 0,-10 7 0,8 2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8:31.636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44 53 7844,'0'-21'445,"0"7"224,0-1 1,-8 13-583,1 2 0,0 9 0,7 13 0,0-1-349,0 1 1,0 2 0,0 2-1,0 3-1676,0-3 1938,0-2 0,-10 7 0,-1 3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8:32.036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0 106 7905,'0'-22'141,"0"1"0,0-1 1294,0 1-950,0 9 0,0 5-445,0 14 0,0 5 1,0 12-1,0 2-584,0 3 1,0 9-1,0 0 544,0 10 0,10-3 0,2 8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3:50.592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66 98 7617,'10'-22'524,"-8"0"1686,5 0-1262,-4 0 1,-6 13-567,-4 9 1,2 2 0,-7 13 0,2 2-155,6 2 0,1 3 0,1 0 1,-3-1-117,-2 1 0,-1 2 0,8 3 0,0 4-83,0 3 0,0 0 1,0 5-1,0-3-427,0 3 1,0 0 0,0-1-1,0-4-800,0-2 0,-7 6 0,0-4 1198,2 0 0,3-2 0,2-11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8:33.269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0 118 7905,'0'-21'0,"0"-1"266,0 1 0,0 6 1043,0 1-953,0 0 0,0 4 0,0 10-177,0 12 1,0 7 0,0 5 0,0 2-110,0 3 0,0 0 0,0-5 0,0 2-422,0 3 0,0-1 0,2-6 1,3-1-683,2 1 1,8-8 0,-8 0 1033,-2 3 0,7 2 0,0 3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8:34.136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65 281 7905,'-20'-15'-3,"6"1"242,7-3 1,2 8-1,0-1 62,-2 0 1,0 6 0,7-11 83,0-1 1,0-4-126,0-1 1,7-1 0,3 1-201,2-1 1,-7 8-1,4 2-125,1 3 1,-1-1 0,8 5 0,-3-2-82,3 2 1,-5 3-1,2 2 1,1 2-148,-3 5 0,7-2 0,-7 10 1,2 1-4,0 3 1,-9 3 0,2-1 0,-4 1 139,-3-1 1,0 1 0,0 2 0,0 2 116,0 3 0,-3 0 0,-1-8 0,-6 1 98,-2-1 0,-2 1 1,-8-1-1,1 1 93,-1-1 1,1-2-1,-1-2 1,1-5 342,-1-2 1,8-1-285,-1-2 0,13-4 0,2 4-271,12-5 0,9-9 1,8-2-1,7-1-124,5 0 1,2-4 0,0 4 0,0 1-288,0-1 1,-7 1-1,0 4 471,2-2 0,2-10 0,3 5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8:34.733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108 151 7905,'0'-22'-95,"0"8"1,0 0 986,0-3 0,0-2-593,0-3 1,0 8-1,2 2-313,6 3 1,-4 1 0,11 8-93,2 0 1,-6 0 0,4 0-293,2 0 1,2 3-1,2 4 1,-6 5-1,-4 9 224,-1 1 1,-3-1-1,-7 1 1,0-1 166,0 1 0,-9-3 1,-3-2-1,-3-3 45,1 3 0,0 2 0,-8 3 128,1-1 0,6-7 0,1-2 463,-3-2-517,-2 7 1,7-13-66,5 11-58,5-10 0,11 4 0,5-9 16,6 0 1,1 0 0,1 0-310,-1 0 1,1 0 269,-1 0 1,-6 3 170,-1 4 1,-12 5 0,-2 7-100,-12-5 0,-7-2 0,-2-7 1,-1 2-102,1-2 1,-1 4 0,1-1 0,-1-4-328,1-1 1,-1-1 0,1 3 389,-1 2 0,10 0 0,3-7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8:35.289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235 104 7905,'0'-22'497,"0"1"0,0 6 977,0 1-1179,0-1 1,0 6-335,0 9 1,-2 7 0,-3 10 0,-5-3-75,-2 3 1,5 2 0,-7 3-1,-3-1 0,-2 1 1,0-1 0,2-2-1,3-2 158,-3-3 1,-2 1 62,-3 6 1,3-6-38,5-1 1,7-9-90,14 2 0,5-5 1,12-2-144,5 0 0,-6-7 1,6 0-1,-5 2-92,-2 3 1,-1-1 0,1-1-270,-1-4 0,1 1 0,-1 7-139,1 0 0,-10-2 661,-5-5 0,-5 4 0,-11-6 0,-3 6 0,0-4 0,-7 2 132,4-9 1,-1 0 0,-1-8 432,2 1 1,11-1-1,-3 1 1,2-1 300,-2 1 1,4 6-1,-4 1 842,5-3-1268,2 8 0,7 4-444,0 19 1,7 0 0,-4 18 0,-1-1-677,1 4 1,4 6 0,-4 2 679,2 0 0,2 0 0,8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8:35.899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22 96 7905,'0'-22'501,"0"1"0,0-1 255,0 1 1,0 11-668,0 10 0,0 12 1,-2 17-1,-3 4-471,-2 1 1,0 6 0,7-4 0,0 3-1178,0-4 1559,0 6 0,9-17 0,3 7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8:36.467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86 130 7905,'-14'-10'-332,"-1"-2"1,1-2 589,2-1 1,0 8-1,7-7 856,-2-3 0,0 5-973,7-2 1,10 9-1,4-2-146,5 4 0,-5 3 0,1 0 0,2 0-401,2 0 1,-5 0 0,-2 3-15,-2 4 0,4 5 0,-7 9 125,-2 1 1,-3-1 0,-4 1 282,-5 0 1,-3-1-1,-7 1 1,5-1 143,3 1 1,-5-8-1,4 0 186,-2 3 1,5 0-154,-8-3 0,13 3 1,2-10-395,12-2 1,17-12 0,7-8 0,4-4-1013,3-2 1241,0 9 0,10-17 0,2 5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8:37.183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86 87 7905,'0'-22'1434,"2"3"-1299,6 5 1,-4 2 0,11 7-380,2-2 0,2 0 0,2 7-7,1 0 0,-8 0 0,-2 2-23,-2 5 0,-1-4 0,-4 6 128,2 1 0,-2-1 1,-10 8-1,-4-5 287,-3-2 0,4 4 1,-6-4 349,-3 2 0,-2 0 78,-2 2-358,-1 5-250,10-17 0,5 8 1,14-10-130,8 0 1,4 0-1,2 0 1,1 0 57,-1 0 1,1 0-1,-3 2 150,-5 6 1,-4-4 0,-10 11 50,0 1 1,-3-4-1,-4 0 1,-7 0-186,-5 0 0,-10 0 0,-2 2 1,0-4-727,0 0 0,0-8 820,2 5 0,5-4 0,-7-3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8:37.685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97 152 7905,'2'-22'0,"3"0"0,4 1 68,3-1 1,-5 3 0,5 3 0,0 4 531,0 2 0,-5 3-328,8 7 0,-10 2-268,2 5 1,-7 5 0,-5 10 0,-5-1-45,-2 1 1,5 2-1,-7 2 1,0 3-106,2-3 0,-7-4 0,4-6 0,-2-1 64,3 1 0,-5 4 140,5 1 1,2-2-11,-3-4 0,13-6 1,2-9-93,12 0 0,7 0 0,3-2 1,1-3-118,6-2 0,-3-8 0,8 8 1,-3 0-217,-5-2 0,5 6 1,-2-6-1,-3 1-178,-2 1 1,-2 0 553,-1 7 0,1-9 0,-1-3 0</inkml:trace>
  <inkml:trace contextRef="#ctx0" brushRef="#br0" timeOffset="468">204 216 7905,'0'-29'0,"0"1"279,0 1 1,0 3-1,0 3 1822,0-1-1729,0 11 1,0 3 0,3 13 0,1 7-560,3 7 1,3 0 0,-5 15 0,4-1-272,3 1 1,-4 2 0,3 7 0,1 0 457,0 0 0,3 9 0,6 3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8:53.23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1 149 7905,'0'-22'-66,"2"8"1,3-1 262,2-1 0,0-3 657,-7-3 1,0 8 492,0-1-799,0 11 0,0-4-327,0 16 0,0 6 0,0 12 0,0 5-133,0 3 1,0 2-1,0 7 1,0 0 0,0 0 1,0 7 0,0 0 0,0-2-141,0-3 0,3-2 0,1 1 0,4-1-44,-4 0 0,-1-10 1,-3-4-1,0-5-496,0-3 0,2-9-666,5-5 0,-4-7 1257,4-7 0,-5-5 0,-2-9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8:54.051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1 173 7905,'0'-22'-19,"0"1"0,0 6 0,0 1 623,0-3 1,0 5 30,0-2 0,0 0 496,0-8-194,0 10-732,0 3 1,0 11-1,0 5 1,0 8-60,0 4 1,0 2 0,0 3 0,0 2-33,0 3 1,0 7 0,0-5-1,0 0-172,0 0 0,0 0 0,0-4 1,0 1-118,0-1 1,0 4 0,0-3-1,0-1-308,0-3 0,0-10 0,0 0-2007,0 3 286,0-7 2204,0-1 0,0-9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3:51.70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152 175 7621,'10'-12'935,"-7"0"-315,4 5 1,-7 4-209,-7-4 0,2 4-251,-10 3 1,3 10 0,-5 5 0,5 4-64,2 3 0,1 2 1,4 3-1,-2 4-177,2 3 1,2 0 0,3 5 0,0-3 17,0 3 0,3-1 0,4 1 1,8-5-11,4-3 1,3 6 0,-1-11 0,4-4-109,4-5 1,-3-12 0,11 2 0,-1-7 14,-2-7 1,7-5-1,-7-13 1,0-1 216,-5-3 0,2-10 1,-2 3-1,-5-8 117,-7-7 0,0 5 0,-9-4 0,-4 4 12,-1 2 0,-3 1 0,-3-1 1,-6 3-16,-13 5 1,-10-1-1,-11 13 1,-1 7-273,1 5 1,-8 5 0,-2 7 0,0 0-418,-1 0 0,6 9 0,9 8 1,5 8-346,3 4 1,9 12 866,8 2 0,9 1 0,-5 9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8:54.732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1 129 7905,'0'-21'-3,"0"6"1,0 1 429,0-3 0,0-2 737,0-2-191,0 9-777,0 2 1,0 13-1,0 4 1,0 7-35,0 5 1,0 10-1,0 2 1,0 2-137,0 6 1,0 1-1,0 3 1,0 0-117,0 0 1,0 0-1,0 0 1,0-2 57,0-5 1,0 5 0,0-8 0,0 1-77,0-6 1,0-4 0,0-2-1617,0-1 175,0-9 1,0-5 1548,0-14 0,0-14 0,0-13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8:55.39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43 109 7905,'0'-22'653,"0"1"1,0 6-1,0 1 888,0-3-389,0 8-805,0-1 1,0 15 0,0 7-168,0 9 1,0 8-1,0 0 1,0 9-190,0 10 0,-7-3 1,0 8-1,2-3-8,3 0 1,2 0 0,0-7 0,0-2-204,0-5 0,0 2 1,0-9-1,0-3-1230,0-2 1,0-10 1449,0 1 0,-10-11 0,-2 6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8:56.11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1 120 7905,'0'-22'222,"0"1"402,0-1 1,0 8 56,0-1 1,0 8 335,0-7-812,0 9 0,0 5 0,0 14 0,0 8-47,0 7 1,0-3-1,0 10 1,0 2-131,0 3 1,0 9 0,0 0 0,0-2-143,0-3 1,0-2-1,0-2 1,0-3-201,0-2 1,7-7-1,0 4-1474,-2-2 1788,7-12 0,-10-19 0,8-11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8:58.717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216 108 7001,'0'-15'-494,"0"1"1340,0-3 0,0 5 64,0-2-353,0 0-105,0 2-245,0 2 1,-3 27-120,-4 4 0,2 6 0,-7-3 0,0 2-89,1 3 0,-1 2 0,-5-5 0,3 5 33,-3 3 1,0-6-1,0 6 1,3-3 49,-3-5 1,5-2 0,0-3-11,3 1 1,2-8-51,7 1 0,2-11 0,5 4-53,7-6 1,6-4-1,4-3 1,2-5-69,3-2 0,-1 5 1,-4-5-1,2 0-100,3 0 0,7 0 0,-7-4 0,-3 4-111,-2 2 1,-3-4 0,1 7 0,-1 2-427,1 2 1,-8 3 25,1 0 0,-11 3 710,4 4 0,-6 5 0,-2 9 0</inkml:trace>
  <inkml:trace contextRef="#ctx0" brushRef="#br0" timeOffset="250">280 237 7905,'-7'-22'0,"0"-2"53,2-4 1,0 4 0,1-5 0,-4 5 354,4 3 0,1 6 0,1 1 1329,-5-3-1465,4 8 0,-6 9 1,9 16-1,0 11-131,0 9 0,0 7 1,0 4-1,2 6-183,5 2 0,-4 2 0,4 6 0,-5-4-520,-2-1 0,0-3 1,0 2-1,3-7-2043,4-4 2605,-5-3 0,8 9 0,-10 3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9:00.334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130 194 7694,'-8'-14'10,"1"0"0,-2 6 179,2-6 0,4 7 1,-6-5-1,1 0 152,1 0 1,0 5-150,7-7 0,0 6-127,0-6 0,2 0-36,6-8 1,-4 10-86,11 5 0,-1 5-87,8 2 1,-1 2 9,1 5 0,-3 5 0,-5 10 4,-7-1 1,3 1-1,-3-1 99,-2 1 0,-3-1 1,-2 1-1,0-1 17,0 1 1,0-1 0,-2 1 0,-3-1 29,-2 1 1,-7-8 0,4 1 104,-2 1 1,5 1 282,-8-3-299,11 5 1,-6-26-22,10 0 1,10-2-1,4-6-70,5-2 1,3 8 0,-1 2-112,1 4 1,-1 3 0,1 0-46,-1 0 0,1 3 102,-1 4 0,-9 5 0,-5 9 50,-4 1 1,-3-8-1,-3 1 1,-4 1 60,-7 3 1,-8-4 0,-4-1-1,-5 0-51,-2-2 0,4 5 0,-5-10 0,3-2-129,5-2 1,-5-3 0,2 0 0,3 0-252,2 0 0,12-10 359,5-4 0,5-6 0,2-1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9:01.28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63 129 7819,'-12'-9'658,"-8"6"1,18-9 0,-7 8-271,-1-4 1,8-1-112,-6 2 0,8-5-217,8-10 0,-4 10 0,8 3 0,0 2-112,0-1 0,-5 1 0,8 7-141,1 0 1,4 0-1,1 0-98,1 0 0,-8 0 0,0 3 151,3 4 1,-7 5 0,-3 9 0,-5 1 70,-2-1 1,0 1 0,0-1 0,0 3 51,0 5 0,-2-3 1,-5 8-1,-5-3 136,0-5 0,-7 5 1,4-2-1,-2-3 224,3-2 0,-3-2 0,8-3 45,-3-5 1,9-4-306,3-10 1,12-10 0,15-4 0,4-8-251,2-7 0,3 3 0,7-7 0,0 2-493,0 4 0,0 3 0,0 3 0,0-1-1244,0 1 1904,-9 9 0,6-7 0,-6 7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9:02.84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0 139 7905,'12'-21'0,"-5"-1"116,-4 1 0,-3 6 1,2 1 541,5-3 1,-4 5 39,4-2 0,-5 11-428,-2 3 1,0 3 0,0 11-1,0 3-65,0 2 1,0 12 0,0 5 0,0 5-77,0 2 1,2 2 0,3 3 0,5 2-78,2-2 0,0 0 0,4-3 0,-1 1-268,2-6 0,-1-4 0,1 2 0,-5-4-814,-2-3 1,-1-5-1,-4-9 1030,2-3 0,0 1 0,-7 6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9:03.764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 84 7905,'2'-21'1373,"5"-1"438,-4 0-1382,6 11 0,-9 3 0,0 16-189,0 6 1,0 12 0,0 5 0,0 3-86,0 4 0,0 3 0,0 2 1,0 0-94,0 0 0,0 0 0,2 0 0,3-3-282,2-4 1,1 3-1,-6-8 1,3 0-479,2 0 1,0-10 0,-7-6-2185,0 1 2882,0 3 0,0-7 0,0-2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9:06.550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1 237 7227,'0'-15'483,"0"1"1,0 7-76,0-7 0,0 6-69,0-6 1,0 7 26,0-7 0,0 6-36,0-6 1,0 7-19,0-7 0,0 6 223,0-6-386,9 0 0,3-5-142,10 4 0,-8 3 1,0 7-105,3-2 1,2 0 0,3 7-45,-1 0 1,-6 2-1,-1 6 32,3 6 0,-5-2 1,0 2-1,-3 3 55,-4 2 0,0 3 0,-1-1 0,4 1 52,-4-1 0,-1 1 0,-6 2 0,-1 2 64,-4 3 1,-6-1-1,5-4 1,-3 3-2,-5 1 0,-2 1 0,-3-8 0,3 1 80,5-1 1,-5 1 0,7-1-1,-3-1 191,1-6 0,7 3-45,-8-10 1,13 0-216,2-7 0,2-2 0,13-6 1,2-3-67,2-1 0,9-8 1,1 6-1,0-3-60,2 3 0,-7-5 1,7 7-1,-3-2-73,1-1 1,2 3-1,-4-4 1,1 4-230,-1 2 0,-4-4 0,-1 7-1185,-1 2-347,-9 2 1888,-2 3 0,-10 10 0,0 2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9:08.79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22 106 7905,'0'-15'170,"0"1"0,-7 7 328,0-7 1,0 6 10,7-6 1,0 7 408,0-7-642,0 9 1,0-2 0,0 14-143,0 7 1,0-2 0,0 5 0,2 4-90,5 6 1,-4 1 0,4-6 0,-5 2-3,-2 4 0,8-4 1,-1 5-1,-3-5-136,-1-3 1,4-6 0,0-1 0,-2 3-614,-3 2 0,-2-5-1759,0 1 560,0-1 1905,0-2 0,0-3 0,0-9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3:52.45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240 174 7740,'0'-12'-142,"0"-7"1169,0 4 215,0 6-863,0-1 0,-9 10-240,-6 0 0,3 0 1,0 3-1,2 4-97,5 7 1,-4 6 0,1 1-1,4 1-180,1 0 0,3 7 0,0 2 0,0 1-8,0-1 1,0 1 0,0-6 0,3 6 118,4 2 1,-2-8 0,9 6-1,3-6-69,2-4 1,6 2 0,1-14 0,6 0-14,2-1 0,-8-1 0,6-11 1,-3-4 125,0-7 0,7-13 0,-7-5 0,-2 1 196,-3 0 1,-2-8 0,-3 3 0,-2-6 71,-3-1 1,-9-1 0,3 3 0,-8 2 89,-8 3 0,-4 2 1,-12-2-1,-3 7-205,-2 5 0,-9 4 0,1 6 0,-6 7-454,-8 4 0,5 3 1,-5 3-1,5 4-549,3 7 0,-1 6 0,3 4 833,5 5 0,-5 5 0,7 9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9:09.68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 65 7622,'12'-21'2094,"-3"6"-1076,-9 1-28,0 9-3,0-4-788,0 9 1,0 2-1,0 5-101,0 8 1,0 4 0,0 2 0,0 1-45,0-1 0,0 3 0,0 2 0,0 5-184,0 3 0,0-8 1,0 3-1,0-5-620,0-3 1,7 1 0,1-1-691,-4 1 1,-1-8 1439,-3 1 0,9-11 0,3 6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9:12.28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22 172 7227,'0'12'-1310,"0"-2"1585,0-10 116,0 9 291,0-6-342,0 6 0,0-11 220,0-5-295,0 4 1,0-9 15,0 5 1,0 2-4,0-9 1,0 0-122,0-8 1,0 8-1,0-1-40,0-1 0,0 4 11,0-3 1,10 3-104,4-2 0,5-3-96,3 10 0,-1 0-54,1 7 1,-1 0 0,-2 2-42,-4 6 1,1-4 0,-8 11 78,-4 1 1,6 4 0,-3 1 53,-2 1 1,-3-1 0,-2 1 0,-2-1 47,-5 1 1,-3-1 0,-7 1 0,3-1 102,-3 1 0,-2-1 0,-2 1 1,2-1 102,4 1 1,-4-1 0,5 1-22,-5-1 1,4-9 0,3-2 11,3-1-203,2-6 1,16 4 0,6-12-65,4-2 0,2-7 0,1 4 0,-1 1-122,1-1 0,-1-4 0,3 4 0,2-2-53,3-5 1,7 1-1,-7-1 1,-1 3-224,3-3 1,-7 0 0,5 3 0,-5 4-421,-2 1 1,-1 6 872,1-4 0,-1 5 0,1 2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9:13.200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216 173 7905,'0'-14'-352,"0"-1"409,0-1 0,-3 4 1,-1-3 290,-4-1 1,1 4-1,5 0 211,-5 2 0,4 1 344,-4 1-705,5 6 1,-1-7-1,-1 11-149,-4 5 1,-1 5-1,4 10 1,-2-1-25,2 1 0,-4 1 0,-1 4 0,0 1-66,1-1 1,-5-1-1,4 0 1,0 3 47,1-3 0,-6-9 0,8-3 1,0 3-2,-2 2 0,6 3 1,-4-1 1,5-6-32,2-1 0,2-9 0,5 2 5,8-5 1,-4-9-1,4-2 1,2-1-15,2 0 1,2-6 0,1 4-1,2 0-213,4 5 1,-4-3 0,5 1 0,-5-1-35,-3 0 1,-2 1 0,-2 4 0,-2-2-306,1 2 1,-4 3 0,3 2-816,1 0 1400,-6 0 0,-1 2 0,-9 5 0,0-4 0,0 6 0</inkml:trace>
  <inkml:trace contextRef="#ctx0" brushRef="#br0" timeOffset="266">194 216 7905,'0'-29'44,"0"1"0,0-1 0,0 8 251,0-1 1,0 1 0,0-1 1662,0 1-1369,0 9 0,3 2-378,4 10 0,-5 12 0,5 7-110,-4 7 1,-1 10 0,3-2 0,2 4-164,-2 7 1,4 6 0,-1-4 0,-4 4-297,-1-4 1,4-1 0,0-3 0,0 0-103,3 0 0,-8-2 0,5-3 0,-2-5-1510,2-2 1970,-4-2 0,16-7 0,-7-1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9:16.380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237 258 7905,'7'-21'180,"0"-1"1,1 8-8,-8 0 1,0 6-1,0-6-94,0-3 0,2 8 0,3-1 57,2 1 0,0-3 40,-7-10 0,0 8-90,0-1 1,0 8 6,0-7 0,-9 2-18,-6-2 0,-4 4-59,-2 10 1,-1 0-1,1 0 11,-1 0 0,1 7 0,1 3 0,4 2-32,1 4 1,3-4 0,-4 3-1,4 2 13,2 2 1,-4 2 0,7 1 0,2-1 7,2 1 1,3-8 0,0 0 15,0 3 0,0 2 1,3 3-28,4-1 1,-2-9 0,9-2-1,3-3-25,2 0 1,3 7-1,-1-6 1,1-1-35,-1 2 1,8-4-1,-1 7 1,1 0-39,2 0 0,-7-5 1,5 5-1,-5 0-170,-3 0 0,-2-5 0,-2 8 230,-3 1 0,-9 3 0,2 3 91,-4-1 0,-13-1 0,-4-4 0,-5-4 11,-3-2 1,-6 4 0,-1-7 0,0 1 63,-2 1 0,7-6 0,-5 4 0,6-5 121,1-2 1,8-2 0,2-5-154,2-8 1,3-4 0,7-2 0,2-3-70,6-5 1,4 3 0,9-8 0,1 1-144,-1-1 1,1 6 0,2-6-1,2 1-67,3-1 1,-1 1 0,-6-6 0,-1 6-208,1 2 1,-1 2 0,-2 8 0,-2 2-532,-3 4 1,-9 3 914,2 5 0,-4 5 0,-3-8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9:23.532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121 173 7894,'-3'-15'752,"-4"1"0,5 7-290,-6-7 0,6 6 435,2-6-651,0 0 0,0-1-186,0 1 0,2 9 0,3-4 1,5 2-78,2-1 1,-5 1-1,7 7-117,3 0 1,2-7 0,3 0 28,-1 2 1,-7 3 0,1 2-65,2 0 1,-6 7 0,1 2 22,-2 3 0,-3-4 0,-7 6 131,0 3 0,0 2 0,0 2 11,0 1 0,-2-8 0,-3 0 0,-5 1 38,-2-3 0,5 7 0,-7-5 67,-3 5 0,5-7 0,0-2 64,3-1 0,-6-4 55,8 10-133,0-11 1,9 6-69,6-10 1,-4-7-1,11 0-123,1 2 1,-4 2 0,3 3-83,2 0 0,2 0 0,2 0 36,1 0 0,-8 0 74,0 0 1,-2 3 181,3 4 1,-6 5-1,-11 9 29,-5 1 0,2-8 1,-12 1-1,-4 1-107,-6 3 0,-4-4 0,5-1 0,-5 0-35,-3-2 0,8 0 0,-5-7 0,2 2-196,1-2 0,-1-2-764,7-3 1,3-3 966,5-4 0,14-5 0,12-10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9:24.31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65 237 7799,'-10'-12'237,"6"-7"225,-11 5 0,11 2-165,-4-2 1,4 2 0,-1-5 33,-2 3 1,-1 6-154,8-6 1,0 7 0,0-7-121,0-3 1,3 7 0,2 1-100,2-1 0,10 8-56,-3-5 1,5-3-1,3 3-18,-1 2 1,-7 3 0,1 2 30,1 0 1,4 0-12,1 0 0,1 2 48,-1 5 0,-2-2 0,-4 9 102,-8 3 1,-5-5 0,-2 2 60,0 3 1,0 2 0,0 3 0,-2-1-30,-5 1 1,2-3-1,-10-2 1,-1-3 70,-3 3 1,4 2 0,1 2 98,-3 1 1,0-1 0,1-1 259,1-6-348,11-5 1,-4-9-124,16 0 0,-4-2 0,11-3 0,1-4-95,4-3 1,1 5-1,1-8 1,-1 1-101,1 2 0,-1-5 0,1 8 1,-1-1-289,1 0 0,-1-4 0,1 7-1004,-1 2 1441,1 3 0,-1-8 0,1-2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9:25.481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20 215 7905,'0'-14'58,"0"0"0,0 6 771,0-6-452,0 0 1,0-8-25,0 1 0,0 6-148,0 1 1,0 7 0,0-8 44,0-1 0,2 4-108,6-3 0,-4 11-110,11-4 0,-8 6 0,7 2-98,3 0 1,-5 0 0,2 0-115,3 0 1,-5 2 0,2 6 28,3 6 1,-5 3 0,0-1-1,-2-1 108,-6 2 0,-1-5 1,-3 2-1,0 3 44,0 2 1,0-5 0,0 0 0,0 3 127,0 2 0,-3 3 0,-4-1 49,-7 1 0,-5-1 0,-3 1 1,1-1 1,-1 1 1,3-8 0,2-2-1,5 0 65,3 0 1,-6-5 0,6 5 258,-3-2-331,7-3 0,-2-7-260,14 0 0,5-7 0,10-3 0,-1 1-163,1-1 0,1-4 1,4 4-1,1 1-123,-1-1 0,4-4 0,0 7 0,0-1-194,0-1 1,5 6 0,-7-6 566,-3-1 0,7 8 0,1-8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9:32.04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130 65 7574,'12'-14'84,"-5"-1"128,-4 11 1,-3-8-96,0 5-36,0 4 15,0-6 1,0 18-16,0 5 0,-8 6 0,-1 1 27,-3 1 1,5-8 0,-5 0 0,0 3-23,0 2 1,5-4 0,-5-1 0,0 3 3,0 2 1,7-5-1,-5 0-4,1 3 1,6 2-11,-4 3-67,5-1 1,4-2 0,5-4-34,8-8 0,4-5 1,2-2-1,1 0-50,-1 0 0,1-2 1,0-3-1,-1-2-72,1 2 1,-1 0 0,1 1 0,-1-4-326,1 4 0,-8 1 1,0 3-970,3 0 1440,2 0 0,-7 10 0,-2 2 0</inkml:trace>
  <inkml:trace contextRef="#ctx0" brushRef="#br0" timeOffset="220">130 237 7905,'0'-21'33,"0"-1"0,0-2 0,0-2 384,0-3 0,0 8 0,0 6 324,0-1 0,2 6-543,6 3 1,-4 7 0,8 7-1,-2 8-234,-5 4 1,4 12 0,-2 5 0,1 7-127,1 7 1,-6 5 0,4 7-1,-5-2-1131,-2-3 0,0-7 1293,0 8 0,10-1 0,2 8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9:38.680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517 65 7227,'21'-9'584,"-1"4"-236,-6-10 1,-2 11 137,-5-3 74,-5 4-115,8-6-291,-10 6 0,-10-6-115,-4 9 1,2 0 0,-2 0 0,-1 2-34,3 5 1,-7-4 0,5 4 0,-5-5 34,-3-2 1,1 3-1,-1 1 1,1 3 10,-1-2 1,-2-2 0,-2-3 0,-3 0 10,3 0 1,2 0-1,3 0 1,-1 0 74,1 0 1,-1 0 0,1 0 48,-1 0 1,1 0-26,-1 0 1,8 0-6,-1 0 1,8 0 77,-7 0-184,9 0 1,-4 2-1,9 5-36,0 8 1,0-3-1,2 2-11,5 3 0,-5 2 0,6 2-45,-6 1 0,-2-1 1,2-2-1,3-2-40,2-3 0,1 1 0,-8 6 52,0 1 0,0-8 50,0 1 0,0-8 104,0 7 80,0-9-121,0 4 0,7-11 1,2-3-12,3-2 1,-5-7 0,8 4-30,2-2 1,2 0 0,2-2 0,-2 4-14,-4 1 1,4 4-1,-5-7 1,5 2-42,3 6 1,-1-6-1,1 3 1,-1 2-84,1 3 0,-8 2 0,0 0 1,3 0-99,2 0 0,-4 2 0,-1 3 0,0 5-27,-2 1 0,0-3 0,-7 6 69,2 3 0,0 2 1,-7 2 87,0 1 1,0-1 0,-2 1 137,-5-1 0,2-6 1,-9-1-1,-3 0 4,-2-2 0,-3 5 1,1-7-1,-1-1-18,1 1 0,-8 4 1,0-4-1,3-1 13,2 1 0,3-3 1,-1-7-1,1 2 110,-1 6 0,1-6-712,-1 5-1618,1-4 2144,9-3 0,12-10 0,12-2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9:40.71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1 130 7905,'12'-22'86,"-5"1"0,-5 6 0,-2 1 540,0-3 0,0 5 431,0-2-237,0 9-597,0-4 1,0 18-1,0 6-68,0 4 0,-7 2 0,0 1 0,2-1-72,3 1 0,2 7 1,0-1-1,0-1-46,0-4 1,0-1 0,2-1 0,3 1-139,2-1 1,0 1-1,-5 0-730,6-1 0,-6 1-2531,5-1 3362,-4 1 0,6-1 0,3 1 0</inkml:trace>
  <inkml:trace contextRef="#ctx0" brushRef="#br0" timeOffset="366">366 87 7877,'0'-15'1493,"0"1"-672,0 0 1,0-1-453,0 1 1,3 12 0,2 2-189,2 12 0,0 0 0,-7 2 0,0 3-50,0 2 0,0 2 0,2 1 1,3 2-136,2 4 1,0-4-1,-7 5 1,0-5-164,0-3 1,8 1-1,-1-1 1,-2 1-290,-3 0 0,-2-1 0,0 1-840,0-1 1,0 1-847,0-1 2142,0-9 0,0-2 0,0-10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2:38.86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65 227 7740,'0'-19'129,"0"0"1,-6 0 437,0 0 1,0 7 0,6-1-171,0-1 1,0 3 0,0-1-129,0-3 1,0 4-1,2-1-101,4-3 1,-2 7 0,7-1 0,-1 3-80,1 0 1,-5-1 0,7 7-1,1 0-218,3 0 1,-4 0-1,-1 0-130,3 0 1,2 0 0,2 3 50,-1 3 1,-1 4 0,-2 9-1,-5 0 33,-1 0 1,3 0 0,-5 0 0,-3 0 11,-2-1 1,-2 1 0,0 2 0,0 2 185,0 3 0,-8-1 0,-5-6 0,-4 0 89,-2-1 0,0 1 1,1 0-1,-3 0 83,-5 0 1,5-2 0,-4-3 0,4-1 31,2 2 0,0-1 1,1 1 684,-1-2-570,0-1 1,10 5-294,9-4 1,9-7-1,12-10 1,2-3-30,2 3 1,7-4 0,-5-1 0,2 1-21,5 0 1,1-1 0,3 3 0,0-5-62,0 1 1,-1-1 0,1 7-1,0-4-134,0-3 1,-3 7 0,-3-2-604,-7 4 0,-6 4 0,-9 2 798,-10 2 0,-8 9 0,-11-4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3:53.52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0 175 7740,'8'-15'0,"-1"1"-356,-2-3 1,-3 5 0,-2-3 0,3-2 1225,4-2 1,-5 4 0,5 1 1911,-4-3-914,-3 7-1591,0 0 1,0 13 0,0 4 0,0 10-103,0 10 1,0 4-1,0 8 1,0-3-135,0 3 0,0 2 0,2 2 0,3 1-280,2 0 0,1-8 1,-8 0-1,0 0-698,0-2 0,0 5 0,-3-10 0,-2-2 937,-2-3 0,-10 7 0,5 3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9:43.927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0 129 7905,'0'-21'47,"0"-1"1,2 3 426,6 5 1,-6-5 1156,5 4-196,-4 6-931,-3-1 0,0 27-351,0 4 0,0 6 1,0-6-1,0 3-154,0 5 1,0-5 0,0 7 0,0-2-239,0-1 1,0 1 0,0-5-1,0 2-258,0 3 0,0 0 0,0-8 0,0 1-330,0-1 0,0 8 0,0-1-585,0-1 1412,0-13 0,0 5 0,0-7 0</inkml:trace>
  <inkml:trace contextRef="#ctx0" brushRef="#br0" timeOffset="527">280 172 7905,'0'-21'490,"0"-1"1,0 8 203,0 0 0,-3 9-465,-4-2 0,5 7 0,-8 7 0,3 7-67,0 5 0,-7 3 0,6-1 0,4 1-149,1-1 0,3 1 0,0 2 0,0 2-84,0 3 0,0-1 1,0-6-1,3 0-120,4-1 0,2 1 1,8-3-1,-3-3-60,3-1 1,2-10-1,3 4 1,-1-2 67,1 0 0,-1 1 0,1-11 0,-1-4 153,1-7 0,-1-5 1,-1-5-1,-4-3 205,-1-1 0,-11-8 0,4 5 0,-6 0 73,-2 0 1,0-5-1,0 7 1,-2 3-159,-6 2 1,-6 2-1,-12 3 1,-5 5-455,-3 7 1,-2 4 0,-7 3 0,0 3 363,0 4 0,-9 5 0,-3 9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9:46.580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1 151 7905,'0'-22'329,"0"1"1,7-1 1069,0 1-729,0 9 0,-7 4-365,0 16 1,0 4-1,0 9 1,0 1-87,0-1 0,0 8 0,0 0 1,0-3-102,0-2 0,0 4 1,0 1-1,0-3-54,0-2 0,0-2 0,0 2 0,0 2-349,0 3 1,0-1-1,0-6 1,0-1-584,0 1 0,0-1 0,0 1-588,0 0 0,2-3 1456,6-5 0,4 5 0,9-7 0</inkml:trace>
  <inkml:trace contextRef="#ctx0" brushRef="#br0" timeOffset="549">474 237 7745,'0'-22'-178,"0"1"0,0-1 0,0 1 754,0-1 0,0 8 1,0-1 3,0-1 1,0-3-203,0-3 0,-2 3-241,-6 5 0,-4 4 1,-9 10-1,-1 0-36,1 0 0,6 10 1,1 2-1,-3 2-74,-2 0 1,-2 1-1,2 6 1,2 1 31,3-1 0,6 1 0,-4-1-122,3 1 1,2-1 0,7 1-112,0-1 0,0-6 1,2-3-13,5-3 0,3 1 0,7-6 133,-3 4 1,0-1 0,8-7-1,-3-3 44,-5-4 0,5 2 0,-4-6 1,1-1 203,-1 0 1,4 4 0,-5-6 34,5-3 0,-4 8 1,-3-1-1,0 3 381,0 0 0,-5 0-352,7 7 1,-9 2 0,2 5-129,-5 8 1,-2 4 0,0 5 0,0 2-154,0 3 0,-7 7 1,0-5-1,2 2-395,3 5 1,-5 3-1,0 0 1,2-3-311,2-2 1,3-8-1,0 6 1,0-3-1494,0-5 2220,0-2 0,0-2 0,0-1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9:49.530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161 166 7905,'0'-22'525,"0"13"-307,0 9 1,-3 9-1,-2 13 1,-2 2-95,2 4 0,3 6 0,2 9 0,0-2-69,0-6 1,0 6 0,0-7-1,0 1-203,0 1 1,7-7 0,0 4-1,1-2-337,1-4 0,-4-10 0,7-3 1,0 0-599,0-2 1083,-7-2 0,14-1 0,-7 3 0</inkml:trace>
  <inkml:trace contextRef="#ctx0" brushRef="#br0" timeOffset="366">742 152 7905,'0'-22'-95,"0"1"0,0-1 1,0 1 198,0-1 0,-3 3 80,-4 5 1,-5 4-1,-9 12 1,-1 6-142,0 6 0,1 5 1,-3 3-1,0-1 13,3 1 1,-6-3 0,15-3 0,0-1-30,5 2 0,-2-6-122,2 4 0,2-3 73,12 2 0,5-4 0,7-13 0,-2-1 22,-3-4 1,0-6 0,8 4-1,-1 1 60,1-1 0,-1-4 1,1 7 111,0 2 0,-1 3-49,1 2 1,-3 9 0,-5 8 0,-7 7-176,-4 5 1,4 9 0,0-2 0,-2 4-155,-3 3 0,-2 0 0,0 0 0,-2 0-414,-5 0 1,4 0-1,-4 0 620,5 1 0,-8-11 0,-2-2 0</inkml:trace>
  <inkml:trace contextRef="#ctx0" brushRef="#br0" timeOffset="649">354 840 7905,'0'-14'97,"-2"2"1,-3 0 862,-2 0 77,0 7-756,7-4 1,0 18-1,0 5-327,0 6 0,2 1 0,3 1 0,4-1-491,3 1 1,-4-1 0,4 1 0,-1-1-9,1 1 1,-4-1-1,4 1 1,0-3 544,-1-5 0,4 5 0,6-7 0</inkml:trace>
  <inkml:trace contextRef="#ctx0" brushRef="#br0" timeOffset="832">742 849 7905,'0'-22'266,"2"10"1,3 3 916,2-1-905,0 8 0,-7 2 1,2 14-469,6 5 0,-6 3 0,5-1 0,-4 1-300,-3-1 0,0 3 0,2 2 0,3 3-1047,2-3 1537,0-2 0,-7-2 0,0-1 0</inkml:trace>
  <inkml:trace contextRef="#ctx0" brushRef="#br0" timeOffset="1166">139 1559 7905,'-29'0'-39,"1"0"178,1 0 1,3 0 615,3 0 0,11 0-576,10 0 1,20 0 0,15 0-1,6 0-197,2 0 0,17-10 1,4-2-1,6-2-14,4 0 0,5-8 0,12-7 0,4 1-71,-46 12 1,0 1-1,42-12 1,0-6-1,-10-1-84,-9 1 1,0 7 0,-8-3 0,-11 7-158,-13 8 1,-8-3-391,-11 10 0,-11 2 734,-10 13 0,-10-6 0,-11 17 0,-1-7 0</inkml:trace>
  <inkml:trace contextRef="#ctx0" brushRef="#br0" timeOffset="2082">483 1738 7905,'-14'0'344,"0"0"513,9 0-506,-5-10 0,10 5-162,0-9 1,10 9 0,2-4-274,0-1 1,7 8 0,-5-5 0,3 2-81,-3-2 0,5 4 0,-4-4 0,4 5-180,2 2 1,-6 0 0,-1 0-97,3 0 1,2 0 372,3 0 0,-11 2 0,-3 5 152,-6 8 0,-4 1 0,-3 1 0,-5-5 149,-2-2 0,5 6 0,-7-4 73,-3 0 0,5 5 0,0-7 190,3 2-289,1-8-355,8 6 0,10-10 1,4 0-80,5 0 1,3 0 0,0 0 40,-1 0 1,-7 0 0,1 0 184,1 0 1,-6 9 166,-3 6 0,-7 4 1,-5 2-61,-2 1 0,-10-3 1,3-2-1,-5-3-197,-2 3 0,-1 0 0,0-3 1,1-4-524,-1-1 0,8-7-36,0 6 0,9-8 649,-2-8 0,14-13 0,5-13 0</inkml:trace>
  <inkml:trace contextRef="#ctx0" brushRef="#br0" timeOffset="2382">957 1698 7905,'9'-12'48,"-6"-7"1,6 7 868,1 0-589,-8-7 0,8 19 0,-10 0-157,0 12 1,0 0-1,0 2 1,0 3-160,0 2 1,0 2 0,0 1-33,0-1 0,7 1 1,2-3-238,3-5 0,-7-2 0,5-7 18,-1 2 0,-4 0 0,9-7 96,3 0 0,2-2 1,3-5 120,-1-8 1,-6-4-1,-3-2 1,0-1 175,0 1 1,-8-1 0,4-2 0,-6-2-111,-2-3 0,-2 3 1,-6 9-1,-6 5-215,-5 3 0,-10 2 0,-2 7 0,0 2-921,0 5 1092,2 5 0,8 10 0,-1-1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29:52.946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1246 667 7905,'0'-21'252,"0"6"1,0 1 886,0-3-436,0 8-786,0-1 0,0 27-125,0 4 0,0 6 0,0-6 0,0 1-174,0-1 1,0-6 0,0-1-371,0 3 0,0 2 752,0 2 0,0-6 0,0-1 0,0-9 0,0 4 0</inkml:trace>
  <inkml:trace contextRef="#ctx0" brushRef="#br0" timeOffset="183">1139 775 7905,'-10'-22'-774,"8"8"2221,-5 0-1055,-5 9 1,12-5-358,0 10 0,9 0 1,13-2-1,-1-3-246,1-2 1,2-8 0,4 6 0,6-1-242,-1 1 0,6-8 0,-8 5 0,2-2 86,5-1 0,-6 3 1,-4-4 365,-4 1 0,-2 1 0,-1-7 0</inkml:trace>
  <inkml:trace contextRef="#ctx0" brushRef="#br0" timeOffset="399">1612 387 7239,'12'-21'-230,"-5"-1"0,-2 8 1508,2 0 0,-4 7-837,4-8 0,2 13 0,-1 2-347,-4 12 0,-1 7 0,-3 2 1,0 3-332,0 5 0,7-5 0,0 5 1,-2-3-16,-3 3 1,1-6-1,1 6 1,4-5-518,-4-2 1,-1-1-1,-1 1 769,5-1 0,-4 1 0,6-1 0</inkml:trace>
  <inkml:trace contextRef="#ctx0" brushRef="#br0" timeOffset="716">1913 301 7905,'0'-21'0,"0"-1"274,0 1 1,3 6 719,4 1-819,-5 9 0,10-4 0,-7 11 0,2 5-141,-2 8 0,-3 4 1,1 2-84,4 1 1,-5-1 0,8 1 0,-3-1-25,0 1 1,8-8 0,-8 1 0,0-1-2,3-2 0,-6 5 0,8-8 1,0 1-11,0-1 1,-5 6 0,5-6 0,0 1-84,0-1 0,-5 6 0,5-6-55,-2 3 1,4 3-67,-7 6 0,1 1 12,-8-1 1,-10-9-1,-4-5 104,-5-4 0,-3 4 0,1 0 0,-1-2 172,1-3 0,6-4 0,1-5 0,-1-5 0,-6-10 0</inkml:trace>
  <inkml:trace contextRef="#ctx0" brushRef="#br0" timeOffset="882">2021 258 7905,'0'-21'204,"0"-1"1,0 1 136,0-1 0,2 1 1,6-1-313,6 1 1,7 6 0,6 3 0,1 0-331,-1 0 1,6 8-1,3-6 1,5 3-32,2 0 1,-7 0 0,-3 7 0,1 0 331,-1 0 0,-7-10 0,5-2 0</inkml:trace>
  <inkml:trace contextRef="#ctx0" brushRef="#br0" timeOffset="1300">171 1399 7905,'-22'0'0,"1"0"0,-1 2-31,1 5 1,6-4 0,1 6 393,-3 1 1,0 2-65,3 9 1,7-6 0,14-3-155,7-3 1,15-4-1,9-12 1,10-8-15,10-4 1,8-9 0,13-4-1,15-1-126,-44 14 1,2 0 0,3-1-1,0-1 1,3 0 0,1-1 0,4 0-1,1 1-58,3-1 1,0 1-1,0 0 1,0 1-1,-6 2 1,-3 0-1,-3 4 1,-2 0-165,43-10 1,-17 2-1,-10 3 1,-12 5-289,-14 7 1,-9-3-254,-13 3 1,-4 2 458,-10 12 1,-12-4 0,-21 6 298,-3 1 0,-9 2 0,5 9 0</inkml:trace>
  <inkml:trace contextRef="#ctx0" brushRef="#br0" timeOffset="1850">881 1656 7867,'0'-22'-40,"-8"8"976,1-1 1,-2 11-601,2-4 0,2 16 0,-7 6-308,2 5 1,1 3 0,4-1-1,-2 1-53,2-1 1,3 1-1,2-1-6,0 1 0,0-1 1,0 1-128,0-1 0,2-6 40,5-1 0,5-9 0,10 2 0,-1-5-74,1-2 0,6-2 1,1-5-1,-3-5-327,-2 0 0,0-7 0,2 4 106,3-4 0,0-2 0,-8-1 212,1 1 1,-8 6 298,1 1 326,-11 0 0,6-1 0,-13 3 705,-4 3 1,3 2 201,-11 7 0,8 2-855,-7 5 1,9 5 0,-2 10-378,4-1 1,3-7-1,0 1 1,0 2-285,0 2 0,0 2 1,0 1-763,0-1 0,0 1 0,0-1-172,0 1 1,0-8-1,0 0 1119,0 3 0,10-7 0,2-1 0,9-9 0</inkml:trace>
  <inkml:trace contextRef="#ctx0" brushRef="#br0" timeOffset="2304">1268 1699 7901,'0'-91'0,"0"0"0,0 0 0,0-2 0,0 14 90,0 7 0,1 126 1,0 37 127,3-19 0,-1 0 0,-3 22 0,3-36 324,4-73 0,-5 13-310,-2 2 0,0 2 0,0 13-115,0 1 1,0 4 0,0 1-210,0 1 1,0-1 0,3-2 0,2-2-45,2-3 1,2-9-1,-4 5 39,2-1 1,10-6 0,-3 4-1,6-5 1,-6-2 0,0 0 0,3 0-50,2 0 0,-5 0 0,1 0 1,1 0-104,4 0 0,-6 0-191,0 0 287,1 0 1,-6 7 0,-9 1 0,-12-1-81,-7 2 1,-2-4 0,-1 7 0,1-2 73,-1-6 0,1 6 1,-1-3-1,1-2 159,-1-3 0,8 1 0,-1 1 0,-1 4 0,-4-1 0,-1-7 0</inkml:trace>
  <inkml:trace contextRef="#ctx0" brushRef="#br0" timeOffset="2347">1332 1680 7905,'0'-21'-50,"0"-1"166,0 1 0,0 6 776,0 1-459,0 9 0,8-7 0,1 7-370,3-2 1,10-10-1,6 5 1,-1-2-261,-3 0 1,7 2 0,2-5 0,3 5-149,0 3 0,-7-6 0,4 8 0,-2 2-561,-5 3 0,-2 2 906,-2 0 0,-10 0 0,-3 9 0,-9 3 0</inkml:trace>
  <inkml:trace contextRef="#ctx0" brushRef="#br0" timeOffset="2963">752 2218 7905,'-24'0'107,"-5"0"0,5 2 0,-5 3 490,5 2 0,10 8-396,0-8 0,11 7 0,3-7 0,15-2-121,11-2 0,7-13 0,13-4 0,4-5-77,7-3 0,6 1 0,4-3 0,2-3-127,3-1 0,7-3 0,-8 4 0,1-1-141,2 1 1,-7 3-1,5 3 1,-8 2-167,-6 4 0,-6-1 1,-9 8-1,-2 4-145,-5 1 1,-12 1 575,-10-5 0,-9 4 0,4-6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0:11.932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8.85989E6"/>
      <inkml:brushProperty name="anchorY" value="-8.65325E6"/>
      <inkml:brushProperty name="scaleFactor" value="0.5"/>
    </inkml:brush>
  </inkml:definitions>
  <inkml:trace contextRef="#ctx0" brushRef="#br0">44 816 7905,'0'-14'-467,"0"-1"1,-3-1 0,-1-4 1130,-4-1 0,1 7 0,7-1 0,-2 1 0,-3 0 1416,-2-1-1410,0 10 1,7-2-317,0 14 1,0-2-1,0 10-210,0 1 0,7 3 0,3 3 1,1 2-82,6 5 0,0-6 1,0 9-1,-3-4 0,3 1-87,2-3 0,2-2 1,-1-2-1,-4-1 55,-1 1 1,-1-1-1,5 1 1,-2-3-12,-3-5 0,1 3-6,6-10 1,1 0-1,-1-7 1,1-2-21,-1-5 0,1-5 0,-1-12 0,1-5-43,-1-7 1,8-4 0,2-3-6,2 0 0,3-10 1,10-4-1,1-6 1,6-3-124,2-6 0,0-2 0,5-5 0,-5 9-109,-3 11 1,8 4 0,-2 7-14,4-2 0,-7 9 1,-3 12-1,-4 5-211,-5 3 0,3 9 0,-18 5 1,-4 7-1658,-7 7 2167,-8 5 0,-9 9 0,0 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0:23.307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1 107 7905,'9'-12'0,"-6"-7"758,4 4 0,3-4 1760,-3-3-1985,0 10 1,-7 5 0,0 14-376,0 8 0,0 4 0,0 5 1,0 3-144,0 2 1,0 7 0,0-5-1,0 1-773,0-1 1,0 1 0,0-6-1,0 3 758,0-2 0,10 7 0,2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0:23.657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66 63 7905,'-10'-22'407,"8"8"0,-8 2 438,0 2 1,5 5-714,-9 12 1,9 5-1,-2 13 1,4 1-458,3 3 1,0 10 0,3-3 0,2 5-2361,2 3 2685,10-10 0,-5 17 0,10-5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0:24.107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22 85 7905,'0'-21'1377,"0"-1"1,-2 3-884,-6 4 0,6 8 0,-5 14-419,4 8 1,3 6 0,0 6 0,0 2 132,0-2 0,0 4 0,0 1-208,0 1 0,0 4 0,0 6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0:24.507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66 175 7905,'0'-34'129,"0"5"0,0 2 1,-3 3-1,-2 0 479,-2 5 0,-3 11 0,3 1-361,-7 5 1,4 4-1,3 8 1,4 12-272,3 11 1,0 11 0,0 4 0,0 6-1226,0 1 0,10-4 1249,4 7 0,6 0 0,2 8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0:25.140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1 119 7905,'0'-22'192,"0"8"1,0-1 492,0-2 0,0-2 154,0-3 0,0 12-483,0 10 1,0 12-1,0 15 1,0 4-449,0 3 1,7-5 0,0 8 0,-2 1-443,-2 3 1,-3 1 0,2-4 0,3-4-1130,2-2 1663,0 6 0,3-13 0,2 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3:55.21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1 162 7740,'0'-22'-33,"7"8"0,0-1 218,-2-2 1,-2-2 0,-3-3 654,0 1 1,0 6 37,0 1 0,0 11-581,0 3 0,0 10 1,2 12-1,3-1-134,2 1 1,0 2 0,-7 5 0,0 5-203,0 0 0,8 5 0,-1-8 0,-2 1-396,-3-1 0,1 5 1,2-6-1,2-1-886,-2 2 1,-3-7 1320,-2 5 0,10-5 0,2-2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0:25.410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22 54 7905,'-10'-13'744,"8"-6"56,-6 5 1,6 6 0,2 8-373,0 12 0,0 8 0,0 2 0,0 2-448,0 5 1,0-3 0,0 8 0,2 0-856,6 0 0,-3-7 1,7 4 874,-3 1 0,8-8 0,-5 7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0:25.710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23 20 8074,'-3'-12'1821,"-4"5"1,4 7-1609,-4 7 0,5 5 0,2 10-679,0-1 1,0 9 0,2-1-1,3-3-821,2-2 0,3-2 1287,-3 0 0,5 9 0,10 3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0:25.976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 20 8077,'2'-12'838,"6"5"0,-6 7 0,5 7 0,-4 8-753,-3 4 0,0 3 0,2 2 1,3 3-93,2 2 1,3 7 6,-3-7 0,5 10 0,10-5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0:26.657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0 66 7905,'0'-22'3386,"0"0"-1371,0 10-1635,0 2 0,0 27 0,0 7-406,0 8 0,0 2 1,0 4-1,0-1-787,0 1 1,0-4 0,3 0 812,4-2 0,-5 6 0,8-4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0:27.224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0 121 7905,'0'-22'372,"0"1"533,0-1 1,0 0 1386,0 0-1771,0 10 1,0 12 0,0 17-540,0 10 0,0-3 1,2 7-1,3-1-756,3-1 1,1 0 0,-4-8 0,5 1 773,2 0 0,2 9 0,8 3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0:27.476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 78 7905,'0'-22'1111,"0"0"977,0 1-1671,0 9 0,0 12 1,0 17-1,0 7-395,0 5 1,2 2 0,3-2-1,2 5-429,-2 0 0,5 5 0,-3-10 0,-2 0-1774,-3 2 2181,8-7 0,2 8 0,10-10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0:27.676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0 126 7905,'0'-33'791,"0"4"1,0 4-117,0 4 0,3 8 0,2 9 1,2 8-306,-2 11 0,-3 7 1,-2 7-1,3 7-804,4 5 0,-5 5 0,5 3 434,-4 1 0,7 11 0,2-5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0:28.226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22 56 7905,'0'-14'286,"-3"2"1,-1 0 2323,-4 0-2103,1 7 1,7 5 0,0 14 0,0 8-666,0 7 1,0-2-1,0 9 1,0 0-582,0-2 1,2 7 738,6-4 0,-6 4 0,8 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0:28.593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22 172 7905,'0'-36'-37,"0"0"1,-2 9-1,-3-2 2048,-2 5-1840,-1 12 1,8 5-392,0 14 0,8-2 0,1 7 0,1 0-3,0 0 0,7 2 1,-5 8-15,0 0 0,-3 0 0,-9 0 0,0-1 107,0 1 1,0 0 0,0 0 402,0-1 0,0 1 0,0 0 661,0 0-800,0-10 0,10-2 1,5-13-1,6-4-776,8-8 1,5-4 641,10-3 0,-1-9 0,1-3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0:29.290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22 153 7905,'-7'-22'744,"-1"1"1,1-1 37,7 0 0,0 8-317,0-1 1,0 8-286,0-8 0,2 10-646,6-2 0,-3 5-106,9 2 1,-7 7-1,5 3 92,-2 2 1,-3-5 0,-7 7 287,0 3 1,0-4 0,0 1 269,0 3 0,0-5 257,0 3 417,0-1-594,0 8 0,10-10-157,5-5 1,4-4-1,3-3 1,-1 0-17,1 0 0,-7 0 0,-1 0-110,3 0 0,0 9 39,-2 6 1,-6-3-1,-9 2 1,-2 1-135,-5-3 0,-5 5 0,-10-7 0,-2-1-703,-5 1 923,4-3 0,-16-7 0,7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3:55.57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371 143 7740,'3'-19'-98,"4"4"1,-5-4 0,6 5 568,-6-6 0,-2 6 757,0-1-484,0 1-615,0 2 0,-7 12 1,-3 14-114,-2 5 0,7 3 1,-5 0-1,1 0-61,-6 0 0,3-1 0,-2 1 1,-3 0 78,-3 0 0,-2 7 1,1 0-1,-3-3 63,-6-1 1,6-4 0,-5 1 0,5 0 5,2 0 1,8-1 0,-1-1 0,1-3-100,2-3 0,2-6 0,12 4-91,6-3 0,4-1 0,9-8 1,4 0-54,4 0 0,-3-8 0,11 1 0,-1 0-33,-2-3 1,7 8-1,-7-8 1,2 3-40,0-1 1,-2 1 0,3 7-1,-6-2-231,0-5 1,-6 4-1,4-4 1,-5 4-1012,-2 3 1454,-1 0 0,1 0 0,0 0 0</inkml:trace>
  <inkml:trace contextRef="#ctx0" brushRef="#br0" timeOffset="266">436 339 7740,'0'-21'-533,"0"-1"0,0 0 1193,0 0 1,0 0 1053,0 1 0,0-1 495,0 0-1911,10 10 0,-7 12 1,4 15-1,-2 4-226,2 3 1,-5 7 0,6 2-1,-6 3-507,-2 5 1,0 2-1,0 2 1,0 3-670,0 5 0,0-2 0,0 6 1104,0-1 0,10 6 0,2-4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0:29.742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237 153 7905,'0'-32'102,"0"8"0,0-5 0,0 5 1136,0 2-854,0 10 1,-2 2 0,-3 13-290,-2 4 1,-3 0-1,5 13 1,-2 4-280,2 0 1,-5 0 0,1 0 0,-1 3 37,0 2 1,-7 3 0,5-6 0,-2 3 31,-1-2 1,1-3 0,-8-2 0,3 0 80,4-1 0,-2 1 0,10 0 186,2 0 0,7-10-87,13-5 0,2-5 1,19-4-1,3-5-179,2-8 0,3 3 0,-1 0 0,1 0-255,-1 0 0,-6 5 0,-4-6-412,-1 4 1,-3-1 779,-7 3 0,-10 4 0,-3-6 0</inkml:trace>
  <inkml:trace contextRef="#ctx0" brushRef="#br0" timeOffset="150">302 283 7905,'0'-24'116,"0"-5"1,0 5 0,-2-5 0,-3 5 543,-2 2 1,0 0 0,4 3-52,-4 4 0,5 8 1,-6 14-452,6 8 0,2 14 1,0 10-1,2 9-563,6 10 0,1 7 0,8 6 405,-2 1 0,-1 20 0,8-2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0:32.292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 75 7905,'0'-21'1063,"0"-1"0,0 7 153,0 1 1,0 11-786,0 3 1,0 10 0,0 12-1,0 2-321,0 5 0,2-2 0,3 9 0,5 0-459,2-2 0,-5-3 0,5-6 0,0 1-1361,0 3 1,-4 0 1709,6-7 0,1 0 0,7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0:32.692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0 175 7905,'0'-22'0,"0"0"0,0 0 968,0 1 0,0-1-179,0 0 1,3 7-1,4 3-600,8 3 1,-3 1-1,2 8-261,3 0 0,3 0 0,1 0 0,1 0-204,0 0 1,0 3 0,-1 4-342,1 8 0,-2 4 0,-6 3 0,-7 2 299,-4 5 0,-3-5 1,0 8-1,-3-3 462,-4 0 0,2 0 0,-9-8 0,-3 4 341,-3 4 1,1-12-1,2 4 131,3-1 0,2-8-514,-3 2 0,13-11 1,14-1-1,5-9-839,7-5 1,12-3 0,-2-6 736,0-1 0,17 0 0,-5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0:33.176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44 153 7905,'-3'-15'346,"-2"1"418,-2-3 0,-3-3 659,3-1-1370,5-1 1,-8 7 0,12 3-548,6 2 0,-3 3 0,9 7-47,3 0 1,-5 7 0,0 3 234,-2 2 1,-3-5-1,-4 6 1,1-1 234,4 0 1,-1 2 0,-7 8 121,0 0 0,-7 0 1,-3-1 171,-2 1 0,0 0 0,-5 0-23,2-1 0,8-1 1,-5-3-1,2-3 188,5 3-363,3-7 1,2 2 0,2-7-136,6 2 0,4 0 1,10-7-1,-1 0-73,1 0 1,0 0 0,0 0 158,-1 0 0,1 3 239,0 4 0,-10-2 0,-7 7-125,-10-2 1,0 4-1,-9-4 1,-3 0-166,-3-1 0,6 1 0,-1-5-1246,-1 2 1321,-4 0 0,-2 3 0,1 2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0:33.676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194 85 7905,'-2'-22'930,"-6"1"466,6-1 1,-10 10-1041,5 4 0,4 16 0,-4 6 0,2 6-409,-2 1 1,2 3 0,-7 3 0,0 2 51,0-2 0,4 4 1,-4-2-1,0-2-286,0-3 0,5-2 1,-5 0 128,2-1 0,-4 1 175,6 0 1,3-10-1,13-5 1,6-4-8,6-3 0,1-8 1,4-1-1,1-1-125,3 0 0,3-7 0,-6 5 0,3-2-639,-2-1 1,0 8-1,-1-5-404,3 2 1,0-4 1157,-7 7 0,-10-3 0,-5 3 0,-14 4 0,-7-4-58,-6 4 1,-2 3 0,1-2 148,-1-5 0,0 2 0,3-10 0,2 1 883,2 2 1,8-5 0,-5 7 157,2-2 0,-4-2 0,4-6 1147,-2 6-2165,7 4 1,-5 20 0,13 7 0,2 9-517,2 11 0,10 6 0,-5 6 1,2 4-4442,1 2 4843,-10-6 0,5 14 0,-10-8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0:34.225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 61 7905,'10'-13'0,"-6"-6"944,11 5 1,-8 4 0,5 5-335,-2 10 1,0 7-1,-6 12 1,4 3-615,-3 2 0,-3 12 0,-2 0 0,0 8-801,0-1 0,0-2 0,2-3 805,6 1 0,-6 0 0,8-1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0:34.509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 19 7905,'0'-12'979,"0"5"1,0 14 0,0 8-1070,0 4 0,0 10 0,0 3 0,0 2-812,0 4 0,0 3 902,0 3 0,9 0 0,3-1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0:34.909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88 44 7905,'-22'-10'170,"8"8"1,1-8 0,1 3 1849,0-1-1124,7 1 1,-4 9-817,9 6 1,0 4-1,0 10 1,2-1-356,5 1 1,-2 0 0,7 0 0,-2-1-2234,-5 1 2508,7 0 0,-10 10 0,8 1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0:35.462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44 66 7905,'0'-22'0,"-2"3"657,-5 4-408,4 5 1,-14 23 0,10 8 0,2 13-424,3 7 174,2 3 0,0 9 0,0 3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0:36.073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44 172 7845,'0'-22'275,"0"0"351,0 1 1,0-1-1,0 0 425,0 0 1,-7 8 37,-1-1 0,-1 10-841,1-2 0,6 7 1,-5 10-1,4 9-556,3 8 1,0 12 0,0-3-1,3 5-1125,4 2 0,-2-6 1433,9-1 0,1 0 0,7 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3:58.10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 86 7592,'12'-10'230,"-2"5"693,-10-9 307,0 9-592,0-15 0,0 16 624,0-11-869,0 10 1,0-2 0,0 14-173,0 8 0,0-3 1,0 5-1,0 5-126,0 4 0,0 10 0,0-4 0,2 2-236,5 4 0,-4 4 0,4 1 0,-5 1-423,-2-1 1,0 1-1,0-3 1,0-2-719,0-3 1,0-9 1281,0 2 0,0 5 0,0-1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0:36.472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1 131 8079,'0'-22'832,"0"1"0,0-1-391,0 0 0,2 3-448,5 4 1,-2 5-1,10 10-351,2 0 1,2 3 0,3 4-9,0 8 1,-10 4 0,-3 5 0,-1 3 122,-1 2 0,0 0 0,-9-7 0,-3 2 425,-2 5 0,-8-5 1,5 5-1,-2-5 221,-5-2 0,8-7 1,-1-1 469,0 3 1,8-5-805,-5 3 0,14-11 0,8 1 0,6-10-559,8-9 1,5 2-1,10-3 1,-1-2 489,1-2 0,-1-3 0,1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0:36.922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44 175 7905,'-7'-22'252,"-3"0"0,1 1 629,-1-1 1,3 0-678,7 0 0,0 8 0,2 2 0,5 2-230,8 5 1,-3 3 0,2 2 0,3 0-345,3 0 0,2 0 0,-1 0-194,1 0 0,-7 7 0,-3 3 150,-3 2 0,-1 2 1,-8 8 370,0 0 0,0 0 0,-3-3 1,-4-2 221,-8-3 0,-1 1 0,-1 7 0,2-3 148,-2-5 0,5 3 1,0-7 439,2 2-681,-7 3 1,15-1 0,-3-2-145,10-2 0,0-3 0,9-7 0,3 0-29,3 0 1,-6 0 0,1 0 49,2 0 0,2 0 244,3 0 0,-10 3-256,-5 4 0,-7 3 0,-7 7-149,-8-3 1,-4 1 0,-3 4-1,0-2-880,1-3 1078,8-9 0,-6 15 0,7-8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0:37.939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0 61 7905,'10'-22'239,"-5"7"598,9 1 0,-6 9 0,4 0-400,-3 10 1,-1 14 0,-6 13 0,3 2-518,2 4 1,0 3 0,-7 3-1,0 0-1084,0-1 0,0 1 1164,0-1 0,10 1 0,2-1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0:38.358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22 87 7905,'-12'-21'895,"2"6"-497,10 1 1,2 2-345,6-3 1,-3 5 0,9 10-340,3 0 0,2 8 1,1 1-1,-3 3-41,-3 5 0,-7-5 1,6 3-1,-4 2 161,-4 2 0,-3-4 1,-2-1-1,0 3 168,0 3 0,0 1 0,-2 1 0,-3 0 374,-2 0 1,-8-1 0,6 1 423,-3 0 1,4 0-644,-6 0 1,11-10-1,3-5 1,13-5-557,6-2 0,12-9 1,6-8-1,6-8 398,8-4 0,5-9 0,9 4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0:39.056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63 153 7905,'-7'-15'-70,"-2"3"0,-1 0 526,0 0 0,0 7 1,6-4 285,-4-1 0,4 0 1,8-7-527,4 3 1,9 9 0,-3-5-378,5 1 0,-4 6 0,-1-4 0,3 5-309,3 2 1,-1 2-1,-2 3 1,-2 2-126,2-2 0,-5 5 1,2-1 45,3 3 0,-7-4 0,-3 6 454,-5 3 1,-2 2 227,0 3 0,-9 0 0,-6 0 244,-4-1 1,4-8 0,3-4 440,3 1-106,-8-8-642,14 8 0,3-10 0,15 0-262,4 0 0,-4 0 0,-1 0-448,3 0 485,2 0 0,-6 2 58,-6 6 0,-14 1 1,-8 8-1,-4-5-204,-3-2 1,0-3 300,0-7 0,-9 10 0,-3 2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0:39.609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218 107 7905,'0'-22'172,"0"0"1,8 0 604,-1 1-646,0 8 1,-7 6-1,0 14 1,-2 8-250,-5 4 1,2 3-1,-10 0 1,1 0 29,2-1 0,-8 1 0,6 0 0,-6 0 74,-1 0 0,1-1 0,3 1 0,3 0 109,-3 0 1,5-8-1,0 1 315,2 2-389,3-8 0,16 1 0,6-10 0,4 0-102,3 0 0,9-7 0,3-3 0,0 0-207,-5 1 0,3-6 1,-3 8-1,-3 2-497,-1 3 0,-4-6 785,1 1 0,0 0 0,-10 7 0,-12 0 0,-15 0 0,-4 0 0,5 0 0,-1 0 0,-2 0 0,-2-10 0,-1-4 334,6-6 1,-3-1 0,10-1 408,2 0 1,2 0-1,1 3 1,-3 2 1776,-2 2-2376,0 11 1,14 6 0,0 20 0,0 12-477,3 7 0,-5 5 0,7 2 332,-2 3 0,7 19 0,-5-2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0:37.272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151 121 7905,'2'-19'252,"3"2"1,2 2 611,-2-1 1,-2 3 254,-3-1-1020,0 9 1,0 5 0,-3 15 0,-2 4-152,-2 3 0,-7 0 0,4-1 0,0 1 41,1 0 1,-6 0-1,5-1 1,-2 1-11,-5 0 1,5 0 0,0-1 206,2 1 0,1-10 0,4-2-121,-2 0 0,2-8 0,12 5-253,8-4 0,-1-3 1,5-3-1,6-1-182,-1-4 0,0-6 1,0 4-1,3 0-311,2 1 0,0-6 0,-7 6-188,-1-4 1,-6 6 868,0-7 0,-11 9 0,-4-15 0,-12 8 0</inkml:trace>
  <inkml:trace contextRef="#ctx0" brushRef="#br0" timeOffset="134">194 187 7808,'-12'-22'0,"3"0"-84,-1 0 0,7 1 1,-4-1 1784,5 0 1,2 0 1211,0 0-2416,0 10 0,2 27 1,3 16-582,2 6 1,8 9-1,-5 4 1,-1 1-831,1 2 1,-3 3 913,-7 9 0,10 1 0,2-1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0:46.45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22 141 7905,'0'-22'62,"0"8"0,0-1 297,0-2 0,-3 8 1,-1-1 1030,-4 0 57,1-2-1025,7-9 1,0 11 0,0 10-196,0 12 0,0 3 1,0 4-1,0 7-27,0 6 1,0-3 0,0 7 0,0 3-64,0 2 0,0 3 0,0-1 0,0 1-218,0-1 0,0-2 0,3-2 0,1-5-81,4-3 0,-1-1 0,-7-9 0,0 1-399,0 0 1,7-8-1870,0 1 1306,1-10 0,-8 2 1124,0-14 0,9-5 0,3-10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0:47.15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0 129 6367,'3'-22'973,"4"0"1,-4 1 1202,4-1-1420,-5 0 0,-4 10-390,-5 5 0,4 14 0,-4 7 1,4 8-160,3 7 0,0 5 1,0 10-1,0-1-67,0 1 1,0-1 0,0 1-1,0-1-307,0 1 1,0-8-1,0 1 1,0-1-712,0-2 0,0-3 1,0-9-1,0 0-2906,0 0 3784,10-1 0,2 1 0,10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0:47.591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109 65 7905,'-14'-7'-280,"-1"-3"726,-2-2 0,5 0 2589,-2-2-2351,-1 4 1,3 13 0,5 4-339,4 7 1,3 6 0,0 4 0,0 2-120,0 4 1,0 8-1,3-1 1,2 4-264,2 2 1,3 1-1,-5-3 1,2-2-226,-2-3 0,-3-2 0,0 2 0,3-7-498,3-5 1,-1-2 0,-7 0 0,2-3-944,5-4 0,-2-6 1702,10-9 0,-1 0 0,8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3:58.97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284 88 9269,'-14'0'542,"-1"0"1,8 0 0,-5 2-459,2 5 0,0 3 0,5 9 0,-2 1-49,2 4 1,-4 3-1,1-3 1,4 2-39,1 3 0,3 8 1,0-6-1,3 1-68,4-1 0,-2 5 0,9-7 0,3-2-95,2-3 1,3-2-1,0-3 1,0-4 49,0-8 0,7-4 0,0-3 0,-3-3 82,-2-4 1,6-5-1,-1-10 1,-3-2 43,-2-5 1,-2-5 0,0-7 0,0 2 259,-1 3 0,-6-1 0,-3-6 0,-2 2 109,-5 4 0,-5-1 0,-8 6 0,-6 1-100,-6-1 1,-11 6 0,-5 11-1,-5 8-285,-3 5 0,0 2 1,1 0-1,-3 2-193,-5 5 1,5 5 0,-5 10 0,5 2-779,3 5 1,9-2-1,7 7 977,10-3 0,-2 8 0,7-5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0:48.39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0 121 7971,'0'-22'418,"0"0"0,0 1 1112,0-1 778,0 0-1862,0 10 1,0 12 0,0 15 0,0 4-210,0 3 1,0 2 0,0 5-1,0 7-243,0 5 0,0 3 1,3-3-1,2-2-285,2-3 0,0-2 1,-7 5-1,0-6-738,0-1 1,3 4 0,1-7-2207,4-2 3235,9-3 0,-5-2 0,10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0:48.421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0 131 7905,'7'-22'-10,"1"0"1,-1 1 0,-7-1 2050,0 0-350,0 10-1291,0 2 0,0 13 1,0 4-1,0 7-32,0 6 0,0 2 1,0 2-1,0 5-198,0 7 1,0 8 0,0 4 0,0 3-150,0-3 0,0 1 1,0-1-1,0 3-182,0-3 0,0-4 0,0-6 0,0-1-598,0 1 0,0-6 0,0-3-997,0-5 1,2-9 1755,6-1 0,4-9 0,9 5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0:54.924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0 240 7905,'0'-21'49,"0"-1"1,0 7-1,0 1 462,0-3 0,0-2 4,0-3 0,0 0-278,0 0 0,3 10 1,2 3-44,2-1 0,3 7 1,-3-6-239,7-1 1,-2 8-1,3-6-192,2 6 0,-5 2 0,3 0-22,1 0 0,-3 2 1,1 6 75,3 6 1,-7-2-1,-1 0 1,-1 0-16,-1 1 0,0 1 1,-7 8 115,0 0 1,0-1-1,-2 1 1,-3 0 105,-2 0 1,-10-1 0,5 1-1,-3 0 171,1 0 1,-1 2 0,-7 3 0,0-1-54,1-6 1,6 1 0,1-9 0,-1 3 860,3 0-837,2-11 1,13 6 0,4-10 0,10-2-436,10-6 1,-1-1 0,11-8-1,-1 2-379,-2-2 1,7 0 0,-5 0 646,5 3 0,3-1 0,-1-6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0:55.940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63 153 7905,'0'-15'186,"0"1"1,0-1 457,0-6 0,0 6-72,0 1 1,0 6-201,0-6 0,0 7-245,0-8 0,3 10-142,4-2 1,5 5-83,10 2 1,-7 0-245,-1 0 0,-7 2 0,5 5 38,-2 8 1,0 4-1,-5 3 159,2 0 1,0-1 0,-7 1 82,0 0 1,0 0 0,-2-1 0,-3 1 104,-2 0 1,-8 0 0,5 0 0,-2-1 118,-5 1 0,5 0 1,-2 0 98,-3-1 1,-3-1 0,1-3 188,5-3 0,-3-6-274,9 6 1,4-9-1,11 2 1,7-7-128,6-7 1,1 2 0,4-9 0,1-1-118,3 3 0,3-5 0,-6 7 0,6 1-195,2-1 0,-8-7 0,6 5 1,-3 0-206,0 5 1,0-3 0,-7 3-1309,-1 2 1775,1 2 0,-10 13 0,-2 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0:56.53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1 151 7905,'0'-22'342,"0"0"1,0 8 379,0-1 0,7 1-49,0-8 1,1 7 954,-8 1-1188,0 9 1,0-2-1,0 14-268,0 8 0,0 11 0,0 6 0,0 1-38,0 6 1,0 0 0,0 0-1,0-3-224,0 3 0,0-1 0,0 1 0,0-5-618,0-3 1,0-2 0,0-7 0,2 0-1443,5 0 0,-2 0 2150,10-1 0,-10-9 0,4-2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0:57.040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0 170 7736,'0'-21'-213,"0"6"0,0 1 1195,0-3 1,0-3-64,0-2 0,0 1 836,0-1-983,0 10 1,0 7-557,0 19 1,0 1 0,0 16-1,0 1-132,0 4 0,0 5 0,0 5 0,0 3-188,0 2 1,0 2 0,0-5-1,0 3-191,0-3 1,0-4 0,0-5 0,0-3-517,0 3 1,0-8 0,0-2-842,0-5 0,0-2 1652,0 0 0,0-10 0,0-2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0:53.740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197 184 7708,'12'-10'76,"0"5"451,-5-9 0,-4 7-197,4-8 0,-2 10 0,0-4-5,2-1 1,0 5 247,-7-9-448,0 9-153,0-5 1,0 12 0,-2 3 21,-6 3 1,4 8-1,-11-1 39,-2 4 0,5 3 0,-3 0 0,1 0 19,2-1 1,-7 1 0,4 0-1,-4 2 28,-3 5 0,7-7 1,1 2-1,-1-7 77,3 0 1,0 2-1,7 3 23,-2 0 0,0-7-160,7-1 1,2-9-1,5 2-12,8-4 1,12-3 0,4-3-1,0-2-270,1-2 1,4-7 0,-4 4 0,2 0-230,4 0 1,-4-4 0,0 7 0,-3-1 11,-4-1 1,-3 6 0,-4-6 0,-3 1-228,-3 1 0,-7 0 706,8 7 0,-13 0 0,-2 0 0,-9 0 0,-13 0 0,0 0 0</inkml:trace>
  <inkml:trace contextRef="#ctx0" brushRef="#br0" timeOffset="234">262 315 7905,'0'-22'-67,"0"0"74,0 0 0,0 0 0,0 1 0,0-1 266,0 0 1,0 8 0,0-1 0,0-2 214,0-2 1,0-3 0,0 0 199,0 0 1,-2 8 84,-6-1 1,6 13-610,-5 2 0,4 17 0,3 17 1,0 5-181,0 7 1,0 12-1,0-3 1,0 3-277,0 0 0,0 0 0,0 5 0,3-2-862,4-3 1,-5-7 0,6 2 1153,-6-7 0,-2 12 0,0-12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1:00.32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22 219 7905,'0'-22'1054,"0"0"-685,-9 10 1,6 0-89,-4 5 1,4 2-68,3-10 0,0 8 1,3-5-72,4 2 1,-2-4-1,10 4-57,1-2 0,-3 7 1,1-5-56,3 1 0,2 4 0,3-7-204,0 2 1,-8 3-1,1 7-9,2 0 0,0 2 0,-3 5-35,-6 8 0,1 4 0,-1 3 49,-4 0 1,-1 0-1,-3-1 142,0 1 1,-3 0-1,-1 0 1,-4 0 114,3-1 0,-7 1 0,0 0 0,-2 0 10,-1-1 1,1 1-1,-8 0 1,0 0 91,0 0 1,8-3 0,2-2 0,0-3 258,0 3 1,4-5-236,-6 3 1,11-10 0,3 2-146,12-5 1,8-4 0,2-5 0,2-5-124,5 0 0,-5-5 0,7 7 0,-1-2-171,-1-5 0,7 5 0,-5 0 0,1 0-156,-1 0 1,-2 7-1,-7-5 1,0 3-2223,0-1 2602,-1 1 0,1 17 0,0 2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1:01.387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1 129 7823,'0'-22'769,"0"0"0,0 8 147,0-1 1,0 8-210,0-7 1,0 6-202,0-6 0,2 9-305,5-2 1,-4 14-1,4 8 1,-5 4-122,-2 3 1,0-1-1,0 4 1,0 1-197,0 3 0,8 0 0,-1-4 0,-2 1-411,-3 3 0,1 0 0,1-7-608,4 0 1,-1 0 0,-5-3 1134,6-5 0,-6-4 0,8-10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1:02.637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22 240 7001,'0'-14'-613,"0"-1"1072,0-2 1,0 5-1,-2-2 0,-6-3 1,6 5-12,-5-3 1,4 8-116,3-8 1,0 8-121,0-7 0,0 6-102,0-6 0,0 6 1,3-4-136,4 3 0,-2 1 0,7 6 0,0-3-166,0-2 0,-5 0 0,8 7-55,2 0 0,2 0 0,3 0-85,0 0 0,-8 9 218,1 6 1,-3 4 0,2 3 90,-6 0 1,-6 0 0,-2-1 0,-2 1 94,-6 0 0,4 0 0,-11-1 1,0 1 46,3 0 1,-7 7 0,5 0 0,-6-2 119,-2-3 1,8-10-1,-1 1 491,-2 2-422,-2 2 0,9 1-250,10-6 0,3-7 1,11-11-1,6-6-96,6-2 0,-2 0 0,8-5 0,-3 5-85,0 2 1,7-7 0,-4 2 0,-1-1-205,1 1 1,4-4 0,-5 7-1,1-3-544,-1 1 1,-2 9-1,-7-5 869,0 0 0,0-2 0,-1-10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3:59.90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219 109 7740,'19'-2'16,"-4"-5"0,2 2 0,-8-7 0,1 0 314,0 0 1,4 4 0,-4-4 347,2 2 0,-7 1 251,2 2-652,5 4 1,-12-7-133,0 10 1,-2 3-1,-13 4-204,-2 8 1,5-3-1,-2 2 5,-3 3 1,-3 3 0,-2 1 0,1 1 58,-1 0 0,0-8 1,0 1-1,1 2 17,-1 2 0,2 3 1,4 0-1,1-3 58,-2-4 1,5 4 0,0-5-37,2 6 1,3-6-51,7 1 1,10-10 0,4 2 0,5-5-61,3-2 1,7 0 0,3 0 0,-1 0-94,1 0 0,6-7 0,-4 0 0,3 0-177,-1-3 0,0 8 0,8-6 1,-3 3-219,-5-2 0,3 5 1,-10-6-1,-3 6-1030,-1 2 1584,-13 0 0,7-10 0,-7-2 0</inkml:trace>
  <inkml:trace contextRef="#ctx0" brushRef="#br0" timeOffset="234">393 175 7740,'12'-15'298,"-5"1"369,-4-3 1,-1 5 1019,5-3-1336,-4 10 0,9-2 0,-7 14-246,2 8 1,0 7-1,-7 7 1,0 7-260,0 5 1,0 5 0,0 5 0,0 7-1827,0 5 1980,0 2 0,10 10 0,2 3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1:03.704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44 109 7857,'-14'-3'1629,"-1"-4"-961,11 5-52,-6-18-508,10 8 1,2-7-263,6 4 0,4 3-32,9 5 0,-6 5 1,-1-6-75,3 6 1,-5 2-75,3 0 160,0 0 1,4 2 73,-5 6 0,-4 4 76,-10 10 0,0-1 0,0 1 27,0 0 1,-7 0 0,-3-1-1,0 1 3,1 0 0,-6-7 0,6-1 224,-4 3 1,-1 0 238,-8-3-336,10 6 1,5-20-67,14 0 1,-2-3 0,9-11-74,3-3 0,3 5 0,2 0-31,-1 2 0,-1 0 0,-3 6 0,-3-4-38,3 3 0,-5 3 0,3 2 45,2 0 0,2 0 29,3 0 0,-8 10 0,-2 4 57,-2 6 1,-3 1-1,-7 1 69,0 0 1,0 0-1,-2-1 1,-3 1-12,-2 0 1,-10 0-1,2 0 1,-4-1-82,-3 1 1,-7-7 0,0-3 0,2 0-85,3 0 1,3-7 0,-1 2-282,0-5 1,0-2 0,3-2-640,4-5 1,-2-5 970,10-10 0,0 0 0,7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1:04.87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175 88 7905,'7'-15'52,"1"1"0,-1 6 0,-5-4 834,6 2-494,-6-6 0,10 13 131,-5-4-382,-4 4 1,4 3-49,-14 0 1,-3 10-1,-7 2-63,3 0 0,6 5 0,-6-7 0,-1 2 66,3 5 1,-5-5 0,8 3-1,-3-1 19,-5-2 0,4 5 0,1-7 1,0 2 23,0 5 0,5-5 0,-5 2-20,2 3 0,3-5-116,7 3 0,2-10-36,6 2 1,4-4-1,9-3-3,1 0 1,0 0 0,0 0 0,0 0-67,-1 0 1,4-8 0,1 1-1,3 2-186,-2 3 0,-3-6 1,-2 1-473,0 2 1,-1 3-204,1 2 1,-7 0 289,-1 0 0,-11 0 673,-3 0 0,-8 2 0,-9 3 0,3 2 0,-3-2 0,-2-2 0,-3-3 0,0 0 0,7 0 0,1 0 0,-3 0 0,5-3 0,-3-2 81,-2-2 0,5-10 141,-2 3 1,9-6-1,-2-1 299,4-1 0,3 7 1,0 1 615,0-3 0,0-2-129,0-3 1,3 10-629,4 4 0,-2 6 0,7 4-242,-2 6 0,-3 4 0,-5 10 0,3 2-256,2 5 1,8-3 0,-8 11 0,-2 1-647,-3 4 1,6 3-1,-1 4 1,-2 2-2669,-3-3 3432,8-2 0,-8 7 0,8 3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1:08.03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194 328 7905,'12'-3'-61,"-2"-2"204,-1-2 0,-6-3 0,6 6 349,1-4 1,-7-1-202,4 1 0,-2 6 0,-1-8 103,4 1 1,-1 4 27,-7-10 0,0 8-145,0-8 1,0 1-188,0-8 1,0 0 0,0 1-68,0-1 0,0 7 0,0 1 26,0-3 1,0 5-1,-2 0-1,-6 2 0,6 0 1,-8 5-29,1-2 1,-4 0-1,-8 7-39,-1 0 0,0 10 0,0 2 5,1 0 0,-1 7 0,2-4 1,3 2 51,3-3 1,7 5-1,-5-4 44,2 4 0,-5 3 1,8 0 68,2 0 1,5-1-119,8 1 0,-4-10 0,11-2 0,2-3-57,2 1 1,3 1 0,0-4 0,0 5-64,-1 2 0,1-7 0,0 4 0,0-1-40,-1-1 0,1 10 0,0-5 0,0 2-191,0 1 0,-10-1 0,-5 8 246,-5 0 0,-2 0 0,-2 0 90,-5-1 1,-5-1 0,-10-3-1,0-3-4,0 3 1,0-7-1,1-3 1,-1-5 82,0-2 0,0 0 1,1 0 97,-1 0 0,10-2 1,2-5-1,3-8-112,-1-4 0,1-5 0,7-3 0,3-2-84,4 2 1,3-4-1,6 2 1,-1 0-203,2-3 1,5 8 0,4-5-1,3 5-397,-2 2 0,0 3 0,-1 2 0,3 5-809,-2 2 0,-3-4 1409,-2 6 0,0 1 0,-1 7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1:15.50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22 153 7905,'0'-21'1162,"0"-1"-832,-10 0 0,8 8 327,-6-1-315,6 10 0,2-7-52,0 5 0,2 4-79,6-4 1,-3-2-234,9 1 1,-7 1-209,8 7 1,-8 0-13,8 0 0,-8 0 26,7 0 1,-1 2 0,1 6 109,-7 6 0,-2-2 1,0 3 98,2 2 1,0-5-1,-7 2 91,0 3 0,0 3 0,-2 1 72,-5 1 0,4 0 1,-6-3-1,1-2 99,1-2 0,-7-1 233,6 8-269,-9 0 1,15-8-123,-5 1 0,7-10-80,7 2 1,-2-12-1,9-2 1,3 0 12,3-3 0,1 0 1,1-7-1,0 3-38,0-3 0,0 5 1,-1 0-1,1 2-24,0 5 0,0-5-379,-1 3 1,-6 0-1862,0 7-22,-11 0 2294,6 0 0,-20 10 0,-2 2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1:16.76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45 348 6141,'-10'-12'0,"7"0"0,-4 5 0,5 2 0,2-9 0,0 6 0,0-6 0,0 7 0,0-8 0,0 8 0,0-8 0,0 8-29,0-7 0,0 6 136,0-6 0,0 6 307,0-6 0,0 7 691,0-8-526,0 1 1,-3-6 626,-4 6-746,5-6 0,-8 8 245,10-9-267,0 8-511,10-6 0,2 17-177,10-6 0,-1 6-84,1 2 1,0 2 165,0 6 1,-8-6 0,-2 8-1,-2-1 5,-5 6 0,0-3 1,-1 3 117,4 2 1,-1 2 0,-7 3 0,-2-1 30,-6 1 0,3 0 1,-9 0-1,-1 0 62,3-1 1,-7 1 0,7 0 0,-3-3 219,1-4 1,7 2 0,-6-8 304,4 3-463,-8 3 0,17-3 0,0-5 0,10-7-47,2-7 0,7 2 0,-5-7 0,8 2-105,7 6 0,-4-6 0,4 3 0,-5-1-58,-2-1 1,-1 6-1,1-6 1,0 1-36,0 1 0,-1-3 0,1 6 1,0-4-757,0 4 1,-8 1-230,1 3 0,-8 0 1120,8 0 0,-1-10 0,8-2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1:18.13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44 66 6433,'-12'0'3188,"3"0"-2697,9 0-149,0 0-7,0-10-281,0 8 1,2-15-23,5 10 0,3-3 0,7 5-139,-3-2 0,1 0-22,7 7 0,-8 0 0,1 0-75,2 0 0,-5 0 101,2 0 0,-9 9 46,2 6 1,-4-3-1,-3 3 6,0 2 0,-3-5 0,-4 2 58,-7 3 0,1 0 0,1 0 22,3-3 1,-1-6 44,3 6 1,4-6 7,-4 6 26,5-9-98,2 5 1,9-10 0,3-3 3,1-4 1,6 4 0,-5-4 3,6 5 0,2-5 1,-1-1-7,1 3 1,-7 3 0,-1 2 12,3 0 1,2 10 21,3 4 1,-10-2 0,-4 3 0,-6 2 102,-2 2 0,0-4 0,0-1 0,0 3-35,0 2 1,-7 3 0,-3 0 0,-2 0-34,-5 0 1,-2-3-1,-3-2 1,0-5-54,0-2 1,-7 4-1,0-7 1,3 1-57,1 1 1,4-6 0,-1 4 0,0-5-336,0-2 1,8-7 0,2-2-3,2-4 0,3 6 0,7-7 0,2-1 364,5 3 0,15-17 0,12 5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1:20.30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153 153 7474,'10'-12'1113,"-8"0"-704,5 5 1,-4 2-24,-3-9 0,0 6-71,0-6 0,0 7-72,0-8 1,0 8 188,0-8-165,0 10-133,0-14-86,-10 17 0,-2-8-56,-10 10 1,8 0 0,-1 0-31,-2 0 1,5 2 0,0 6-27,2 6 1,-4-2 0,4 0 41,-2-2 0,7 0 1,-2-3-46,4 8 1,3-3 48,0 2 1,0 1-22,0 6 0,0-6 0,3-3-45,4-2 0,3-1 0,7-4-55,-3 2 1,1 8 0,7-5 48,-1 2 0,1-5 0,0 8 48,0 1 0,-8-3 0,-2 1-30,-2 3 0,5-5 0,-8 3 148,-2 2 0,-3 2 0,-2 3 89,0 0 0,-10-8 1,-4 1-132,-6 1 1,6-3 0,-1-1 76,-2-3 0,-2-1 72,-3-8 0,1-10 35,-1-5 1,10-4 0,4-3-138,6 1 0,2-1 0,0 0-80,0 0 1,2 0 0,6 1-47,6-1 0,-2 0 0,3 0 0,-1 1-69,-2-1 0,8 0 0,-8 0 1,2 3-57,1 4 0,-8-4 0,8 4-304,2-4 0,-8 5-667,-1-1 1141,-6 10 0,8-14 0,2 7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1:23.53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325 175 7227,'21'0'-1285,"-6"-7"1361,0-1 0,-8 1 0,7 7-20,3 0 0,-5-2-65,3-6 0,-8 6 0,8-5-21,2 4 1,-5-4 29,2 0 1,-7 0 0,6 4 48,-4-4 1,6 2 82,-8-9 1,8 6 112,-8-6 1,2 9-1,-4-5 1299,3 1 28,-1 6-626,-7-16-573,0 16 0,-10-6-244,-4 9 1,-6 2-1,-2 3-137,1 2 1,-1 0 0,3-4 0,2 2-28,2 2 0,-2 0 0,-9-4 0,-3 2 19,2 2 1,3 0 0,2-5 0,0 3 15,0 3 1,1-1 0,-1-7 0,0 2 48,0 5 1,1-4 0,-1 4 128,0-4 1,7-3 0,1 0 168,-3 0 1,5 0 299,-3 0-120,11 0-314,-6 0 0,10 2-186,0 5 1,0 5-1,0 10-17,0 0 0,0-8 0,0 1-26,0 2 1,0 2 0,2 3-30,6 0 0,-6 0 0,5-1-56,-4 1 1,-3-7 0,0-1-61,0 3 1,2-5 50,5 3 166,-4-10 13,6 4 1,-6-9-19,4 0 0,-2 0 1,7-2-1,0-3-8,0-2 1,-5-3-1,8 5 1,2-2-22,2 2 0,5-5 0,3 1-55,2-3 0,0 7 0,-7-2 0,0 4-94,-1 3 1,9 0-1,-1 0 1,-3 0-13,-2 0 0,-2 3 0,0 1 0,0 6-38,-1 2 0,-1-5 0,-3 8 153,-3 2 0,-9 2 0,2 3 72,-4 0 1,-6 0 0,-4-1 0,-10 1 79,-9 0 1,1-8 0,-6 1-1,-1 2-76,-4 2 1,2 1 0,-2-3 0,-3-3-15,-2 3 1,0-5-1,2 0 1,5-2-35,3-5 1,-5 4 0,7-1-83,2-4 0,10-1 0,5-6-586,2-4 1,5-2 0,13-6-2264,6 8 2927,6-5 0,11 0 0,3-10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1:25.521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0 141 7905,'0'-22'0,"0"7"0,0 1 328,0-3 0,0-3 0,3 1 540,4 5 0,-5 2-225,6 4 1,-6 8-340,-2 0 0,0 3 0,0 11 0,-2 3-83,-6 2 1,6 3 0,-5 0-1,4 0-117,3 0 0,0 7 0,0 0 0,0-3-96,0-2 1,0-2-1,3 0 1,2 0-257,2 0 0,0-1 1,-7 1-1,3 0-503,4 0 0,-5-1 0,6 1-423,-6 0 0,0-10 1,3-2 1173,2-1 0,1-6 0,-8 7 0</inkml:trace>
  <inkml:trace contextRef="#ctx0" brushRef="#br0" timeOffset="400">371 184 8432,'-3'-19'857,"-4"4"1,4 3-32,-4 5 0,-2 7-671,1 0 1,1 2 0,7 13 0,-2 2-73,-6 2 0,6 3 0,-5 0 0,4-1-284,3 1 0,3 2 1,2 3-1,2 2-89,-2-2 1,4-10-1,1-3 1,2 3-194,5 2 1,-5 1-1,3-3 274,2-3 0,2-6 0,3 4 0,-1-3 143,1-4 0,0-5 1,0-5-1,0-4 123,-1-3 0,1-3 0,0-7 0,0 0 181,-1 1 0,1-1 0,-2-2 0,-3-3 115,-3-2 1,-9-2 0,2 4 0,-4-2-29,-3 2 0,-3 3 0,-4 2 0,-8 3-195,-4 4 1,-12 6 0,-6 9-1,-4 0-432,-2 0 0,1 2 0,4 3 0,1 7-1073,-1 8 1,6-4 1374,3 13 0,5-4 0,2-4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1:29.03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44 131 7905,'0'-22'21,"0"1"447,0-1 1,-3 3 726,-4 4-44,5-4-846,-8 16 0,10-4 1,0 14-133,0 8 0,-7 4 1,-1 3-1,3 0-95,3-1 1,2 1 0,0 0 0,0 0-71,0 0 1,0 7 0,0 0 0,0-3-166,0-2 0,0-2 0,0 0 0,0 0-256,0 0 0,0-8 0,0 1-703,0 2 0,0 2-1211,0 3 2327,10-10 0,2-3 0,10-9 0</inkml:trace>
  <inkml:trace contextRef="#ctx0" brushRef="#br0" timeOffset="450">240 153 7905,'0'-15'-185,"-3"1"484,-4-3 1,5 5-1,-6-3 809,6-2 1,2 5-833,0-2 0,10 7 1,4-5-255,5 2 0,-4 3 0,-1 7 0,3 0-201,3 0 0,1 0 1,1 0-81,0 0 1,0 7-1,-3 3 1,-2-1 27,-2 1 1,-11 7-1,4-3 1,-6 6 61,-2 1 0,0-6 0,0-1 0,0 3 141,0 3 1,-7 2 0,-3-1 0,-2 1 87,-5 0 1,5-8-1,-2 1 1,-6 2 61,-6 2 0,1 3 0,-1 0 0,6-3 139,6-4 1,2 4-1,-5-7 206,2 0 0,15 5-283,8-10 0,4-2 0,19-10 0,1-4-222,4-3 0,5 4 0,3-4 0,-1 0-74,1 0 1,-1 5 0,1-5-1,-1 2-277,1 5 1,-10-4 0,-3 1-1006,1 3 1394,-8 3 0,7-8 0,-9-2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4:02.07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0 143 7740,'0'-21'324,"0"-1"1,0 0 0,0 0 277,0 0 0,0 8 737,0-1-1018,0 11 0,0 4 0,0 14-145,0 5 0,0 6 1,0 1-1,2 6-74,6 2 0,-6-5 0,5 4 1,-4 1-98,-3 0 0,0-5 1,2 5-1,3-2-139,2-6 0,1 6 0,-8-3 0,0-3-787,0-1 1,7-4-2072,0 1 2992,0 0 0,3-10 0,2-2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1:31.354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63 197 7726,'0'-22'-294,"0"8"1,0-1 1248,0-2 0,3 5 385,4-3-968,-5 11 1,11-6-219,-6 10 0,-2 0 0,9 0-244,3 0 0,2 2-33,3 6 0,-2-4 0,-3 9 0,-3-1-79,3 0 0,-7-5 0,-1 8-45,1 1 0,-8 4 0,6 2 29,-6-1 0,-2 1 0,-2 0 208,-6 0 0,4-8 1,-11 1-1,1 2 114,2 2 1,-8-4 0,6-1 0,-6 1 35,-2-3 0,1 7 1,-1-7-1,0 0 455,0-5 0,1 6 906,-1 1-1357,10-4 1,4-1 0,16-9 0,6 0-353,6 0 0,1 0 1,1-2-1,0-3-130,0-2 0,-1 0 0,1 7 0,0-3-544,0-4 1,7 5-1,0-6 882,-2 6 0,-3-8 0,-3-2 0</inkml:trace>
  <inkml:trace contextRef="#ctx0" brushRef="#br0" timeOffset="500">630 153 7905,'0'-22'69,"0"1"1,0-1 689,0 0 0,2 0-75,5 1 1,-2 8-426,10 6 0,-1 5-349,8 2 1,-8 2-1,1 5-186,2 8 1,-7-3 0,-1 0 0,-2 0-283,1 0 0,-1 3 1,-7 7 315,0-1 1,0 1 0,0 0 241,0 0 1,0-8-1,-2-2 1,-6 1 35,-6-1 1,2-5 0,0 7 0,0 1 189,-1-3 0,6 0 0,-7-7 143,-3 2 1,5 3 89,-3-3-418,10-4 1,-2 6-1,14-9-126,8 0 1,4 0 0,3 0-55,0 0 1,-8 7-1,1 1 1,-1-1-57,-2 3 1,0-8 0,-7 8 210,3-1 0,-1-4 0,-7 10 105,0 2 0,-3-8 0,-4 1 0,-7-3-104,-6 1 0,-4 6 1,-5-7-1,-7 1-171,-5 1 1,-3-6-1,0 4 154,1-5 0,-1-2 0,1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1:32.71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1 262 7905,'0'-22'-172,"0"1"1,0-1 345,0 0 1,2 8 0,3-1 407,2-2 0,3 7 1,-5 1-433,2-1 1,3 8 0,-3-6-212,7 6 0,-1 2 0,1 0 1,3 2-155,2 6 0,-4-4 0,-1 11 29,3 2 0,-5-5 0,1 3 0,-4 1-40,-4 4 0,-3 2 1,-2-1 181,0 1 0,-2 5 0,-5-3 1,-8-5 62,-4 1 1,0-1 0,2 3 0,2-3 119,-2-4 0,-2 4 1,-3-7 360,0 0-383,0 8 0,13-18 0,9 5 0,14-4-201,13-3 0,0-3 1,6-2-1,1-4-199,0-3 1,2 7-1,6-5 1,-6 3-239,-7 0 1,2-1 520,-2 8 0,10-9 0,-5-3 0</inkml:trace>
  <inkml:trace contextRef="#ctx0" brushRef="#br0" timeOffset="436">502 219 7905,'0'-34'44,"0"2"0,0 10 0,0 1 418,0-1 0,0 7 1,0 1-83,0-3 0,0 5 0,2 0-197,5 2 0,-2 3 0,10 7-319,2 0 0,-5 0 0,2 0-377,3 0 1,-5 7 0,0 3 59,-2 2 0,4 2 0,-6 8 223,-3 0 0,-3 0 0,-2-1 230,0 1 0,-2-2 0,-3-3 0,-5-3 160,-2 3 1,7-5 0,-5 0 0,3 0 74,0 0 0,-3-7 0,5 5 291,-2 0-467,0-8 0,9 8 1,6-10-128,6 0 0,-2 0 1,3 0-186,2 0 1,2 0-1,3 0 60,0 0 1,-10 9 120,-5 6 0,-5-3 0,-4 2 24,-5 3 0,-13 0 0,-9 0 0,0-2-285,-2 2 0,-1 0 0,-4 0 333,7-3 0,-5 1 0,0 6 0</inkml:trace>
  <inkml:trace contextRef="#ctx0" brushRef="#br0" timeOffset="669">262 555 7873,'-2'-13'3091,"-6"6"-2856,6 5 1,-8 4 0,10 5 0,0 10-440,0 10 0,0-3 0,0 8 0,0-3-497,0 0 1,0 2-1,0-4 701,0 2 0,10 0 0,2-7 0</inkml:trace>
  <inkml:trace contextRef="#ctx0" brushRef="#br0" timeOffset="1052">654 680 8154,'12'-22'474,"-5"1"1,-4-1 765,-3 0-1102,9 10 0,-4 2-429,10 10 0,-8 0 1,8 0-129,2 0 0,-5 3 1,0 4 66,-3 8 1,1 4 0,-5 3 321,2-1 1,0 1-1,-9 0 1,-5 2 222,-8 5 0,3-5 0,-2 5 0,-1-4 103,3-4 1,-5-6-1,10-1 1,0 1 918,-3-3-1029,7 7 0,3-16 0,15 2 0,4-8-230,3-4 1,2-10 0,5 3 0,5-6-372,0-2 1,7 8 0,-7-1 0,2 1-125,1 2 1,-11-5 0,3 10 0,-4 2-128,-4 2 0,-6 3 666,-1 0 0,1-9 0,7-3 0</inkml:trace>
  <inkml:trace contextRef="#ctx0" brushRef="#br0" timeOffset="1336">327 1052 7905,'-29'0'47,"-2"0"0,-1 0 503,1 0 0,2 0 692,7 0-964,10 9 1,19-6 0,18 4 0,6-5-230,8-2 0,9-7 1,5-3-1,3 1-245,4-1 1,3-5-1,3 6 1,-3-3 76,-5-5 0,-3 7 0,-6 0 1,2 3-280,-3 0 1,-12 0 0,-7 7 0,-5 0-1669,-2 0 2066,-10 0 0,-2 9 0,-10 3 0</inkml:trace>
  <inkml:trace contextRef="#ctx0" brushRef="#br0" timeOffset="1983">262 1345 7240,'0'-22'2243,"0"8"-2363,0-1 0,2 10-50,6-2 0,-3 5 1,9 2-418,3 0 257,-7 0 1,7 2 288,-10 5 0,0-2 133,-7 10 0,0-1 151,0 8 1,0-7-56,0-1 0,0-7-22,0 8 0,3-10-166,4 2 0,-2-5-121,9-2 0,-7 0 0,8 0-19,2 0 0,-5 0 0,3 3 77,1 4 1,-3-5 242,1 6 1,-9-3 98,2 2 0,-4 5-228,-3 10 0,-8-8 0,-1-2 0,-3 0-179,-5 1 1,5-9 0,-1 6 0,1-3-530,0 1 0,5-1-630,-8-7 1287,11 0 0,-6 0 0,10 0 0</inkml:trace>
  <inkml:trace contextRef="#ctx0" brushRef="#br0" timeOffset="2302">785 1255 7905,'0'-22'134,"2"8"1203,5-1 121,-4 1-1216,6 2 0,-9 4 0,0 16-187,0 6 0,0-2 1,0 3-297,0 2 0,0 2 72,0 3 0,8-8 0,1 1 13,3 2 0,-4-5 82,6 2 0,1-6-45,7 6 0,-3-6 0,-2 4-170,-3-3 0,-9 8-929,2-2 684,-4-6 0,-6 8 0,-4-9 534,-7-4 0,-6-1 0,-11 7 0,-3 2 0</inkml:trace>
  <inkml:trace contextRef="#ctx0" brushRef="#br0" timeOffset="2468">806 1277 7909,'0'-22'207,"3"3"1,2 2 173,2 2 0,3 10 0,-3-4-354,7-1 0,6 8 1,2-6-1,2 6-292,5 2 1,-3-7-1,11 0 1,-1 2-381,-2 2 645,7 3 0,-7-9 0,9-4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1:36.151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63 351 7855,'0'-22'24,"0"1"0,0 6 0,0 1 484,0-3 0,8 4 812,-1-1-926,0 9 1,-7-2-374,0 14 1,0 5-1,0 10 1,0 0-219,0 0 0,0 2 0,0 2 1,0 3-217,0-2 1,0-3 0,0-2 0,0 0-319,0 0 0,3-1 1,1 1 730,4 0 0,9 0 0,-5-1 0</inkml:trace>
  <inkml:trace contextRef="#ctx0" brushRef="#br0" timeOffset="554">717 110 7905,'14'-10'166,"1"-4"1,-8-6 422,7-2 0,-6 8 364,6-1-766,-9 11-318,5-6 1,-20 10-24,-4 0 1,1 0 0,-1 0 1,-3 0 0,-2 0 1,-3 0 167,0 0 1,0 7 0,1 0 90,-1-2 0,0-2 0,0-3 31,0 0 0,8 0 0,2 2 0,0 3-62,0 2 0,4 0 1,-4-4-69,3 4 1,-6-2 0,8 10-48,2 1 0,3 4 0,2 2-165,0-1 0,0-6 1,0-1 21,0 3 1,0 3 0,2-1 115,5-4 1,-2-6 97,10-9 0,-8 0 246,7 0 1,1-2-159,7-5 1,-1 2 0,1-7-292,0 2 0,0 3 0,0 7-43,-1 0 0,-6 0 0,-1 0 0,1 2 45,-3 5 1,-2-2 0,-10 10 45,0 2 0,0 2 0,-3 3 0,-4 0-51,-8-1 0,-6 1 0,-6 0 1,-4 0-59,-3-1 0,5-6 1,-5-1-1,2 1 232,6-3 0,-8 7 0,0-6 0</inkml:trace>
  <inkml:trace contextRef="#ctx0" brushRef="#br0" timeOffset="819">85 698 7905,'-22'0'140,"8"0"348,-1 0 1,3 2-235,-2 5 0,6-4 0,16 4-101,6-4 1,8-3 0,5-3-1,4-2-174,3-2 1,9-7-1,8 4 1,-2 0-97,-3 0 0,4-6 0,1 3 1,-2-1-134,-3-1 0,-3 11 0,-2-6 0,-4 3-316,-8-1 1,-5 1 0,-2 7-354,-1 0 919,-8 0 0,-4 10 0,-9 2 0</inkml:trace>
  <inkml:trace contextRef="#ctx0" brushRef="#br0" timeOffset="1416">368 851 7905,'0'-14'20,"0"-1"0,0 8 201,0-8-149,0 11 0,-2-6 74,-5 10 0,2 0-29,-10 0 0,8 0 0,-8 0-13,-2 0 1,5 0-1,-2 0-30,-3 0 1,5 0-1,0 2 1,0 3 10,0 2 1,4 1-1,-6-6 36,-3 5 1,5-4-13,-3 4 1,8 3-13,-8-3 0,8 10-102,-7-3 0,9-1-107,-2 1 0,4-7 36,3 8 1,0-8 24,0 8 109,0-10 1,10 4-29,4-9 0,-2 0 1,3 0-113,2 0 1,0-2 0,0-3-1,-3-2-75,3 2 0,3 2 0,1 3-19,1 0 0,0 0 1,0 0 42,-1 0 0,-6 0 0,-3 3 188,-2 4 0,-3 5 0,-9 10 24,-6 0 1,-4 0 0,-7-1 0,2 1-204,2 0 0,1 0 0,-5-1 0,2-1-1493,2-6 1617,10-4 0,-4-10 0,9 0 0</inkml:trace>
  <inkml:trace contextRef="#ctx0" brushRef="#br0" timeOffset="1702">608 827 7905,'7'-22'447,"0"0"1,1 8 843,-8-1-976,9 10 0,-6-2 0,4 14-188,-5 8 0,-4 2 0,-3 0 1,-2-3-191,2 3 0,3-5 0,2 3-286,0 2 1,0 2-1,2 0-103,5-4 0,-2-5 211,10-10 0,-1 0 138,8 0 1,0-3 103,-1-4 0,-6-3 0,-3-7-206,-2 3 0,-3-1-41,-7-7 0,-10 10 1,-4 5-1,-6 5-931,-1 2 1177,-1 0 0,-10 9 0,-1 3 0</inkml:trace>
  <inkml:trace contextRef="#ctx0" brushRef="#br0" timeOffset="1869">150 1393 8204,'-21'0'1133,"9"0"0,31-3 0,22-4-1255,10-7 0,12-6 1,-3-1-1,8-1-431,5 0 1,9 0 0,-5 0 552,1 1 0,6-11 0,-6-2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1:44.824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05342E7"/>
      <inkml:brushProperty name="anchorY" value="-1.03534E7"/>
      <inkml:brushProperty name="scaleFactor" value="0.5"/>
    </inkml:brush>
  </inkml:definitions>
  <inkml:trace contextRef="#ctx0" brushRef="#br0">97 1024 7905,'-9'-15'23,"-6"1"1,-2 6 0,0-4 0,5 0 3320,3 0-2211,-8 7 1,17-4-853,0 9 1,9 0 0,11 2 0,-3 5-107,-3 8 0,1 4 0,6 3 1,1 0-127,0-1 1,0 8 0,2 1 0,3-4-21,2-2 1,-3-2 0,-9 0-143,-2 0 1,-1-1-1,8-1 1,0-3-6,-1-3 0,1-7 1,0 6 191,0-4 0,0-4 0,2-15 0,2-11 2,3-13 1,10-7 0,-3-5-1,6-5-67,1-7 0,10-15 0,5-7 0,-26 38 0,2 0-51,1-2 0,2 1 1,1-1-1,2 0 0,3 2 1,1 0-1,-1 1 1,1 2-44,-1 2 0,1 1 1,0 2-1,-1 1 1,0 0-1,-1 0 1,-2 2-1,0-1-134,32-26 1,-14 7 0,-7 15 0,-5 7-258,-2 5 0,-10 12 1,-5 5-1185,-5 4 1,-10 13 1659,1 4 0,-10 15 0,4 5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2:31.599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523 44 7905,'12'-3'728,"-4"-4"0,-4 2 595,4-9-530,-6 9-485,8-5 1,-20 10-154,-4 0 1,1 0 0,-1 0-126,-3 0 1,5 0-1,-3 0 1,-2 0 39,-2 0 0,5 0 0,-1 0 0,-2 0 25,-2 0 0,-3 7 1,-2 1-1,-3-3 54,-2-3 1,7-2 0,8 0 0,-3 0 102,-2 0 1,-3 0-1,0 0-4,0 0 0,8 0 1,-1 0-71,-2 0 1,5 0 0,0 2-124,2 6 0,3-3-60,7 9 1,0-7 0,-2 8-1,-3 2-34,-2 2 1,-1-4-1,8-1 1,3 3-25,4 2 0,-5 3 0,6 0 1,-6 0-22,-2 0 1,7-8 0,1 1-1,-4 2-16,-1 2 0,4-5 0,0 1 39,-2 2 0,-2-5 69,-3 2 1,2-9 44,5 3 0,-2-6-24,10-2 1,-8-7 0,5-3-13,-2-2 1,7 0-1,-5-5 1,2 5-46,1 2 0,-1-4 1,8 4-1,0 0-78,0 1 0,-1 1 0,1 8-77,0 0 0,0 0 0,0 0 0,-1 0 15,1 0 1,-3 3 0,-4 4 0,-5 8 135,-1 4 1,-6 3-1,4-1 1,-5 1 85,-2 0 0,-2 2 0,-5 3 1,-8 2 99,-4-3 0,-10-1 1,-3-1-1,-2 0-137,-4-2 1,-3 4 0,0-13-1,2 1-263,3 1 1,2-11-1,-3 4 1,8-6-2179,5-2 2424,2 0 0,10-10 0,3-2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2:33.765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88 109 7905,'-8'-21'1673,"1"-1"1,-10 10-459,3 4 0,1 6-882,-1 2 1,9 2 0,-2 6 0,4 6-161,3 6 1,0 1 0,0 4 0,0 4-292,0 7 0,0-2 0,0 2 1,0 3-441,0 2 1,3 0-1,2-2 1,2-3-622,-2 3 1,4-5 0,-1-1 0,-1-1-704,3-5 1882,-8-3 0,17-2 0,-6-1 0</inkml:trace>
  <inkml:trace contextRef="#ctx0" brushRef="#br0" timeOffset="467">458 218 7905,'0'-22'0,"0"1"234,0-1 1,0 0-1,-3 0 660,-4 1 1,2-1-443,-9 0 0,6 3 0,-6 4-252,-3 8 1,-2 4-1,-3 3 1,0 0-63,0 0 0,1 3 0,-1 2 1,0 4-66,0 3 0,0 3 1,1 7-1,-1 0-162,0-1 0,10 1 0,5 0-22,4 0 1,3-1 0,0 1 0,0 0-94,0 0 1,3-10 0,2-2 0,4-3-120,3 0 1,3 0 0,7-7 0,-1 0 164,1 0 0,0 0 1,0-2 216,0-5 1,-1-5 0,1-10 0,0 2 259,0 6 0,-8-5 0,1 4 216,2-4 0,-5 4 232,2 1 1,-7 9-329,8-2 0,-10 7 0,2 7-344,-4 7 0,-3 8 0,0 5 1,0 4-118,0 3 1,0 0 0,-3 5-1,-2-3-255,-2 3 1,0 2 0,7 2 0,0-2-393,0-4 0,0 4 1,0-7-1,0 0-1033,0-5 0,0-5 1702,0-2 0,0-1 0,0 1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2:32.997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109 97 7905,'-9'-22'503,"4"3"1,-7 2 10,2 2 0,0 10 1,6-4 658,-4-1 0,-9 10-724,3 0 0,4 2 0,3 13 0,5 2-298,2 2 0,0 3 0,0 2 0,0 5-247,0 8 0,0-4 0,0 1 0,0 0-238,0 0 0,0-5 0,0 5 0,0 0-496,0 0 0,7-8 0,0 3 0,0-2-933,3 2 1,-8-12 1762,6 5 0,4-5 0,0 4 0</inkml:trace>
  <inkml:trace contextRef="#ctx0" brushRef="#br0" timeOffset="384">284 162 7905,'-15'0'794,"3"-2"1327,2-6-1661,-7 6 1,8 2 0,-6 15-434,8 4 1,5 3-1,2-1 1,0 4-150,0 4 0,0-5 0,0 7 0,2-2-100,5 0 1,-2 8 0,10-8 0,2-3-156,2-1 0,-5-4 0,1-1 0,2-3 25,2-3 1,3-9-1,0 2 304,0-4 0,-1-6 1,-1-4-1,-3-8 197,-3-4 0,-7-10 0,5 0 1,1 0 124,-1-2 1,-7 4 0,2-7 0,-5 0 8,-2 0 0,0 5 0,0-5 0,-2 3-116,-5 4 0,-6 3 1,-8 2-1,-4 3-343,-4 4 0,5 6 0,-5 9 0,3 0-527,-3 0 1,4 9-1,-1 6 1,9 4 702,10 3 0,4 0 0,3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2:32.164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22 172 7681,'0'-21'0,"0"-1"143,0 0 0,0 0 0,0 1 807,0-1 1,0 7 0,-2 3 180,-6 2 0,6 6-742,-5 11 1,4-2 0,3 9 0,0 3-174,0 3 0,0 4 0,0 5 1,0 5-149,0 0 0,0 7 0,0-5 1,0 5-203,0 3 0,0-3 1,0-2-1,0-6-484,0-1 1,0 4-1,0-4 1,0-1-199,0 0 1,3-9-1,1-7 1,6-1-598,2-2 0,-4 5 1413,6-9 0,1-1 0,6-7 0</inkml:trace>
  <inkml:trace contextRef="#ctx0" brushRef="#br0" timeOffset="252">327 85 7905,'0'-14'271,"0"-1"479,0-2 1,0 5 1482,0-2-1785,0 9 1,2-2-1,3 14 1,2 10-298,-2 9 1,-2 1 0,-3 9 0,0 3-436,0 2 0,0 3 1,0-1-1,0 3-65,0 5 1,0-7 0,2 2 0,3-8-1318,2 1 0,0 0 1666,-7-3 0,10 5 0,2-7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2:42.479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480 44 7905,'12'-2'-821,"-3"-3"1551,1-2 0,-5 0 864,9 7-441,-9-10-204,15 7-667,-18-6 0,5 9-251,-14 0 1,-5 0 0,-10 0 14,0 0 1,1 0 0,-1 2 0,-2 3-95,-5 2 1,4 1 0,-4-8 0,5 0-9,2 0 1,1 0-1,-1 2 1,0 3 90,0 2 0,0 0 1,1-7-1,-1 0 166,0 0 0,0 0 26,1 0 1,-1 0 135,0 0 0,7 0-121,1 0 0,9 3-166,-2 4 0,4-2 0,3 9-113,0 3 1,0-5-1,0 3 1,0 2 29,0 2 0,0 3 0,0 0-38,0 0 0,0-1 0,0 1 0,3 0 21,4 0 1,-4-8-1,4 1-5,-5 2 21,-2-8 7,0 1 1,3-12 0,4-6 0,-5 3 0,8-9 0,0-1 18,4 3 0,-2-5 1,3 8-1,2-1-33,2 0 1,3-4-1,2 7 1,3-1-103,2-1 0,2 6 1,-4-6-1,2 1-20,-3 1 1,6 0 0,-3 7-1,-2 0-75,-3 0 0,-2 7 0,-3 3 0,-2 2 108,-3 5 1,-9 2 0,2 3 0,-4 0 126,-3-1 1,-3 4 0,-4 1 0,-7 3 55,-6-2 1,-9-3 0,-2-2 0,-1 0-79,1-1 0,-8-1 0,5-3 1,0-5-225,5-3 1,-2-1-1,2-8-1027,2 0 0,6-3-169,6-4 1,15 2 1418,15-9 0,14-1 0,4-7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2:42.845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66 87 8181,'-10'-22'690,"8"8"0,-8 2 168,0 2 0,8 0 1,-8 6 129,0-4 1,8 4-635,-5 11 0,4-2 0,3 9 1,0 3-176,0 2 0,0 3 1,0 0-1,0 2-287,0 5 0,0-5 0,3 5 0,2-2-447,2 2 1,3-5 0,-6 5-1,4-4-326,-4-4 0,6 1 0,-3 0 0,-2 0-644,-2-1 1,4-6 1524,0-1 0,10-9 0,-5 5 0</inkml:trace>
  <inkml:trace contextRef="#ctx0" brushRef="#br0" timeOffset="367">349 131 8040,'0'-22'1547,"0"7"251,0 1-1351,0 9 0,0-2 0,0 14-358,0 8 1,-8 4 0,1 3 0,2 0-141,3-1 0,2 1 0,0 0 0,2 2-334,6 5 0,-6-5 0,8 5 94,-1-4 0,-4-11 0,10 1-2,2 1 0,2-6 1,3-3 198,0-4 1,-1-3 0,1-3 0,0-4 234,0-7 1,0-6-1,-3-4 1,-2-3 83,-3-2 1,-2-7-1,3 5 1,-8-1 70,-4 1 1,-3-6 0,0 8 0,-3 3 28,-4 2 0,-5 9 1,-10 3-1,-2 2-517,-5 6 1,-3 1 0,-6 3 0,4 3-1875,2 4 0,-2 5 2066,13 10 0,-16 9 0,13 3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4:03.192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240 218 7740,'0'-14'-759,"0"-1"0,0 1 1126,0-8 1,-2 3 0,-3 2 45,-2 2 0,-1 8 0,6-5 158,-5 2 1,2 1-263,-10 1 0,8 6 0,-5-3-84,2 10 0,-4 7 0,4 12-145,-2 5 1,7-5 0,-2 8 0,4-3-122,3 0 1,0 0 0,0-5 0,0 3-39,0 2 0,3 2 1,2-4-1,4 2-89,4-2 1,1-3-1,8-5 1,0-2 18,-1-2 0,4-11 1,1 4-1,3-6-34,-2-2 0,7 0 1,0-2-1,2-6 146,0-6 0,-9-13 0,2-2 0,-5 0 134,-2-2 1,-3 4 0,-4-7-1,-8 0 142,-5 0 0,6 1 0,-1-6 0,-5 3-58,-7-3 0,-14 0 0,-12 3 1,-6 9-284,-9 10 0,0 8 1,-12 11-1,0 5-479,3 8 1,-3 7 0,12 7 0,7 5-1211,5-1 1791,5 9 0,-3-9 0,-1 11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2:48.663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1 284 7905,'0'-15'471,"0"1"0,0-1 232,0-7 1,0 8-367,0-1 0,0 8 0,2-5-139,6 2 0,-6 1 0,8 4-60,-1-2 1,-4-1-1,10 8-274,2 0 0,-5 0 0,2 0-100,3 0 0,-5 0 0,3 0 65,2 0 1,-5 8 0,0 1 0,-2 3 15,-5 5 0,4-5 0,-2 3 77,-2 2 0,-2 2 0,-3 3 82,0 0 1,-3-3 0,-2-2 0,-4-2 140,-3 2 1,4-5-1,-6 0 1,-1 0 196,3 0 0,-7 0 0,4 5 333,-4-3 1,-3-6-247,1 6 0,6-9-168,1 2 0,11-4-272,3-3 1,3 0-1,11 0 1,3-3-193,2-4 0,3 5 1,0-8-7,0 0 1,-1 8 0,1-5 0,0 4-149,0 3 0,0 0 1,-1-2-1,1-3-396,0-2 0,0-1 0,-1 8 0,1 0 753,0 0 0,0-9 0,0-3 0</inkml:trace>
  <inkml:trace contextRef="#ctx0" brushRef="#br0" timeOffset="650">480 197 7905,'0'-22'78,"0"0"1,0 8-1,0-1 598,0-2 0,0-2-176,0-3 0,0 7 0,2 3-360,6 3 1,-3 1 0,7 6 0,0-3-2,0-2 0,-5 0 0,8 7-241,2 0 1,2 0 0,3 0-217,0 0 0,-8 0 1,1 0-56,1 0 0,1 2 0,0 3 225,-2 2 1,-10 10-1,4-5 1,-1 3 75,-1-1 0,0-6 0,-7 6 82,0 3 1,-7 2 0,-3 1-1,1-3 140,-1-3 0,-7 1 1,2 4-5,-4-4 0,5 1 1,-1-6 146,-2 2 0,-2 0 82,-3 3-233,10-5 1,5-10-142,14 0 1,-2 0 0,9-3-1,3-2-8,3-2 0,-6 0 1,1 7-1,1-3-33,4-4 0,2 5 0,-1-6-21,1 6 1,0 2 0,0 0 37,-1 0 1,-6 0 0,-3 2 112,-2 6 1,-3 4 0,-7 10 27,0-1 0,-10-6 0,-4-1 0,-6 1 21,-1-3 1,-1 7 0,0-7 0,-2 1-71,-5-6 0,5 2 0,-5-1 0,2-1-159,-2 3 0,5-8 0,-5 5-1551,5-4 1641,2-3 0,0-10 0,0-2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2:47.514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44 87 7740,'0'-21'564,"-7"-1"730,0 0 1,-3 10 993,3 5-1770,4 4 0,-6 13 1,9 5-266,0 4 0,0 10 0,0 0 0,0-2-182,0-3 1,0-2-1,0 2 1,0 2-276,0 3 1,7 0 0,0-7 0,-2 0-797,-2 0 1,4-8 0,0 1-2562,-2 2 3561,7 2 0,0 3 0,10 0 0</inkml:trace>
  <inkml:trace contextRef="#ctx0" brushRef="#br0" timeOffset="450">240 175 7905,'0'-22'178,"-7"7"1,0 1 325,2-3 1,3 5-1,2-3-61,0-2 0,0 5 0,2 0-229,5 2 0,-2 1 1,10 4-169,1-2 1,-3-1-1,1 8-258,3 0 0,-5 0 0,3 0-112,2 0 0,-5 10 1,0 5 194,-3 4 1,-1-5 0,-8 1 0,0 2 96,0 2 0,0 3 0,0 0 102,0 0 0,-8-1 0,-1 1 0,-1 0 79,0 0 1,-6-8-1,3 1 1,-1-1 341,-1-2 0,8 5 0,-5-7 803,2 2-973,-7 3 0,17-3 0,0-5-290,12-5 1,8-2 0,2-2 0,-1-3-308,1-2 1,2-8 0,3 8 0,2 0-279,-2-3 0,-1 8 0,1-8 0,2 3-700,-2-1 1,-3 1 1253,-2 7 0,-1-9 0,1-4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3:17.278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284 305 7889,'0'-21'282,"7"-1"261,0 0 1,1 0-1,-8 0-152,0 1 0,0 6 0,0 1 18,0-3 1,0-3-115,0-1 0,0-1-164,0 0 0,-3 7 0,-4 3-99,-8 3 0,-4 1 1,-3 11-1,0 2 72,1 2 1,-8 10-1,0-3 1,2 8-44,3 7 0,2-5 0,0 5 1,3-4-18,4-4 0,6 1 0,9 0-76,0 0 0,0-8 0,2 1 0,5-1-20,8-2 1,11 1 0,4-6 0,-1 5-86,2 0 0,-4 5 1,7-7-1,-3-1-102,-4 1 0,4 7 0,-2-5 0,-2 2 2,-3 1 0,-2-3 1,-1 5-1,-1-2 143,-6 2 0,-2-1 0,-7 1 0,3-2 116,-4 2 1,-11-5 0,-10 2 64,-9 3 0,1-5 0,-6 1 0,2-4 122,0-4 1,0 5 0,5-3 0,-3-2 76,-2-3 1,0-2 0,7-2-110,0-5 1,10-5 0,5-10-212,5 0 1,2 0-1,2-2 1,5-3-329,8-2 0,4 0 0,3 8 0,2-4-2641,5-4 3003,-5 5 0,17-17 0,-7 7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3:18.262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328 262 7767,'0'-22'285,"0"8"376,0-1 0,0 1-37,0-8 1,0 7-25,0 1 0,0-1-120,0-6 0,0-1-83,0 0 0,0 8-280,0-1 0,0 8 0,-3-5-113,-4 2 1,2 3 0,-10 7 0,-1 0-29,-4 0 1,-2 2-1,1 3 1,-1 5 32,0 2 1,0 2 0,1 8 0,-1 0 18,0 0 0,7-3 1,3-2-1,0-3 15,0 3 1,7 3-1,-4-1 1,1-2-18,1-2 1,0-8 0,7 7 0,2 1-44,6-3 1,-4 0 0,11-7-31,2 2 1,5 8-1,4-8 1,3 0-50,-2 3 0,-3-8 1,0 8-1,3-3-138,2 1 1,2 6 0,-4-4 0,2-1 24,-2 1 1,-3 7 0,-5-2 0,-2 1 138,-2-1 0,-10 4 0,2-4 0,-7 4 124,-7 3 0,-6-3 0,-11-2 0,-2-2 1,-3 2 1,-10 0 0,5-3 0,-2-4 34,-1 0 1,8-8 0,-5 5 0,3-4 137,4-3 0,3-10 0,5-7 0,4-7-114,8-5 0,5-7 1,2 4-1,0 1-257,0-1 1,9-7 0,6 6-1,4-1-352,3 5 0,7 2 1,2 3-1,3 0-1866,5 4 2361,2 3 0,3-4 0,-1-1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3:18.843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1 153 7715,'0'-21'2048,"0"-1"-238,0 10-632,0-8-875,0 18 0,0 2 0,0 14 0,0 6-151,0 2 1,0-1 0,0 4-1,0 1-208,0 3 0,0 10 0,0-5 0,0 2-69,0 0 0,0-2 0,0 5 0,0-5-980,0-3 0,0 6 0,0-6-2321,0 3 3426,0-7 0,0 4 0,0-9 0</inkml:trace>
  <inkml:trace contextRef="#ctx0" brushRef="#br0" timeOffset="600">218 175 7905,'3'-12'116,"2"2"224,2 1 1,0 4 0,-4-10 127,4-2 1,-5 5 0,8 0-1,-3 0-257,1 0 1,1 7-1,-4-5 1,5 3-138,2 0 0,-5 0 1,8 7-1,-1-3-139,-2-4 1,8 5 0,-6-6-1,5 6-246,3 2 0,0 0 1,0 0-1,-3 2-141,-4 6 0,4-4 1,-7 11 250,0 2 0,-2-5 1,-10 2 204,0 3 0,0 3 0,-3 2 0,-4-3-1,-7-5 0,-6 6 1,-1-6-1,-1 3 87,0-2 1,0 4 0,0-7 0,3 3 31,5-1 0,-6-9 0,8 5 1,-2-3 453,-1 0 49,10 1-473,-4-8 1,18-3 0,6-2-116,4-2 0,3 0 0,0 4 0,-1-1-42,1-4 1,0 1 0,0 7 0,0 0-49,-1 0 1,1 0-1,0 0 1,2 0-31,5 0 1,-12 0 0,5 2 0,-3 3 50,1 3 0,-6 8 1,-2-1 54,-2 4 0,-3 3 0,-7 0 0,-2 0 146,-6-1 0,-6 1 0,-13 0 1,-2-3 104,3-4 1,-8 4-1,-3-4 1,-1 2-11,1-3 0,-4 3 0,7-10 1,-2-2-57,0-2 1,9-3-1,-2 0 1,7-3-254,8-4 1,-3 2-1,10-9-973,2-3 1,2-3 0,6 1 1017,4 4 0,5-4 0,10 7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3:16.329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303 162 7905,'0'-21'-120,"3"1"0,1 3 151,4 3 0,-1 7 1,-7-8 2066,0-2-871,0 7-967,0 1 1,-2 23-55,-6 1 0,6 9 0,-8-9-78,1 4 0,4 3 0,-10-1 0,1 1-6,2 0 0,-8 0 0,6 0 0,-6 2-42,-1 5 1,-1-5 0,0 5-1,0-5 128,0-2 1,8 0 0,-1 0 85,-2-1 0,5-1 0,0-3 35,3-3 1,4-9-247,12 2 1,5-7 0,10-5 0,0-4-200,-1-3 0,8 4 0,1-4 0,-1 3-244,2 4 0,-7-5 0,8 3 0,-3 0-160,0-3 1,0 7 0,-7-4 0,-1 5-1334,1 2 0,0 0-270,0 0 2123,-1 0 0,-8 0 0,-13 0 0,-13 0 0</inkml:trace>
  <inkml:trace contextRef="#ctx0" brushRef="#br0" timeOffset="233">260 206 7890,'0'-22'0,"0"0"86,0 1 0,0 6 0,0 1 0,0-3 495,0-3 0,0 6 0,0-1 395,0-2 0,0 5-439,0-2 1,0 11-1,0 3-376,0 12 0,0 15 0,0 4 0,0 6-114,0 9 1,7 0-1,3 12 1,-1 2-602,1 3 0,0 0 0,-6-2 0,4-3-2670,-3 2 3224,7-7 0,-10 1 0,8-11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3:37.976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0 141 7905,'0'-22'69,"2"1"1,3-1 711,3 0 1,-1 8 1089,-7-1-1121,9 1 0,-6 4-445,4 10 0,-4 10 1,-3 11-1,0 1-17,0 0 1,7 2 0,0 5 0,-2 7-115,-3 6 0,-2 1 1,0 1-1,0-1-116,0 1 1,0-1 0,3 1 0,2-1-58,2 1 1,0-3 0,-4-5 0,1-4-44,4-1 1,-1-6-1,-7 4 1,2-8-709,6-6-195,-6 4 0,15-19-227,-10 0 1,0-2 0,-4-13 1171,4-2 0,-4-2 0,6-3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3:40.010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131 153 7653,'0'-12'1044,"-9"-7"1,6 14-614,-4-10 0,5 8 152,2-7-416,0 9 0,2-12-70,5 10 0,-2-3 0,10 5-18,2-2 0,-5 0 0,2 7-106,3 0 0,0-3 0,0-2 9,-2-2 1,-1 0-1,8 7-92,0 0 1,-1 0 0,1 0 12,0 0 1,-8 0-1,-1 2 1,-1 3 23,0 2 0,-7 3 1,2-3 43,-5 8 1,-2-3 0,0 2 46,0 3 1,-2 3-1,-5 1-3,-8 1 0,-2 0 0,0-3 0,3-2 4,-3-2 0,-3-1 0,-1 8 0,-1 0 20,0 0 1,0-3-1,0-2 1,3-3 33,5 3 1,-6-5 0,6 3-4,-6 2 0,6-7 0,2-1 52,2 1-84,3-8 1,9 8 0,3-12 10,2-6 1,10 6-1,-2-8 8,4 1 1,3 6 0,0-6-34,-1-1 1,1 7 0,0-4-26,0 5 1,0 2-1,-1-3-12,1-4 1,0 5 0,0-6-20,-1 6 1,-1 4-1,-3 3 1,-5 5-42,-2 2 0,4-5 0,-4 8 7,2 2 0,-7 2 66,2 3 1,-5 0 0,-2-1-1,0 1 0,-2-2 1,-3-4-1,-5-3 136,-2-4 0,5 6 0,-7-6-30,-3 4 1,-3-1 0,-2 2 0,1-4-5,-1 0 1,0-8-1,0 8 1,1-3 39,-1 0 0,0 0 0,0-7 0,-2 0 21,-5 0 0,5 0 1,-5 0-1,5 0 80,2 0 0,0-9 0,0-3-126,0 0 0,10-8-1767,5 6-2012,5-6 3662,11 8 0,3-7 0,10 7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3:41.24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182 131 9692,'-13'-2'1251,"6"-6"-713,5 6-414,2-17 1,7 14-66,0-10 0,10 3 0,-2-2-92,4 6 1,-4-1-1,-1 1-33,3 4 0,2 1 1,3 1-17,0-5 0,0 4 1,0-4-99,-1 4 1,1 6 0,0 2 2,0 2 1,-10 10-1,-3-5 85,1 0 1,-7 7-1,4-4 63,-5 4 0,-2 3 1,-2 0 71,-5 0 0,2-1 0,-10 1 0,-2 0 65,-2 0 0,-5 0 0,-3-1 1,-2 1 41,2 0 1,-4 0-1,0-1 1,-1 1-21,1 0 1,-6 0 0,8 0-1,0-3 257,-2-5 0,7 3-107,-5-9 1,12-1-29,2-7 1,20 0-179,2 0 0,10-7 0,5-1 0,0 4-24,-1 1 1,4-4 0,1 0-1,3-1-49,-2-1 1,7 6-1,0-6 1,2 1-14,0 1 1,-7-3 0,8 5 0,-1-2-24,-2 2 0,0 1 1,-8-1-1,3-3-133,-2 4 0,-3 1 1,-2 3-1621,0 0-794,-1 0 2582,-8 0 0,-4 0 0,-9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3:42.220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240 64 7905,'0'-15'736,"0"1"1,-3 6 6,-4-6 0,2 9-111,-9-2 0,-1 7-381,-7 7 1,3 5 0,2 10 0,5 0-51,2-1 0,-4 1 1,4 0-1,1 2-47,-1 5 1,3-2-1,7 7 1,-3-1-149,-4 1 1,4 3-1,-4 4 1,5-2-44,2-3 1,7 0 0,0 5-1,1-2-171,1-3 1,-4-9 0,10 2 0,2-7-80,2-8 1,3 3-1,-1-10 115,1-2 0,7-2 0,0-3 0,-2-3 81,-3-4 0,-2-5 1,2-10-1,3 0 152,2 1 0,-7-9 0,-10 1 0,0 3 137,0 2 0,-7-5 1,2 0-1,-5 2 190,-2 3 0,-2 2 0,-5 0 0,-8 3 68,-4 4 1,-13 6 0,-2 9 0,-2 0-227,0 0 1,2 2-1,-5 3 1,5 5-209,3 2 0,-5 2 1,7 10-1,2 3-432,3 2 1,9 0-1,3-5 1,3 3-890,4 2 1,2 0 0,6-7 1298,4 0 0,5-1 0,10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4:03.974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0 216 7740,'10'-12'-1421,"-7"-8"1852,4 6 1,-5-6-1,-2-1 189,0-1 1,0 7-1,0 1 141,0-3 0,0 5 781,0-3-52,0 1-719,0 2 0,0 4-495,0 16 1,0 4 0,0 10-1,0 2-151,0 5 1,0 2-1,0 8 1,0-3-51,0 3 0,0 2 0,0 3 1,3-3-237,4-5 1,-5 3-1,6-8 1,-4 1-116,4-1 0,-6-2 0,8-7 1,-3 0-337,0 0 0,3-3-813,-3-5 730,-4 6 1,4-25-1,-12 2 1,-5-6 694,-2-8 0,-2-2 0,-8-3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3:45.976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0 119 7582,'0'-22'818,"0"1"712,0-1 61,0 0-857,0 0 0,0 13-273,0 9 1,0 9-1,0 13-226,0 0 1,0 7-1,0 2 1,0 3-93,0 5 0,2 2 0,3 3 0,3-1-82,-4 1 0,-1-1 0,-3 1 0,2-1-313,5 1 1,-4 0 0,4-3 0,-4-3-692,-3-1 1,0-11-1,0 3-2960,0-5 2165,0-11 1738,0-13 0,9-13 0,3-8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3:47.05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22 219 7454,'0'-22'-172,"0"7"1,-2 1 1075,-5-3 0,4 5-549,-4-3 1,4 8 0,3-8 83,0-1 0,0 3-178,0-1 0,0 7 1,3-5-110,4 2 0,-2 0 0,10 5-158,1-2 1,4 0-1,2 7 1,-1 0-91,1 0 1,-7 0-1,-1 0 1,3 0-139,2 0 1,3 0-1,0 0 89,0 0 1,-8 2-1,1 6 38,2 6 0,-8-2 0,-1 3 12,-6 2 1,-2 2 0,-2 3 87,-6 0 0,4-3 0,-11-2 0,-2-3 77,-2 3 1,-3 3 0,0 1 0,0 1 43,1 0 0,-8 0 0,0-3 0,2-2 107,3-2 0,9-8 0,1 7 390,-3 3-504,7-7 1,3 0-86,14-10 0,13 0 0,9 0 0,-3 0-9,-2 0 1,1-3 0,1-2 0,6-2-18,2 2 1,2-4-1,5 1 1,-2 1-88,-3-3 1,-7 8-1,5-5 1,0 4-151,0 3 1,-8-7-1,3 0 1,-5 2-412,-2 3 0,-7 2-753,-1 0-219,-9 0 1624,5 0 0,-10 9 0,0 3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3:48.841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0 175 7905,'0'-22'0,"0"1"85,0-1 1,7 7 0,1 1 609,-3-3 0,-3 5-156,-2-3 0,0 8 0,2-5 946,6 2-1245,-6 3 0,8 9 0,-10 6 0,0 6-69,0 6 1,0 1 0,0 4 0,2 1-103,5 3 0,-4 3 0,4-6 1,-5 6-263,-2 2 1,0-8-1,0 3 1,3-5-408,4-2 1,-4 7 0,4 0-1,-5-2-461,-2-3 0,0-9 0,0-1-781,0 3 1842,10 2 0,-8-6 0,8-4 0</inkml:trace>
  <inkml:trace contextRef="#ctx0" brushRef="#br0" timeOffset="418">283 262 7905,'0'-21'773,"0"-1"686,0 0-86,0 10-1205,0 2 1,0 27 0,0 5-133,0 2 0,0 0 0,3-2 1,2 0-106,2 0 0,0 7 0,-5 0 0,3-3-221,3-1 1,6-4 0,-4 1 50,2 0 0,2-3 0,6-2 0,-3-5 81,-3-2 1,1-3 0,6-7 0,1 0 27,0 0 0,0-9 0,0-6 1,-1-4 135,1-3 1,-7 0 0,-1 0 0,1 1 73,-3-1 0,5-7 0,-8-3 0,1 1 261,0-1 0,-3-4 0,-7 5 0,-2-1-35,-6 1 1,-1-6 0,-11 8 0,1 5-221,-5 7 0,-5 8 0,2 9 1,-4 0-304,-3 0 0,7 2 0,-2 5 0,5 10-1162,2 10 1,3-1 1378,4 11 0,-4-1 0,7 8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3:47.95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303 109 7905,'12'-9'-29,"1"6"0,-9-6 272,4-1 1,1 5 56,-1-9 1,-4 9-1,9-5 62,-4 0 1,6 5 333,-8-9-225,10 9-150,-5-5-135,0 10 1,-2 3-116,-10 4 0,-7-2 1,-3 7-1,0 0 12,0 0 0,-6 3 1,3 7 4,1-1 0,-7-6 0,4-1 0,-1 3 26,1 3 0,-4-1 1,4-2-1,-4-3 6,-3 3 0,-7 3 0,0 2 0,2-3 3,3-5 1,2 6 0,1-8-1,-1 2 77,0 1 1,8-8-145,-1 8 1,10-8-43,-2 7 0,7-9 0,7 3-13,8-6 0,4-2 0,3 0 0,0-2-71,-1-6 0,11 6 1,2-8-1,2 3-140,0 0 1,-7-3 0,8 5 0,-1-2-54,-2 2 1,4 0-1,-8 0 1,-4-2-422,-2 2 1,-2 3 0,0 2-1216,0 0 863,-1 0 0,-11 0 1036,-10 0 0,-10 0 0,-11 0 0</inkml:trace>
  <inkml:trace contextRef="#ctx0" brushRef="#br0" timeOffset="283">347 240 7905,'-3'-22'0,"-1"0"13,-4 1 1,-1 6 0,4 1-1,-2-3 422,2-3 1,2 6-1,3-1 580,0-2 1,0-2-167,0-3 0,3 10-486,4 5 1,-5 9 0,8 10-196,0 10 0,-8 7 0,5 0 0,-4 8-150,-3 4 1,7 2 0,0 3 0,-2 3-749,-2 1 1,-3 11 0,2-5-1,3 2-225,2 0 1,0 0 0,-7 5-1,0-3 955,0-2 0,10-9 0,2 4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3:51.02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44 66 7785,'-14'-12'2523,"-1"5"-2050,10 4 1,-4 13 0,9 5-269,0 4 1,0 10-1,0 2 1,0 1-90,0-1 1,0 6-1,0-6 1,0 0 6,0 1 0,0 4 0,0-7 0,0-2-304,0-3 1,0 0 0,0 3-674,0 2 1,7 0-698,0-7 1,3-10 1550,-3-5 0,-4-4 0,6-3 0</inkml:trace>
  <inkml:trace contextRef="#ctx0" brushRef="#br0" timeOffset="598">218 284 7042,'0'-22'669,"0"8"407,0-1-382,0 1-361,0-8 0,0 7 74,0 1 0,0 6-1,0-6 0,3 7-154,4-8 1,-4 8 0,4-8-74,-5-2 1,5 5-1,3 0-64,2 3 1,-5-6-1,6 5-58,-4-2 0,8 7 0,-2-2-138,4 5 0,3 2 0,0 0-135,-1 0 1,1 0-1,0 2 1,0 5 1,-10 6-1,-2 8 1,-3 1 30,0 0 1,0 0 0,-7 2-1,0 2 103,0 3 1,-7 8 0,-3-8 0,-2 0 49,-5 2 0,-2-4 0,-3 7 1,-2-3 94,-5-4 0,5-3 0,-5-2 0,5 0 132,2-1 0,0-1 0,3-3 1,2-5 664,2-3-717,10-1 1,-2-8 0,14 0 0,8 0-40,4 0 1,3-8-1,2-1 1,3-1-44,2 0 1,2-6 0,-2 3-1,5 1-176,0 5 0,7-3 0,-7 1 0,2-1-147,1 0 1,-3 3-1,2 5 1,-5-3-233,1-2 1,-15-1-1,4 8-352,-1 0 0,-11 3 845,-1 4 0,-16 5 0,-4 10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3:55.751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1 153 7878,'0'-22'269,"2"0"597,5 0 1,-4 8 743,4-1-1035,-4 10 1,-3-2-293,0 14 0,0-2 1,0 10-1,0 2-205,0 2 1,0 10-1,0 2 1,0 3-144,0 5 1,0-5-1,0 2 1,0 3-74,0 2 1,0 0-1,0-2 1,0-5-235,0-3 1,0 6 0,0-8 0,0-3-1035,0-2 1,0-9 243,0-1 1,2-9 1161,5 3 0,5-16 0,10-4 0</inkml:trace>
  <inkml:trace contextRef="#ctx0" brushRef="#br0" timeOffset="255">197 87 7932,'0'-22'755,"0"1"796,0-1-378,0 10-793,0 2 0,2 10-137,5 0 0,6 0-128,8 0 0,1 7 1,0 1-186,0-4 0,-1-1 1,1-3-1,0 0-39,0 0 1,0 0-1,-1 0 129,1 0 1,0 0-1,0 0 132,-1 0 0,1 0 103,0 0 1,-8 0 13,1 0 1,-10 10 0,2 4-145,-5 5 0,-2 3 0,-2 0 1,-3 0-85,-2 0 0,-3 7 0,5 0 1,-2 0-75,2 2 0,3-4 0,2 7 0,0-1-105,0 1 0,0-7 1,0 4-390,0 1 0,0-1 0,0 6-688,0-8 0,0-5-300,0-2 0,0-8 157,0 1 1358,0-11 0,-10 6 0,-2-10 0</inkml:trace>
  <inkml:trace contextRef="#ctx0" brushRef="#br0" timeOffset="555">349 327 7905,'-14'0'-279,"-1"0"0,-2 0 924,-2 0 0,-3 7 851,0 0-1234,10 1 0,12-8 0,15 0 0,4 0-122,3 0 1,7-3-1,2-2 1,3-4-69,5-4 0,2 6 1,3-5-1,-1 0-132,1 0 0,-1 5 0,1-5 0,-3-1-25,-5 1 1,3 8-1,-8-6 1,1 3-146,-1-1 1,-2 1-433,-7 7 0,-10 3 0,-7 4-502,-10 7 1164,-7-4 0,-10 19 0,1-5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4:04.990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88 676 7905,'-13'-15'-166,"4"3"217,-1 2 1,8 1 0,-8 4 1307,0-2-806,8-10 1,-10 7 819,5-5-199,4 6-909,-7 9 0,13 2 0,2 5-59,2 8 1,8-3-1,-6 3 1,3 2-89,5 2 1,-5 10-1,3 0 1,2-2-63,2-3 1,-4-2 0,-3-1 0,0 1-80,0 0 1,-5 0 0,5-1-1,0 1-98,1 0 1,-9-8-1,6-1 1,-3-1-134,1 0 1,1-7 29,-2 2 164,6-5 0,6-4 0,-5-5-42,-6-8 1,1 3-1,1 0 16,2 2 0,-5-4 0,8 4 0,2-2 27,2-5 1,3 5 0,2-3 0,3-2 34,2-2 0,17-12 0,0-6 1,7-4 47,8-2 1,11-1 0,8 1-1,5-3-21,-42 21 0,1-1 0,3-2 1,0 0-1,0-3 0,0-1 1,-1 3-1,0 0-25,-1 3 1,0 1-1,-1 0 1,-1-1 0,44-19-1,0 6 12,0 5 1,-12 5-1,-9 10 1,-15 2-24,-13 2 1,-6 10-229,-11-2 1,-11 5-1075,-10 2-445,0 9-43,-19-6 1823,16 16 0,3-7 0,12 10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4:21.207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1.11495E7"/>
      <inkml:brushProperty name="anchorY" value="-1.1069E7"/>
      <inkml:brushProperty name="scaleFactor" value="0.5"/>
    </inkml:brush>
  </inkml:definitions>
  <inkml:trace contextRef="#ctx0" brushRef="#br0">88 760 7790,'-10'-12'1301,"-2"2"0,-7 8-386,4-6 1,3 6 419,5-5-949,4 4 0,-6 6 1,9 4-220,0 7 1,2 6-1,3 2-173,2-1 1,10 4 0,-2 1 0,4 3-145,3-2 0,0-3 1,-1-2-1,1 0 46,0-1 1,0-1 0,-1-3 0,1-5 53,0-3 0,0 6 0,0-8 0,-1-2 47,1-3 0,-7-2 0,-1-2 0,6-5 85,6-8 1,-2-14 0,8-10 0,-3-6-2,0-6 1,10-12-1,-1 0 1,11-7-65,9 0 0,0-5 0,5 2 0,7 3-134,-33 35 0,1 2 0,39-30 0,3 5 0,-7 7-150,-5 5 1,-10 12 0,-3 5 0,-4 8-343,-10 6 1,0-2-1,-12 10-249,-2 2 1,-5 12 0,-8 8 857,-6 4 0,4 13 0,0 1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6:19.46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44 262 7905,'0'-15'261,"0"1"174,0 9-177,0-15 1,0 16 229,0-11 297,0 10-510,0-14 1,0 14-82,0-9 1,0 6 131,0-6-1,0 9-137,0-14 1,0 14 215,0-10-367,0 10 36,0-14 1,8 14-175,-1-9 0,3 9 60,-3-2 1,-2 4-125,9 3 0,-7-7 7,8 0 1,-8-1-310,8 8 172,-1 0 101,8 0 0,-3 3 13,-4 4 0,-3-2-49,-5 9 124,-4 1 1,6 7 10,-9-1 0,8 1 92,-1 0 0,0 0-40,-7 0 1,0-1 90,0 1 1,-7 0 5,0 0 0,-8-1 18,8 1 0,-10 0 40,2 0 1,-2 0-110,3-1 0,-5 1 180,4 0 0,-2 0-36,3-1 0,-6-6 90,6-1 1,2-6 110,-3 6-211,10-9 0,-7 5 35,5-10-27,4 0-212,-6 0 0,18-8 104,6 1 1,-3-7-81,3 6 0,6-6 49,8 7 0,3-8-224,-3 8 0,-2-8 16,9 8 0,-7-7 16,7 6 1,-7-1 76,8 1 1,-4 6-115,4-5 0,1-3-136,-9 3 1,3 0 67,-3 7 1,-5 0-595,5 0 270,-5 0 615,-2 0 0,0 0 0,0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6:21.296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110 175 7701,'0'-12'631,"-3"2"-414,-4 10 0,4-2 124,-4-5 11,5 4-176,2-6 0,0 6 198,0-4-335,0 4 1,0-9 48,0 5 120,0 5-180,0-8 106,0 0-149,0 8 19,0-17 0,7 14-46,0-10 1,3 10 71,-3-2 1,-4 2-17,4-2-136,5 5 114,0-8 0,3 10-54,-1 0 0,-7 0 70,8 0 1,-8 0-100,8 0 73,-10 0 10,14 0 0,-14 2 6,9 6 0,-9-4 1,2 11 1,-4-8 44,-3 8 0,0-8 60,0 7 116,0 1-179,0 7 99,0 0 0,0-1 51,0 1-91,-10 0 1,0 0 117,-4-1-12,-5 1-79,6 0 0,-8-3-29,-1-4 1,7 4 304,1-4-141,-1-6-104,-6 11 0,-1-11-111,0 6 0,8-5 34,-1-10-79,10 9 102,-14-6-37,16 6 60,-6-9-116,9 0 1,2 0 27,5 0 1,5-2-36,10-5 1,0 4-13,0-4 0,0-3-5,-1 3 0,4-7-83,4 6 0,-5-6 71,5 7 0,2-8-78,-2 8 1,0-3 86,-7 3 1,7 2-269,0-9 1,0 9 64,-7-3 1,0 4-404,0-4 1,-1 6-157,1-5 0,-7 4-1220,-1 3 1998,-9-9 0,14 6 0,-7-7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4:05.37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0 153 7623,'12'-10'1623,"-2"-2"-1315,-10-10 0,0 7 121,0 1-269,0 9 0,3-5 23,4 10 1,-5-2 95,5-5-38,-4 4-111,-3-6-95,0 9 0,0-3 13,0-4-1,10 5 100,-8-8 23,8 10 1,-10-3 374,0-4 5,0 5-133,0-8 18,0 10-349,0 0 1,0 10 0,0 4 0,0 8-34,0 7 0,2-2 1,3 9-1,2 5-22,-2 8 1,-3-1 0,-2 8 0,3-3-126,4-5 1,-4 3-1,4-5 1,-5-5-44,-2 0 1,0-7 0,0 0-18,0-3 1,0-1 0,0-9-634,0 1 1,-2-10-312,-5-5 0,4-7-144,-4-7 0,4-5 1242,3-10 0,0 1 0,0-1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6:22.46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88 197 7905,'-12'0'-46,"0"0"685,4 0-119,6 0-274,-8 0 1,8-3 214,-5-4-1,4 5-114,-7-8 116,10 0-344,0 8 0,0-10 316,0 4-326,0 6-58,0-17-92,0 7 1,0-3 102,0 0 0,3 11-239,4-4 173,-4-4 1,14 7 127,-10-9-175,10 9 0,-8-7 85,6 5 1,-3 4-134,-5-4 79,5 5-178,10 2 84,0 0-304,0 0 132,-1 0 230,1 0 0,-7 0-130,-1 0 0,-9 2-74,2 5 234,5-4-15,-9 16 0,7-7 124,-10 10 0,0-8-68,0 1 1,0-8 140,0 8 0,0-1 64,0 8 0,-10-3-81,-5-4 1,3 4 10,-2-4 1,-1 4-74,-7 3 1,1 0 151,-1 0 1,0-1 52,0 1-135,1 0 0,-1-3-6,0-4 1,8 2 3,-1-10 0,8 3-177,-8-3 169,10-5-113,-4 8 148,9-10-210,0 0 0,9 0 29,6 0 1,-3 0 22,3 0 11,-1-10 1,8 5 7,0-9 1,-1 9-73,1-2 0,0-3 68,0 3 0,-1-8-72,1 8 1,0-7 63,0 6 0,0-1-59,-1 1 0,1 4 19,0-11 1,0 8-12,-1-8 0,1 10-22,0-2 1,-7 2-267,-1-2-244,1 5 0,-1-8-73,1 10-1803,-11 0 1280,6 0 1159,-10 0 0,-10 10 0,-2 2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6:23.720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44 88 7905,'0'-12'866,"0"-7"148,-9 16-14,6-16-491,-6 16 1,9-9 237,0 5 77,0 5-171,0-8-287,0 10 0,-3 0-90,-4 0 0,4 10-52,-4 4 0,5 5-36,2 3 1,0 2-85,0 6 1,0 3-321,0 11 0,0-1 182,0 1 0,0 2-311,0 5 0,0-12 167,0 4 1,0-7-454,0 1 0,0 1 135,0-9 1,7 0-582,0-7-184,1-10-468,1-2 1729,-6-10 0,16 0 0,-7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6:24.820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44 44 8528,'0'-12'2024,"0"2"-1239,0 1-252,0 6 64,0-7-121,-10 10-53,8 0-44,-8 0 54,10 0-380,0 10 1,0 5 109,0 14-1,0-3-227,0 11 1,0-8 36,0 7 1,0 0-103,0 8 0,-7-1 53,0 1 1,-1 4-254,8-4 1,0 2-61,0-17 45,0 10-240,0-6 330,0 1 1,0-9-684,0-11 265,0-9-780,0 5 797,0-10 0,0-3 656,0-4 0,0-5 0,0-10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6:34.002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131 87 7905,'0'-12'93,"-2"3"389,-6 9-21,6-10-98,-8 7-146,10-6 1,0 6-89,0-4 100,0 5-173,0-8 99,0 10 132,0 0-223,10-10 0,-5 8-108,9-5-6,-9 4 66,15 3 0,-16 0-67,11 0 0,-8 0 102,8 0 1,-8 0-24,8 0 32,-11 0-165,16 0 126,-8 0 0,2 0-98,1 0 88,-10 0 1,7 0-81,-5 0 0,-5 3-84,6 4 137,-6-5-25,-2 18 0,0-15 20,0 9 0,0-7 7,0 8 0,0-8-12,0 8 0,-7-8 35,0 7 0,-8-6-47,8 6 12,-10 1 1,5 6 20,-10 1 0,3-7 2,4-1 0,-4-2 56,4 3 1,3 2-72,-2-10 119,-1 10-102,-7-15 0,8 15 280,-1-9-229,11-1 133,-6-7-54,10 0 8,0 0-45,10-10-42,2 8 0,9-15-47,1 10 0,-7-3 42,-1 3 0,-7 4-105,8-4 0,-8 5 117,8 2-170,-1 0 48,8 0 69,0 0 0,-8 0-23,1 0 0,-8 0-4,8 0 1,-11 2-16,4 5 0,-6-2 24,-2 10 8,10-1-5,-8 8 1,8 0 125,-10-1 1,-3-6-72,-4-1 1,2-1 246,-9 1-212,-1 5 0,-6-6 17,-1 8 0,0-9-131,0-4 0,8 1 90,-1-1 1,1-1-107,-8-7 1,0 0 129,0 0-273,1 0 0,-1 0-409,0 0 186,10 0 0,0-7-1471,5-1 914,4 1 974,-7 7 0,20-10 0,2-2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6:35.152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109 174 7905,'0'-14'38,"0"-1"0,0 8 181,0-7 0,0 6-27,0-6 0,0 6 189,0-6 107,0 9-490,0-14 0,0 14 250,0-10-242,0 11 0,2-6 94,6 10 1,-3 0-117,9 0 0,-7 0 40,8 0 1,-8-7-83,8-1 1,-8 1 17,7 7 1,-6 0 77,6 0 0,-7 0-90,8 0 91,-10 0 1,12 3-218,-10 4 190,10-5 1,-12 15-69,9-10 0,-9 3 58,2-3 1,-4-2-28,-3 10 0,7-8 34,0 7 1,1-6 14,-8 6 59,0 1 0,-8 7-73,1-1 0,-7-6 44,6-1 1,-1-2-13,1 3 85,-4 4 54,-10-7-86,1 10 1,6-7 49,1-1-61,9-9 1,-7 5-30,4-10 53,6 0-5,-8 0-48,10 0 1,3 0-2,4 0-28,-5 0 1,18 0-16,-6 0 0,-2 0-93,3 0 1,-8 0 110,8 0 1,-8 0-254,8 0 188,-1 0 1,8 0-86,0 0 0,-8 2 96,1 5 1,-8-4 2,7 4 0,-6 3 18,6-3 22,-9 10 0,5-5 36,-10 10 0,0-8 144,0 1 0,0-8 103,0 8 1,-3-8-93,-4 7 0,-5-9 40,-10 3 0,-2 1-63,-5-1 0,5-1-40,-5-7 0,-3 0 96,3 0 0,-7 0-24,7 0 0,-3-3-232,3-4 0,5 2 119,-5-9 0,12 2-691,3-3 0,9-4 325,-2 4 1,4 3-2472,3-2 2732,0 9 0,20-15 0,4 8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6:44.86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87 66 7649,'-12'-22'1334,"0"3"-305,5 4-56,4 5-256,-6 10 262,9 0-539,0 0 1,7 10-143,0 5 1,3 4-127,-3 3 1,3 0-14,4-1 1,6 1-198,-6 0 1,5 7 106,3 0 1,0 0-261,0-7 1,0 7 123,-1 0 0,1 0-922,0-7 0,7-1 430,0 1 0,0-2-767,-7-6 0,0 5 111,-1-4 1215,1-5 0,0 9 0,0-7 0</inkml:trace>
  <inkml:trace contextRef="#ctx0" brushRef="#br0" timeOffset="14">414 153 7905,'0'-29'0,"0"0"0,-3 0 187,-4 7 1,5 7 1306,-6 1-214,6 9-487,2-5 0,-2 20-297,-6 5 1,3 6-199,-9 8 0,-1 5-388,-6 10 1,-4 7 136,-4-1 0,3 9-665,-10-9 0,7 8 71,-8-7 1,11 0-976,-3-7 1522,4-1 0,-6 1 0,-3-1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6:57.392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44 197 6803,'0'-12'690,"0"2"-401,0 10-2,0 0 5,-10 0 55,8-10-21,-8 8-50,10-8 39,0 10 90,0 0-198,-9 0-43,6 0-214,-6 0 24,9 10 106,0 2-209,0 10 145,0 0 0,0-1-79,0 1 86,0 0 0,0 0-277,0-1 145,0 1 0,2 0-106,5 0 0,-2-8 24,10 1-30,-11-10 25,16 14 25,-8-17-107,10 8 197,-1-10 1,-1-2 38,-6-6 1,3 4 1,-9-11 135,-1 1 1,0-8-71,0 0 0,1 0 147,-8 0 0,0 8 40,0-1 0,0 1-9,0-8-51,0 0 0,0 1-79,0-1 1,-3 2 101,-4 6-108,4-5-50,-16 6 1,7 1-104,-10 5 1,8 5 73,-1 2 0,8 0-365,-8 0 1,8 0-64,-7 0-715,9 9 707,-15 3 0,18 10 448,-5 0 0,4-7 0,3-1 0,10 1 0,2 6 0</inkml:trace>
  <inkml:trace contextRef="#ctx0" brushRef="#br0" timeOffset="217">393 284 7905,'0'-12'1337,"0"2"-848,0 10-1555,0-10 702,0 8 364,0-8 0,9 20 0,3 2 0</inkml:trace>
  <inkml:trace contextRef="#ctx0" brushRef="#br0" timeOffset="1120">981 88 7905,'0'-22'366,"0"10"6,0-7-218,0 16 1,0-9 57,0 5 179,0 5-346,0-8 176,0 10-628,0 0 462,-10 0-30,7 0 37,-16 0 0,14 0-29,-9 0 1,6 0 81,-6 0 0,7 0-11,-8 0-15,1 0 0,-8 0-35,0 0 0,8 0-4,-1 0 0,8 0 4,-8 0 1,8 0-7,-7 0 0,6 0 76,-6 0-68,9 0 0,-7 0 23,5 0 21,4 0-91,-7 0 0,10 2 39,0 6-17,0-6-46,0 17-20,0-7-169,0 10 173,0 0 0,0 0-75,0-1 1,0-6 88,0 0 0,3-8-321,4 7 273,-4-9 28,6 15 0,-6-16 71,4 11-124,-5-10 192,8 4-151,-10-9 90,0 0-43,10 0-18,-8 0 1,10 0-34,-5 0-21,-4 0 45,16-9-28,-7 6 1,8-9 16,-6 5-256,6 5 228,-8-8-187,9 10 48,1 0-175,0 0 344,0 10 1,-10-6 7,-5 11 0,-2-10 430,2 2-291,-4 5 0,4-2 263,-14 4-218,-5 6 1,-10-11-99,0 6 0,-2 4-24,-5-4 1,5-6-6,-5-1 0,4-4-384,4 4 0,6-6-24,1 5-1363,-1-4 1744,3-3 0,2-10 0,10-2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6:59.62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66 131 7994,'-13'0'979,"1"0"-208,5 0-644,5 0 0,-10 0 334,4 0-406,6 10 1,-8 2 55,10 10 1,0-8-125,0 1 0,0-1 85,0 8 0,0 0-113,0 0 0,0-8-191,0 1 1,0-1 119,0 8 0,8-8-302,-1 1 342,10 0 0,-8-1-338,6 1 185,4-11 188,-7 6 0,10-10 18,0 0 1,-8-2 12,1-6 0,-8 4 14,8-11 1,-8 1-56,8-8 0,-8 0 187,7 0 0,-9 0-89,2 1 0,-4-1 71,-3 0 1,0 0-47,0 1 1,0-1 79,0 0 0,-7 0-86,-1 0 1,-9 8-49,3-1 1,-6 11 5,-1-4 0,-1 6-84,0 2 1,8 2-420,-1 6 0,3-4 210,-3 11 1,-1-1-616,8 8 0,1 0 880,7 0 0,0 0 0,0-1 0</inkml:trace>
  <inkml:trace contextRef="#ctx0" brushRef="#br0" timeOffset="167">501 240 7905,'-14'-2'0,"-1"-6"319,10 6 0,-7-8 168,5 10-1976,4 0 1489,13 0 0,5 0 0,16 0 0</inkml:trace>
  <inkml:trace contextRef="#ctx0" brushRef="#br0" timeOffset="791">1067 109 7905,'10'-21'188,"-8"-1"1,8 7 523,-10 1-39,0 9-132,0-5-197,0 1-127,0 6 0,-2-6-124,-6 9 40,6 0-209,-17 0 27,7 0-115,-10 0 56,0 0 0,0 2 103,0 5 0,8-4-13,-1 4 51,1-5 1,-8-2 0,0 0 1,8 0 23,-1 0 1,3 3 66,-2 4-138,-6-5 1,15 8 96,-9-10-147,9 0 130,-14 10-113,16 2 0,-6 2 79,9 1-128,0-1 45,0 8 1,0 0 0,0 0 1,0-8-87,0 1-16,0-1 43,0 8 0,2-3 67,5-4 0,-4-3-135,4-5 73,-5-4 187,-2 6-127,0 1 21,0-7 36,0 6 0,3-11 34,4-5 44,-4 4-93,16-16 1,-7 14 17,10-10 0,-8 11-14,1-4 1,-1 3-108,8-2 0,-7 5 70,-1-5 1,1 4-47,6 3 57,1 0 1,0 0-42,0 0 16,0 0 0,-8 7-28,1 1 225,-11 9 0,6-5-103,-10 9 1,-2-1-191,-6-6 1,-6 6 6,-15-6 0,2 3-117,-9-2 0,7 2-581,-7-10 1,2 2 834,-3-1 0,-4-6 0,7 8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7:01.97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1 109 7905,'10'-12'293,"-8"-7"1,8 14 223,-10-9 70,0 9-152,0-15 202,9 18-148,-6-17-101,6 16-20,-9-6 55,0 9-271,0 0 4,0 9 1,0-4 48,0 10-45,0-1 0,0 8-196,0 0 0,0-1 88,0 1 1,0 7-57,0 0 0,0 0 64,0-7 0,0 0-90,0 0 1,0-1-136,0 1 172,0 0 1,3 0-418,4 0 0,-4-8-47,4 1-605,-5-11 275,-2 6 1,3-10 786,4 0 0,-5 0 0,8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7:05.892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66 44 7216,'0'-12'388,"0"2"-97,0 10 263,0 0-243,0-10-17,0 8 17,0-8-10,0 10 282,0 0 0,-2 8-440,-5-1 0,4 3-86,-4-3 0,4-2 84,3 9 1,0-7-103,0 8-11,-9-1 1,6 8-72,-4 0 0,5-7 72,2-1 1,0 1-189,0 6 132,0 1 1,0 0 64,0 0 1,0-1-120,0 1 1,0-7 48,0-1 1,7 1-72,0 7 0,3-8 91,-3 1 0,-4-8-104,4 7 1,3-6 44,-3 6 0,10-9-11,-3 2 0,-2-2-40,3 2 73,-1-4 1,8 6 42,0-9 1,-8 0-96,1 0 95,-1-9 1,6 4-4,-6-10 1,3 8 8,-9-7 0,6 6 15,-7-6 12,1-1 1,1-6 1,-6-1-40,4 0 1,3 8 17,-3-1 0,0 0-9,-7-6 0,0 6 95,0 1 1,0 6-85,0-6 1,0 7 266,0-8-160,0 1-47,0-8 1,0 7-35,0 1 1,-2 7 50,-6-8-60,6 10 0,-10-12 18,5 10 1,4-3 33,-4 3-43,-5 5 0,7-10-32,-9 4 24,9 6 1,-7-10 29,4 4-41,6 6 12,-17-8 0,14 10 30,-10 0 1,8 0-30,-8 0 1,8 0 6,-7 0 0,6 0-5,-6 0 0,7 0 3,-8 0 1,8 0 2,-8 0 1,8 0 43,-7 0-91,9 0 74,-15 0-210,8 10 0,-2 0 54,-1 4 1,10-2-87,-2-4 1,5-4 89,2 11 1,-3-8-856,-4 8-5,5-1 1,-8 8 78,10 0 869,10 0 0,-8-1 0,8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2:41.196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0 114 7498,'0'-19'186,"0"0"0,0 6 397,0 1 1,0-1 532,0-6-100,0 9-602,0 1 1,0 11-218,0 5 1,0 3 0,0 9 0,0 0 2,0 0 0,0 2 0,0 2 1,0 4-51,0 2 1,6-3 0,1 5 0,-3 1-182,-2-3 0,-2 4 1,0-5-1,0-1-21,0 0 1,0 5-1,0-7 1,0-2-5,0-2 0,0-2 1,0 0-1,0 0-576,0-1 1,2-7-605,4-5 1,-3-6-1204,3-6 2439,-4 4 0,-2-23 0,0 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4:06.650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0 151 7740,'2'-15'28,"6"1"1,-6 6 0,5-6 546,-4-3 0,-3 5-10,0-3 0,0 8 38,0-7 1,0 6 553,0-6-657,0 9 0,0-2-273,0 14 0,7 5 0,0 12 0,-2 3-53,-2 2 1,-1 10 0,3-1-1,2 8-95,-2 5 1,-3 0 0,-2-8 0,0 3-322,0 5 0,3-7 1,2 2-1,2-10-351,-2-5 1,-3 1-1,-2-5-1239,0 2-839,0-10 2671,0-9 0,0-20 0,0-2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7:06.732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44 131 7905,'0'-12'791,"0"-7"-129,0 17-185,0-8-306,0 10 1,-3 0-13,-4 0 102,5 0-92,-8 0 0,8 0-182,-6 0 53,6 10 1,-8 2-137,10 9 1,0-6 40,0-1 0,0 1-55,0 7 1,0 0 36,0-1 1,0 1-87,0 0 0,0-8 25,0 1 0,3-1 110,4 8 0,-5 0-205,6 0 1,1-8 94,-1 1 0,1-3-28,-2 2 1,-2-4 65,10-10 0,-8 7 51,8 1 1,-8-1 0,7-7 1,-1-3 13,1-4 1,3 2 132,-10-9-107,10-1 0,-12-6 95,10-1 1,-11 0-118,4 0 1,1 0 211,-1 1 1,-1-1-51,-7 0 1,0 0 73,0 1 0,0-1-88,0 0 0,0 0-41,0 0 1,0 1 72,0-1 0,-10 3-71,-4 4 1,2-2 91,-3 10-87,0-10 0,-6 14-152,-1-4 1,7 5-135,1 2-53,-1 0 0,-4 2-52,4 5 0,3 3-327,5 5 1,5 4-195,-6-4 0,6 4 824,2 3 0,0-1 0,0 1 0</inkml:trace>
  <inkml:trace contextRef="#ctx0" brushRef="#br0" timeOffset="201">632 197 7905,'-22'0'195,"0"0"1,8-8-209,-1 1 245,10 0-963,-4 7 426,9 0 305,9 0 0,3 0 0,10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7:08.13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371 44 9108,'-12'0'404,"-8"-9"-405,8 6 114,-10-6-239,1 9 155,-1 0 1,0 0-63,0 0 1,8 0 102,-1 0-130,1 0 1,-8-3 101,0-4 0,8 4-2,-1-4 0,8 5 75,-8 2 0,8 0-53,-7 0 141,9 0-150,-15 0 1,16 0 90,-11 0-18,10 0 47,-4 0-78,9 0-5,0 0-102,0 9 1,0-4 61,0 10 1,0-8-120,0 8 0,0-8 105,0 7 1,0-6-55,0 6 0,0-7-22,0 8 0,7-8-16,0 8 1,0-8 26,-7 7 1,8-6-207,-1 6 163,0-9 14,-7 14 97,10-16-99,-8 7 128,8-1-97,-10-6 57,0 6-1,0-9-8,0 0-9,10 0-11,-8-9 116,17 6-106,-7-16-84,10 16 33,0-6 0,-3 6-5,-4-4 0,4 5-126,-4-6 1,-3 6 8,2 2 91,1 0 1,7 0-39,-1 0 163,-8 10 0,3-6-117,-8 11 0,1-8 238,-1 8 1,-6-8 20,5 8 1,-4-8 15,-3 7 0,-3-2-50,-4 3 1,-5 4-82,-10-4 1,0-3 130,1 2 1,-1-6-105,0 6 1,-2-7-42,-5 8 0,5-10 58,-5 2 0,4-2-329,4 2 1,-1-4-779,0 4-702,10-5 135,-7-2 1551,16 0 0,13-19 0,14-5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7:49.27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0 0 24575,'0'0'0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7:53.771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65 197 8296,'-14'0'1039,"-1"0"-700,11 0-314,-16 0 1,18 9-161,-5 6 0,4 4 74,3 3 1,0 0-1,3-3 1,1-2-51,4-2 1,-1-8 0,-5 5 0,3 0-7,2 0 1,3-5 0,-3 6 54,8-4 1,-3-1 0,3-8 53,1 0 0,-3 0 0,1 0 18,3 0 0,-5 0 1,0-3-1,0-4 22,0-8 0,-4 3 0,6-2 0,1-3 74,-3-3 1,5 6 0,-10-1 0,0-2 11,3-2 1,-8-3 0,6 1 0,-6-1 143,-2 0 1,0 0 0,-2 3-35,-6 4 1,-4-2 0,-10 10 0,1 2-233,-1 3 1,-2 2 0,-3 0 0,-2 2-162,2 6 1,6-4 0,4 9-1,5-1-202,2 0 0,-5 2 1,8 8-1,2 0 367,3 0 0,2-1 0,0 1 0</inkml:trace>
  <inkml:trace contextRef="#ctx0" brushRef="#br0" timeOffset="184">523 284 8264,'-3'-12'-666,"-1"2"297,-4 0-462,1 8 831,7-8 0,0 1 0,0-3 0</inkml:trace>
  <inkml:trace contextRef="#ctx0" brushRef="#br0" timeOffset="832">1154 44 8249,'0'-12'1484,"0"0"-1147,0 5-371,0 4 1,-2-6 69,-5 9 0,2 0-33,-10 0 1,1 0-1,-8 0-29,0 0 1,0 0 0,1 0 0,-1 2 1,0 5 1,0-4 0,1 4 80,-1-4 1,0-1 0,0 3 34,0 2 1,8 0 0,2-4 324,2 4-225,-7-5 0,15 18-183,-5-6 1,4-2 0,3 3-5,0 2 1,3 0 0,1 0-1,6-5-133,2-2 0,-7 6 1,5-3-25,-1-1 0,-4 5 1,7-8 87,-2 3 83,-3-7 0,-4 5-12,4-10 0,-2 0 1,7-3 9,-2-4 0,-1 5 0,-2-5 0,6 2-2,-1-3 1,7 6 0,-7-8-1,3 3-84,-1 0 1,1 0-1,6 7 1,1 0-97,0 0 1,-7 0 0,-1 0 48,3 0 0,0 2 0,-3 5 121,-6 8 1,-6-3 0,-4 2 0,-6 3-171,-6 3 0,-5 1 0,-6 1 1,-1 0-255,-3 0 0,-8-3 1,8-4 418,3-8 0,-8 5 0,0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7:51.00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22 262 8275,'0'-22'913,"0"10"1,-2 2-647,-5 10 0,4 2 1,-4 6-74,5 6 1,2-2-1,0 3-213,0 2 0,0 2 0,0 3 0,0 0-89,0-1 0,0 1 1,0 0-1,0 0-1,0-1 0,0 1 0,0 0 1,0 0-51,0 0 1,7-8-1,3-2-102,2-2 1,2 4 0,8-6 146,0-3 1,-3-13 0,-2-4-1,-2-2 110,1-1 0,-3 1 0,1-8 0,1-2 66,-3-5 1,0 12-1,-7-5 1,2 0 42,-2-5 0,-3 11 0,-2-6 0,0 2 67,0 1 1,0-3 0,-2 3-1,-3 2-133,-2 2 1,-10 11-1,2-4 1,-4 6-115,-3 2 0,0 0 1,1 2-252,-1 6 1,0-4 0,3 11 0,4 2-242,8 2 1,-3-4-1,3-1 567,2 3 0,3 3 0,2 1 0</inkml:trace>
  <inkml:trace contextRef="#ctx0" brushRef="#br0" timeOffset="183">458 370 8120,'-15'0'-648,"1"0"648,9 0 0,-5 0 0,10 0 0</inkml:trace>
  <inkml:trace contextRef="#ctx0" brushRef="#br0" timeOffset="950">697 283 7961,'-2'-19'470,"-5"4"0,4 3-297,-4 5 1,5 2 94,2-9-168,9 9 1,3-12-48,10 10 1,-7-1-32,-1 8 1,1-7-260,7 0 0,-1 0-63,1 7 1,-7 9 157,-1 6 1,-9-3 0,2 2 69,-4 3 0,-3-5 0,0 3 90,0 2 0,0-5 0,-3 3 152,-4 1 0,2-3 237,-9 1-366,-1 1 1,3-1-13,5 1-7,4-11 0,6 6 0,4-10 18,8 0 0,-3-2 1,2-3-36,3-2 0,-5-1 0,3 8-8,2 0 15,2 0 1,0 10 104,-4 5 0,-5-3 1,-13 0-118,-4-3 1,-5 6 0,-10-5-189,0 2 1,0-7 0,1 2-331,-1-5 1,7 1 0,1 2-868,-3 2 1385,7 0 0,-9-7 0,7 0 0</inkml:trace>
  <inkml:trace contextRef="#ctx0" brushRef="#br0" timeOffset="1366">1089 174 8264,'-9'-12'-631,"6"0"1319,-4 5 0,-3 2 754,3-9-1418,0 9 1,17-5 0,4 10-182,5 0 0,-4 0 0,-1 0 0,3 0 11,3 0 1,2-7-1,-1 0 1,1 2 20,0 2 1,0 3 0,-3-2 0,-2-3 231,-3-2 0,1 0 888,7 7-587,-10 0 1,-2 2-1,-10 5-210,0 8 1,0 4 0,0 3 0,0 0-179,0-1 1,-8-6 0,1-1-1,2 3-110,3 3 0,2 2 0,0-1-700,0 1 0,0 0-645,0 0 0,0-1 1435,0 1 0,9 0 0,4 0 0</inkml:trace>
  <inkml:trace contextRef="#ctx0" brushRef="#br0" timeOffset="1931">1808 44 8264,'12'-3'1120,"-5"-4"-982,-4 5 1,-1-10-464,6 4 426,-6 6 0,-2-8-74,-15 10 0,3 0 1,-2 0 82,-3 0 1,5 0 0,-3 0 0,-2 0 87,-2 0 0,4 0 1,1 0-62,-3 0 0,-2 0 0,-1 3-64,6 4 0,2-5 0,7 8-42,-2 0 0,-8-6 0,8 11-132,2 2 0,0 2 0,0 3-109,-2 0 1,0 0 0,7-1 59,0 1 1,0-7 0,2-3 73,5-3 0,-4 8 54,4-2 0,-2-5 184,2-3-96,-4-5 0,6-4 1,-6-3-18,4-2 0,-2-3 1,9 5-27,3-2 0,-5 0 0,3 7-155,2 0 0,2 0-187,3 0 1,0 0 110,0 0 1,-10 9 44,-5 6 0,-14 4 0,-8 3 0,-7-3-115,-7-4 1,3 4 0,-8-4 277,2 4 0,-6 3 0,4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8:03.61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66 131 9934,'-3'-12'1572,"-4"5"-1246,5 4 0,-11 6-169,6 4 0,5 5 0,-6 10-140,6-1 0,2 1 0,0 0 0,0 0-120,0 0 0,0-1 0,0 1 0,0 0-116,0 0 0,0-1 0,2 1 108,6 0 0,-3-3 1,9-4-1,1-5-144,-3-1 1,7-6 0,-4 4 72,4-5 0,3-9 0,-3-3 0,-2-2 151,-2-5 0,-8-2 1,5-3-1,0 0 157,0 1 0,-7-1 1,2 0-1,-4 0 99,-3 1 1,0-1 0,0 0 0,0 0-32,0 0 0,-10 1 0,-2-1 0,-3 3-92,1 4 0,-1-2 0,-7 7-160,1-2 0,-1 8 0,0-4-284,0 6 1,1 4 0,1 6-1,3 6-93,3 5 1,9 3 0,-2 0 0,4 2-677,3 5 0,0-5 1111,0 5 0,10-4 0,2-4 0</inkml:trace>
  <inkml:trace contextRef="#ctx0" brushRef="#br0" timeOffset="183">458 218 8264,'2'-12'-314,"5"5"-438,-4-5 752,6 9 0,1-7 0,2 10 0</inkml:trace>
  <inkml:trace contextRef="#ctx0" brushRef="#br0" timeOffset="936">1133 44 8264,'0'-15'953,"0"1"-38,0 9-397,0-5-987,0 10 446,0 0 17,-10 0 0,5 0 1,-9 0 86,-3 0 1,5 0-1,-3 0-11,-2 0 1,-2 0 0,-3 0 37,0 0 0,0 0 42,1 0 1,-1 0 83,0 0-104,0 0-104,1 10 1,6 2-31,1 10 0,9 0-33,-3-1 1,6 1-111,2 0 0,7 0 48,1-1 1,-1-6 88,-7 0 1,7-8-11,0 7 0,3-9 45,-3 2 1,-4-7 0,6-4 8,1-4 0,-5-1-43,9 1 0,1 6 1,4-8-53,-4 1 0,4 6 1,-4-4-56,4 4 1,3 3 0,0 0-49,-1 0 0,-6 0 0,-1 0-3,3 0 0,0 3 0,0 2 141,-2 2 0,-10 10 1,2-3-75,-5 6 0,-2-6 1,-2 1 337,-5 2 1,2-5 0,-10 0 0,-2 0-114,-2 0 1,-3-5-1,0 6 1,1-4-276,-1-4 0,2 0 0,3 0 1,3 2-1022,-3-2 1171,7-3 0,1-2 0,9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8:09.82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44 132 8360,'-12'-22'1002,"2"7"-126,10 1-825,0 9 0,2-5 0,6 10-243,6 0 0,6 0 0,1 0-236,1 0 0,-7 0 1,-1 0 62,3 0 1,-7 10 0,-1 2 229,1 0 1,-7 8 174,4-6 1,-12 5-1,-5 1 1,1-3 134,-1-3 1,-7-2 0,5 5 0,-3-5 127,1-2 0,-1 7-140,-6-2-206,8-6-13,4 1 1,11-10-1,5 0 1,8 0-83,4 0 0,-4 0 0,-1 0 75,3 0 1,3 0-1,1 0 35,1 0 0,-7 7 0,-3 3 166,-2 2 1,-3 2 0,-10 8-80,-4 0 1,-3-8-1,-7 1 1,3 0-158,-3-3 1,-2 5 0,-3-8 0,0 1-290,0 0 1,8-1 0,-1-4-385,-2 2 771,8 1 0,-11-18 0,8-2 0</inkml:trace>
  <inkml:trace contextRef="#ctx0" brushRef="#br0" timeOffset="296">349 88 8253,'-12'-10'798,"4"8"-803,16-5 1,4 4 0,9 3 0,1-2-218,0-5 0,0 4 1,0-4-1,-1 5 157,1 2 1,0 0-1,0 0 332,-1 0 0,-6 0 65,-1 0 1,-9 2-91,3 5 0,-6 5 0,-2 10 0,0 0-203,0 0 1,0-1-1,0 1 1,0 0-253,0 0 0,0 0 1,0-1-1,0 1-475,0 0 1,0 7-1,0 0 688,0-2 0,0-3 0,0-2 0</inkml:trace>
  <inkml:trace contextRef="#ctx0" brushRef="#br0" timeOffset="846">1002 45 8264,'7'-15'-21,"0"1"1341,1 9-1256,-8-5 1,-3 10-67,-4 0 0,-5 0 85,-10 0 0,0 0 1,1 0 20,-1 0 1,0 0 0,0 0 35,1 0 1,6 0-1,0 0-47,-1 0 0,-1 2 0,0 3-61,2 3 0,8-1 1,-5-5-80,2 5 1,3-2-41,7 10 1,0-8-1,0 8-75,0 2 1,0-5-1,2 0 1,3 0 37,2 0 0,3 0 0,-5 5 66,2-3 1,0-6 0,-4 4 67,4-3 0,-4 1 11,4-3 7,-5-4 1,8 4 30,4-14 1,-2 2 0,3-7-25,2 2 1,-5 3-1,3 5 1,1-3-130,4-3 0,2 1 0,-1 7-6,1 0 0,-7 0 1,-3 3-1,0 1 96,0 4 0,-7 9 0,0-5 0,-10 5-69,-10 4 1,-4-4 0,-5 12 0,-5-2-676,-8 2 0,-4-5 748,-2 5 0,-1-4 0,1-4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8:09.15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88 22 7470,'-12'-10'1564,"-8"8"-1138,6-5 0,2 7-294,-3 7 1,11 5-1,-4 10-81,6-1 1,2 1-1,0 0 1,0 0-33,0 0 0,0-1 1,0 1-157,0 0 1,2 0 0,6-1 54,6 1 1,-2-10-1,3-2-147,2 0 0,2-8 1,3 3 23,0-10 0,-1 0 0,1-7 0,-3 0 161,-4 0 0,2-3 1,-7-6-1,-1-1 41,1 0 1,4 0 0,-6 1 38,-3-1 0,-3 0 0,-2 0 0,-2 3 111,-6 4 0,-1-4 1,-8 7-1,2 0-3,-2 5 0,-2 4 0,-3 3-363,0 0 1,1 0 0,1 3-39,6 4 0,2 2 0,7 8 0,-3-2 257,4 2 0,1 2 0,3 3 0</inkml:trace>
  <inkml:trace contextRef="#ctx0" brushRef="#br0" timeOffset="133">415 87 8264,'-3'-12'-587,"-2"2"-40,-2 1 627,0 6 0,17-6 0,2 9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8:17.736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0 174 7629,'0'-21'-136,"0"-1"1196,0 0 1,0 7 319,0 1-326,0 9-827,0-5 0,0 20 0,0 5 0,0 4-53,0 3 1,0 0-1,0-1 1,0 4-139,0 4 0,0-3 0,0 8 1,3-3-319,4-4 0,-5 5 1,6-3-1,-6 0-215,-2 2 0,7-7 0,1 5 0,-3-4-427,-3-4 1,-2 1 0,2-3 923,6-4 0,-6 4 0,8-7 0</inkml:trace>
  <inkml:trace contextRef="#ctx0" brushRef="#br0" timeOffset="184">175 370 8264,'9'-12'-9,"-6"3"0,9 9 9,-5 0 0,-5-10 0,8-2 0</inkml:trace>
  <inkml:trace contextRef="#ctx0" brushRef="#br0" timeOffset="1083">915 44 6821,'0'-15'2574,"0"1"-2165,0 9-333,0-5 7,0 10 1,-2 0 0,-6 0-11,-6 0 0,2 0 0,-3 0 0,-2 0 36,-2 0 1,4 0 0,1 0 0,-3 3-53,-2 4 1,-3-5-1,0 5 1,0-4 29,0-3 0,1 2 0,-1 3 36,0 2 1,8 1 0,-1-8 103,-2 0 0,5 9-99,-2 6 0,9-3 0,-3 2-95,6 3 0,2 3 0,0 2-84,0-1 0,0 1 0,0 0 1,2 0 20,6-1 0,-6-6 0,5-1 0,-2 1-239,2-3 1,-2 7-127,10-4 400,-10-5 425,4-1-318,1-9 1,-5-7-82,9 0 1,-6-8 0,6 8 0,1 0-57,-3-3 0,7 8 0,-4-6-109,4 6 0,3 2 0,0 0-204,-1 0 1,1 0 0,0 0 59,0 0 1,-8 0 0,-2 2 179,-2 6 1,0 1-1,-6 8 1,4-2 171,-3 2 1,-5 0 0,-8 0 0,-6-3 59,-6 3 0,-4 0 1,-2 0-1,-3-5-212,2-2 0,3 4 0,2-7 1,0 1-377,0 1 1,1-6 453,-1 4 0,10-4 0,2-3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8:25.17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75 8601,'0'-21'1133,"0"-1"-932,0 0 0,0 12 0,0 10 0,0 13-424,0 6 1,0 5 0,0 5-1,0 7-609,0 6 832,0 1 0,0 1 0,0-1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4:08.407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1 110 7113,'12'-3'-51,"-3"-1"949,1-4 1,-7-9-398,4 3 0,-5 2 0,1 0-40,4 2 1,-5 0 732,6 3-37,-6 5-975,-2-8 1,0 20 0,0 4 0,0 8-100,0 7 1,0 5-1,0 9 1,0 1-117,0-1 0,0 8 1,0 2-1,2 1-90,6-1 0,-6 0 0,5-4 0,-4-1-112,-3-7 0,0 0 0,0-12-231,0-2 0,2-5 129,5-8 0,-4-14 1,4-14-1,-4-6-324,-3-1 0,7-1 0,0 0 0,-2 0 661,-3 0 0,8 1 0,2-1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8:20.46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748 219 7590,'-12'-10'1148,"0"7"-441,4-4 0,4 5-388,-11 2 0,3 2-287,-3 5 1,3 3 0,7 7-1,-2-2-42,2 1 0,3 4 0,2 2 0,0-1 17,0 1 1,2 0 0,3 0-132,2 0 1,10-3-1,-5-2 1,3-5-102,0-2 0,-8-3 0,7-7 1,3 0 110,3 0 1,-6 0 0,1-3 0,-1-4 54,-2-7 1,5 2 0,-7-3 0,0-2 43,-1-2 1,6-5 0,-8-3 0,-2-2 100,-3 2 0,-2 3 1,0 2-75,0 1 1,-2 1-1,-5 6 1,-8 6-116,-4 6 0,-3 2 1,0 0-1,0 0-386,1 0 1,6 7 0,3 3 488,2 2 0,-7 12 0,5 10 0</inkml:trace>
  <inkml:trace contextRef="#ctx0" brushRef="#br0" timeOffset="132">1009 284 8049,'-10'-12'-372,"8"-8"1,-8 8 0</inkml:trace>
  <inkml:trace contextRef="#ctx0" brushRef="#br0" timeOffset="600">1336 219 7831,'0'-22'-302,"0"7"1,2 3 772,5 2 0,-2-4-438,10 7 0,-8-1 1,8 8-263,2 0 1,-5 0-1,2 0-3,3 0 0,-5 3 147,3 4 1,-10-2 0,2 9 44,-5 3 0,-2-5 1,0 3 295,0 2 1,-7-5 241,0 3-221,-10-1-278,14 8 1,-6-8-25,9 1 1,2-10 0,3 4 0,5-1-130,2-1 1,-5 0 0,7-4 24,3 4 1,-4-5 0,-1 8 446,-3 0 1,-1-6-145,-8 11 1,-3-3 0,-4 3 0,-5-6-241,0 1 1,-8-5 0,6 7-509,-6-2 1,-1 4-535,-1-7 1108,10 1 0,-8-8 0,8 0 0</inkml:trace>
  <inkml:trace contextRef="#ctx0" brushRef="#br0" timeOffset="850">1662 175 8221,'10'-12'131,"-7"0"188,4 5 0,-2-3 0,2-5-88,7 8 1,-2 5 0,3 2-396,2 0 0,2 0 118,3 0 0,0 0 1,-3 2 19,-4 5 0,-3 3 0,-7 7 0,2-3-91,-2 3 0,-3-5 0,-2 3-388,0 2 1,0 2-1112,0 3 1616,0 0 0,0 0 0,0-1 0</inkml:trace>
  <inkml:trace contextRef="#ctx0" brushRef="#br0" timeOffset="1283">2054 131 8264,'0'-21'895,"0"6"304,0 1-1315,0 9 0,0-3 1,3 13 38,4 3 0,-4 1 0,6-1 5,1 6 1,-8-2 0,8 0-299,0-2 1,2 7 35,10-3 0,-3-2 1,-2 1 51,-3-4 0,-6 6 1,4-6-175,-3 4 1,-1-6 455,-8 7 0,0-6 0,-3 4 0,-4-3 0,-5-1 0,-10-8 0,0 0 0,1 0 0,6-3 0,0-4 0,11-5 0,-4-10 106,6 0 0,2 1 0,0-1 0,2 0 313,6 0 0,-6 0 1,8 1-1,-1 1-32,6 6 1,-3-6-1,3 8 1,1-2-528,4-1 0,2 10 0,-1-2 1,4 5-1509,4 2 1648,-5 0 0,7 0 0,-9 0 0</inkml:trace>
  <inkml:trace contextRef="#ctx0" brushRef="#br0" timeOffset="1717">574 1090 8264,'-22'0'187,"0"0"1,0 0 371,1 0 0,8 2-372,6 5 0,5-2 1,2 10-1,2-1-181,5-2 0,3 8 0,7-8 0,-2 2-135,1 1 1,-3-3-1,1 2 1,3-6-150,2-6 0,3 0 0,0 3 1,0 3 22,-1-4 1,1-4-1,0-4 1,0-6 163,0-2 1,-1 4-1,1-6 1,0-1 165,0 3 1,-8-7 0,-2 4 146,-2-4 0,-5-3 0,-12 3 1,-8 2-47,-4 3 0,-10 9 0,0-3 0,0 6-162,-3 2 1,8 0 0,-5 0 0,5 2-759,2 6 1,10-3 743,5 9 0,4 1 0,3 6 0</inkml:trace>
  <inkml:trace contextRef="#ctx0" brushRef="#br0" timeOffset="1866">1205 1090 8264,'0'-22'-86,"0"10"1,0-8 0,0 8 0</inkml:trace>
  <inkml:trace contextRef="#ctx0" brushRef="#br0" timeOffset="2317">1597 915 8264,'0'-21'382,"-7"-1"1,0 0 141,2 0 1,2 8-221,3-1 1,3 10-412,4-2 1,5 5 0,10 2-155,0 0 0,-8 0 1,1 0-1,2 0-118,2 0 0,-5 0 1,-1 2-1,-1 3 53,0 2 0,-5 3 1,5-3 270,-2 8 1,-3 4 0,-7 3 154,0 0 0,0-8 0,0 1 65,0 2 1,-2-1 0,-3 1-18,-2-2 0,-1-8 47,8 8-80,0-1-96,0-2 1,3-2-1,4-10-12,8 0 0,-3 7 78,2 1 1,-9 1-33,2-2 1,-4-2-1,-6 7 1,-4 1-54,-8-1 0,3-8 0,-2 6 1,-3-3-163,-2 1 1,-3 1 0,0-4-614,0 2 1,8 1 774,-1-8 0,1 9 0,-8 3 0</inkml:trace>
  <inkml:trace contextRef="#ctx0" brushRef="#br0" timeOffset="2600">1946 785 8264,'0'-22'878,"0"0"-215,0 0 1,2 3-406,5 4 0,5 6-325,10 9 1,0 0 0,0 0 2,-1 0 1,1 7 0,-2 3 0,-4 2-120,-1 5 0,-8 0 0,5 0 0,-2-3 26,-5 3 0,-3 2 1,-2 3-1,0 0-14,0 0 1,0 0 0,-2-1 0,-3 1-180,-2 0 1,0-8 0,4-1 0,-2-1-673,-2 0 1022,0-7 0,7 14 0,0-7 0</inkml:trace>
  <inkml:trace contextRef="#ctx0" brushRef="#br0" timeOffset="2916">2294 676 7936,'0'-22'1414,"0"10"0,2 2-1331,6 10 0,-6 3 0,5 4 0,-4 7-31,-3 6 0,0-6 0,0 1 0,0 2-139,0 2 0,7-4 0,0-1 0,0 1-355,3-3 0,-5 7 41,10-4 0,-1 4 256,8 3 1,-3 0 0,-2-3-104,-2-5 1,-8-1-76,7-6 1,-6 2 76,6 6 0,-9-3 0,0-7 11,-10 2 1,-7 0 0,-10-7 234,0 0 0,-9 10 0,-3 2 0</inkml:trace>
  <inkml:trace contextRef="#ctx0" brushRef="#br0" timeOffset="3065">2381 719 8264,'0'-21'-87,"0"-1"1,0 0 284,0 0 1,0 8 0,2-1 267,6-2 1,4 8-1,10 1 1,-1 6-1077,1 2 1,10 0-1,4 0 1,3 0 609,-3 0 0,15-10 0,-5-2 0</inkml:trace>
  <inkml:trace contextRef="#ctx0" brushRef="#br0" timeOffset="3417">116 1678 8823,'-41'0'0,"5"0"549,7 0 1,19 0-389,17 0 0,25 0 0,28 0 1,13-3 108,14-4 1,10 2 0,-42-1-1,1-3 1,3 0 0,1-1-235,4-3 1,2 0 0,8 1 0,2-1 0,6-2 0,1-1 0,-1 1 0,0 1-137,-1-1 1,-2 1-1,-4-1 1,-2 1-1,-3 3 1,0 0-1,-2-1 1,0 0-15,-3-3 0,-2 1 0,31-8 0,-14-2 0,-24 9-361,-18 6 1,-4-6 0,-7 8-407,2 2 1,-7 3 880,-8 2 0,1 0 0,6 0 0</inkml:trace>
  <inkml:trace contextRef="#ctx0" brushRef="#br0" timeOffset="4166">2490 1612 8264,'0'-22'498,"0"1"0,0 6 172,0 1 0,-10 11-491,-4 3 1,4 10 0,0 12 0,3-1-101,0 1 0,0 0 0,7 0 0,0 0-201,0-1 1,0 1-1,0 0-211,0 0 1,0-1 0,0 1-173,0 0 1,9-8 399,6 1 0,4-10 0,3 2 0,0-7-41,-1-7 1,1-3 0,-2-7 0,-3 0 235,-3-7 1,1 0-1,6-10 1,1 0 288,0 0 0,-10 5 1,-5-5-1,-4 3-188,-3 4 0,-3-4 0,-4 4-324,-8 8 1,-6 7 0,-6 12 0,-4 5 132,-3 9 0,-3 1 0,-6 16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8:26.452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1883 107 7473,'0'-14'1165,"0"-1"-341,0 1-326,0-8-173,0 10 72,0-8-518,0 18 1,-2-5 0,-5 11 163,-8 4 0,3-1 0,-2-7 40,-3 0 1,5 7 0,-3 0 22,-2-2 1,5-2 0,-3-3-42,-1 0 1,3 7-84,-1 0 0,9 3-53,-2-3 1,4-2 0,3 10 9,0 2 1,0-5 0,0 2-171,0 3 1,0 2 7,0 3 0,0-7 74,0-1 0,3-2 68,4 3 1,-2-5 72,9-10 1,-6 0-1,6-3 30,3-4 0,3 4 0,1-6-108,1-1 1,-7 8-1,-1-6 1,3 6-20,2 2 0,-4 0 1,-1 0 13,3 0 0,0 2-109,-2 6 1,-6 4-1,-11 10 1,-5-1 22,-8 1 1,-4 0 0,-5-3 0,-3-2-867,-2-2 1043,-10-1 0,6 8 0,-11 0 0</inkml:trace>
  <inkml:trace contextRef="#ctx0" brushRef="#br0" timeOffset="665">1274 151 8192,'-22'-8'-66,"0"1"0,8 0 0,1 4 530,4-4 0,-8 5 204,2-5 1,-4 4 162,-3 3-791,10 0 1,5 0-1,12 3-24,2 4 0,10-5 0,-3 5-122,6-4 1,2-3 0,-1 0 0,1 0-32,0 0 0,0-7 0,-1-1 95,1 4 0,-7 1 0,-1 3 90,3 0 1,-5 3 0,0 4-58,-2 7 0,-3 6 0,-4 1 0,2 1-62,2 0 1,0 0 0,-7 0 0,0-1-261,0 1 0,0 0 0,-2 0 0,-3-1-312,-2 1 0,-1-7 0,6-1 643,-5 3 0,-5 3 0,-10 1 0</inkml:trace>
  <inkml:trace contextRef="#ctx0" brushRef="#br0" timeOffset="832">1208 347 8264,'-21'0'335,"6"-8"733,1 1-1011,9 0 1,7 7 0,17 0 0,10 0-861,5 0 0,10-7 1,7-1 802,-3 3 0,8-7 0,-1 0 0</inkml:trace>
  <inkml:trace contextRef="#ctx0" brushRef="#br0" timeOffset="1200">795 303 8264,'0'-22'236,"0"1"-1345,0 8 1109,9 4 0,3 18 0,10 4 0</inkml:trace>
  <inkml:trace contextRef="#ctx0" brushRef="#br0" timeOffset="1760">141 303 8377,'-9'-12'1259,"-3"2"-851,-10 10 0,10 3 1,4 4-259,6 7 1,2-1 0,0 1-1,0 3 13,0 2 1,0 3-1,2 0-235,6 0 0,-4-8 1,11-2-189,2-2 1,0 0 0,0-5 0,-3 2 8,3-2 1,3-3 0,1-2 0,1-2 161,0-6 1,-8 4-1,1-11 1,2-2 110,2-2 1,1-3-1,-3 0 1,-5-2 209,-3-5 1,-1 5 0,-8-5-167,0 5 0,-10 9 0,-5 3 0,-6 2-416,-8 5 0,2 13 0,-7 6 0,3 6-176,4 1 1,-4 8 0,2 3 0,2-1 525,3 1 0,2 6 0,0-4 0</inkml:trace>
  <inkml:trace contextRef="#ctx0" brushRef="#br0" timeOffset="2014">54 869 8264,'-22'0'406,"1"0"0,11 8 0,10-1 0,12-2-319,7-3 1,15-4-1,7-3 1,13-5 98,9-2 1,4 0 0,18-5 0,0 2-40,4-1 0,-37 6 1,0 0-1,1-1 0,1 0 1,3 0-1,2-2-81,1-1 1,1-1-1,-3 3 1,0 0 0,3-4-1,1 0 1,1 2 0,0-1-12,2 1 0,-2-1 0,-7 0 0,-3 1 0,44-5 0,-17 2 108,-12 3 0,-5 1 0,-17-3 1,-3 3 21,-9 4 1,-7 2-602,-6 7-420,-9 0 1,-4 0 0,-13 2 835,-2 5 0,-20-4 0,3 6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8:30.04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 66 9212,'0'-10'1061,"0"10"-919,0 12 0,0 8 1,0 4-1,0 5-256,0 7 1,0-2-1,0 2 1,2 3-335,5 2 0,-4-5 0,7-2 0,-3 0 448,0 0 0,10-7 0,-5 4 0</inkml:trace>
  <inkml:trace contextRef="#ctx0" brushRef="#br0" timeOffset="150">240 197 8162,'-14'-13'-1876,"-1"6"1876,10 5 0,5 2 0,13 0 0</inkml:trace>
  <inkml:trace contextRef="#ctx0" brushRef="#br0" timeOffset="383">480 66 8264,'0'-22'211,"2"3"90,6 4 1,-4 6-1,11 9-149,2 0 1,2 0 0,3 0 0,0 0-222,0 0 1,-1 9-1,1 6 1,0 4-148,0 3 1,-8 0-1,1 2 1,-1 2-95,-2 4 0,-2 6 0,-10-7 1,0 0-191,0 2 0,0-6 1,-2 4 499,-6-5 0,-4 7 0,-10 3 0</inkml:trace>
  <inkml:trace contextRef="#ctx0" brushRef="#br0" timeOffset="568">567 305 8264,'0'-21'172,"2"1"1,6 6 0,6 7-336,6 4 0,1 3 0,1 0 0,0 0-641,0 0 1,2-7 803,5 0 0,-5-10 0,8 5 0</inkml:trace>
  <inkml:trace contextRef="#ctx0" brushRef="#br0" timeOffset="836">1024 109 7671,'-12'-14'633,"3"2"1153,-1 2-1345,7 3 1,-6 9-335,9 6 0,0 4 0,2 9-160,5 1 0,-2-7 0,7-1 1,0 1-27,1-3 1,-6 7 0,5-4 0,0 4 5,0 3 0,-7-8 1,5 1-1,-3 2-224,0 2 1,8 3 0,-6 0 0,1 0-14,0-1 0,-1-6 1,-4-1-1,2 3-585,-2 3 0,-2-6 895,-3 1 0,0-10 0,-10 14 0,-2-7 0</inkml:trace>
  <inkml:trace contextRef="#ctx0" brushRef="#br0" timeOffset="984">1046 175 8264,'-7'-22'756,"0"0"-251,2 0 1,12 8-1,7 2-328,6 2 1,9-4 0,2 6-1,3 4-177,5 1 0,12-7 0,4-2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8:31.767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22 141 8264,'0'-22'0,"0"0"0,0 0 530,0 0 0,0 8 0,-2 2 1848,-5 2-1893,4-7 1,-6 24 0,9 1 0,0 9-245,0 4 1,0 4 0,0 1 0,0 6-137,0 2 0,7-5 0,0 4 1,0-1-303,3-5 0,-5 4 0,7-2 0,-2-2-657,-6-3 1,6 5 0,0 0 0,-1-2-354,1-3 1,-3-10-1,-4 1 1207,4 2 0,5 2 0,10 3 0</inkml:trace>
  <inkml:trace contextRef="#ctx0" brushRef="#br0" timeOffset="150">305 337 8264,'-14'-8'258,"-1"1"0,1-7 874,-8 6-2009,10 1 0,5 9 877,14 6 0,5-6 0,10 8 0</inkml:trace>
  <inkml:trace contextRef="#ctx0" brushRef="#br0" timeOffset="484">567 141 8264,'-8'-22'0,"-1"2"755,-3 6 316,7-5-1025,-5 16 0,20-7 1,4 10 13,6 0 1,1 0 0,1 0 31,0 0 1,0 0 0,0 0 61,-1 0 0,-1 3 0,-3 2 18,-3 2 1,-9 10-1,2-3 1,-2 6 26,2 2 1,-4-1 0,4 1 0,-5 2-137,-2 5 0,0-4 1,0 4-1,0-3-366,0 3 1,0-5-1,0 5 1,0-4-494,0-4 0,0-6 1,0-1-1802,0 3 2597,0 3 0,0 2 0,0-1 0</inkml:trace>
  <inkml:trace contextRef="#ctx0" brushRef="#br0" timeOffset="734">676 380 8249,'-22'0'385,"7"0"1,1 0 814,-3 0-858,7 0 0,3-2-505,14-6 0,5 6 0,12-5 1,5 2-630,8-2 1,-3 4 0,2-4 791,3 5 0,2-8 0,2-2 0</inkml:trace>
  <inkml:trace contextRef="#ctx0" brushRef="#br0" timeOffset="1151">1046 162 8264,'-3'-19'220,"-4"4"1,5-4 677,-6 5 0,4 4-324,-4 3 0,6 14-412,-5 7 0,-3 6 1,3 2-176,2-1 1,2 1-293,3 0 0,3-8 187,4 1 0,-2-10 144,9 2 1,1-5 3,7-2 1,0 0 0,-1 0-38,1 0 0,0 3 1,0 2-19,-1 2 1,1 0 0,0-4 6,0 4 0,-3-2 0,-4 9 6,-8 3 0,3 3 0,-3 1-153,-2 1 1,-3-7 0,-4-1-237,-6 3 0,6-5 0,-8 0 1,1-2-342,-6-5 1,3 0 0,-2-1 741,-3 4 0,7-1 0,-9-7 0,6 0 0</inkml:trace>
  <inkml:trace contextRef="#ctx0" brushRef="#br0" timeOffset="1384">1068 206 8264,'-15'-12'585,"1"5"0,-1 4 1310,-7 3-464,10 0-1097,2 0 1,35-7-1,6-3-240,5-2 1,-4 5-1,4-8 1,3-2-313,2-2 0,-5 4 0,-2 3 0,-2 0-321,-6 0 1,-2 7-1,-2-2-2338,0 5 2877,-10 2 0,-2 9 0,-10 3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8:39.386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44 174 8264,'-7'-21'401,"0"-1"0,-3 7 2002,3 1-2160,4 9 0,-6 5 0,9 14 0,0 8-115,0 7 1,0-2 0,0 9 0,0 3-213,0 2 1,7 0 0,0-2 0,-2-3-220,-3 3 0,6-5 1,-1 0-1,-2-3-910,-3-4 0,5 4 1213,1-2 0,9 10 0,-5-5 0</inkml:trace>
  <inkml:trace contextRef="#ctx0" brushRef="#br0" timeOffset="163">284 305 8217,'-3'-19'231,"-4"4"0,2-2 167,-9 10-692,9 0 294,5 16 0,2 3 0,8 10 0</inkml:trace>
  <inkml:trace contextRef="#ctx0" brushRef="#br0" timeOffset="448">567 131 7949,'-22'-10'344,"7"-2"269,1-10 0,9 8 0,0 2-385,10 2 1,0 3 0,9 4 0,3-2-237,3-2 1,2 0 0,2 7-1,2 0-44,3 0 0,0 2 0,-7 6 1,0 6 0,-3 6 0,-2 1 1,-5 1-49,-2 0 1,-3 7 0,-7 2 0,0 3 26,0 5 1,0-5-1,0 0 1,0-3-278,0-4 1,0 4 0,0-2-1452,0-2 1800,0-3 0,0-2 0,0 0 0</inkml:trace>
  <inkml:trace contextRef="#ctx0" brushRef="#br0" timeOffset="748">959 196 8264,'0'-14'4,"-3"2"1,-2-1 209,-2 1 0,0 5 1,5-5 453,-6 2 1,3 3 277,-9 7-672,9 0 1,-2 10-151,14 4 0,5 6-338,10 1 1,0 1 0,-1-2 28,1-6 1,-2 5-1,-3-7 1,-3 3-59,3 0 0,-5-8 0,3 7 122,2 3 1,-5 0 0,0 0 0,-3-2-89,-4 2 0,0-5 1,0 2-285,2 3 1,-2-5 0,-12 0-157,-8-2 0,-4-3 649,-3-7 0,0 10 0,1 2 0</inkml:trace>
  <inkml:trace contextRef="#ctx0" brushRef="#br0" timeOffset="914">980 153 8273,'-7'-22'380,"0"0"1,-8 8 1352,8-1-1520,0 1 1,17 1 0,4 4 0,5 1-332,3 1 1,10 0 0,2 7 0,2 0-787,0 0 0,0 0 0,6 0 904,-6 0 0,5-10 0,-7-2 0</inkml:trace>
  <inkml:trace contextRef="#ctx0" brushRef="#br0" timeOffset="1572">197 871 8264,'-3'-22'1559,"-4"1"-960,4 9 1,-6 4-546,9 16 1,0 4 0,0 9 0,0 1-133,0 0 0,0 2 0,0 3 1,2 4-457,5 3 0,-4-7 0,7 4 0,-3-2-611,0 0 0,0 0 1145,-7-7 0,10 0 0,2 0 0</inkml:trace>
  <inkml:trace contextRef="#ctx0" brushRef="#br0" timeOffset="1599">763 915 8239,'-15'-7'177,"1"-1"-1396,9 1 1219,-5 7 0,10 0 0,0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8:42.99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45 87 8264,'-3'-14'633,"-4"-1"-159,4 11 0,-6-9 356,9 6-462,0 5 0,0-10-260,0 4 0,9 6-108,6-5 0,4 4 1,3 3-98,0 0 0,0 0 0,-1 3-103,1 4 0,-7-2 0,-3 9 71,-3 3 1,6 3-1,-8 1 1,-2 4-71,-2 4 1,-3-3 0,0 8-1,0 0 90,0 0 1,0-5 0,-3 7-1,-4 1 76,-8-4 1,3 1-1,-2-7 1,-3 2 5,-3-2 0,6-3 1,-1-5-1,-2-2 168,-2-2 0,5-11 0,-1 4 16,-2-6 0,7-4 1,1-6-23,-1-6 1,8-5 0,-6-3 0,6 0-31,2 0 0,7 0 0,1 1 1,-1 1-29,2 6 0,-4-3 0,7 7 0,0 0-28,1 1 1,1 2-131,8 7 1,0 2-1,-3 8-89,-4 11 0,1 1 0,-6 10 0,0-3 28,-1 0 1,6 7-1,-5-7 1,-1-2 1,1-3 0,5-2 0,-6-3-15,3-4 1,3-6-1,7-9-6,-1 0 1,1-5 0,0-7-1,0-10-304,0-2 1,-1-2 0,1-1 464,0-2 0,9-10 0,3 5 0</inkml:trace>
  <inkml:trace contextRef="#ctx0" brushRef="#br0" timeOffset="483">741 218 8234,'-21'0'-651,"-1"0"1,12 0 650,10 0 0,10 0 0,12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8:44.11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44 44 8089,'-12'-3'222,"5"-4"1,2 4-1472,-3-4 1249,6 5 0,-8 11 0,10 4 0</inkml:trace>
  <inkml:trace contextRef="#ctx0" brushRef="#br0" timeOffset="469">327 0 7457,'-22'0'629,"0"0"0,8 0-543,-1 0 0,11 10 1,-4 4-227,6 6 0,2 1-64,0 1 0,2 0 1,6-3 19,6-4 0,-2 2 0,3-10 84,2-2 1,-5-3-1,2-2 44,3 0 0,3 0 0,-1-2 63,-5-5 1,3 2 0,-7-10 217,2-2 0,-5-2 0,6-3 29,-4 0 0,-2 8 0,-9-1-254,-5-2 1,-5 8 0,-10 1-479,0 6 0,-7 2 478,0 0 0,0 10 0,7 2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8:44.966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198 414 8264,'-41'3'0,"3"2"0,4 2 459,2-2 0,3-3-178,7-2 1,20 7 0,9 1-1,13-4-82,9-1 0,14-6 1,15-1-1,10-6-122,12-2 0,5-3 0,-33 5 0,2-1 0,4 0 0,0 0-38,4 0 0,2 0 0,4-3 0,2-1 0,10-1 0,2 0 0,3 1 0,2-1-252,2 0 0,1 1 0,-5-1 0,-1 0 1,-6 3-1,-3-1 0,-6 0 0,-3-1-52,-5 2 1,-3 0 0,-6 1 0,-3 0 0,22-10-1224,-21 0 1488,-23 10 0,-25-5 0,-9 10 0,0 0 0</inkml:trace>
  <inkml:trace contextRef="#ctx0" brushRef="#br0" timeOffset="1218">699 850 8264,'0'-22'200,"0"0"0,0 0 459,0 1 1,0 6-314,0 1 0,3 2-485,4-3 0,5 5 0,10 10 0,0 0-116,-1 0 0,-6 0 0,-1 0 1,3 0-86,3 0 0,2 3 0,-3 4 182,-5 8 0,3 4 1,-9 3-1,-4-1 109,-1 1 1,-3 0 0,-3 0 0,-1 0 98,-4-1 0,-9 1 1,5 0-1,-2 0 86,-1-1 1,8-6 0,-5 0 156,2 1 1,-4-3-98,6 1 0,4-9-169,11 2 0,-2-4 0,9-6 0,3-2-49,3-2 0,4-3 1,2 6-1,3-4-101,-2 3 1,-3 3 0,-2 2 0,0 0 252,0 0 0,-3 10 0,-5 4 52,-6 6 0,-6 1 1,-4 1-1,-8 0-85,-12 0 1,0 7 0,-9 0-1,0-5-90,-6-7 0,3 0 0,0-7 0,3-1-230,4 1 1,3 4-1,2-6-888,1-4 0,9-4 1111,4-7 0,6-5 0,2-10 0</inkml:trace>
  <inkml:trace contextRef="#ctx0" brushRef="#br0" timeOffset="1366">1331 959 8264,'-12'0'-497,"-8"-10"0,8-2 0</inkml:trace>
  <inkml:trace contextRef="#ctx0" brushRef="#br0" timeOffset="1684">1527 654 8264,'0'-22'1092,"0"8"-1025,0-1 0,9 10 0,6-2-128,4 4 0,3 3 0,0 0 109,0 0 1,-1 3-1,1 4 49,0 8 1,-7 6 0,-3 6-30,-3 2 1,-1 0-1,-8-7 1,0 2-161,0 5 1,0-5 0,0 5 0,0-4-599,0-4 1,0 8 0,0 0-825,0-2 1514,0-3 0,0-2 0,0 0 0</inkml:trace>
  <inkml:trace contextRef="#ctx0" brushRef="#br0" timeOffset="1984">1897 632 7704,'0'-22'74,"0"0"0,2 8 887,6-1 1,-6 8-437,5-7 0,-4 11-359,-3 3 1,0 3 0,0 11-230,0 3 1,0-5-1,2 0-105,5-2 0,6 7 0,8-5-37,1 0 1,0-2 0,0-8 148,-1 6 0,1-6 0,0 5 1,0-2 5,0 2 1,-1-2 0,1 7-13,0-2 0,-8 7 0,-2-3-206,-2 6 1,-3-6-1,-7 1-84,0 2 0,-2 2 0,-5 0-129,-8-4 1,-4 2-1,-3-7 481,0 2 0,-9-8 0,-3 6 0</inkml:trace>
  <inkml:trace contextRef="#ctx0" brushRef="#br0" timeOffset="2149">2028 545 8264,'-12'-15'-427,"4"1"746,6-3 0,2 5 0,0-3-121,0-2 1,12 5 0,7 0-1,10 3-390,5 4 0,0-5 1,5 3-1,-3 2 192,3 3 0,2-8 0,3-2 0</inkml:trace>
  <inkml:trace contextRef="#ctx0" brushRef="#br0" timeOffset="2833">1113 1634 8124,'-22'-12'-274,"8"-5"0,-1 9 1574,-2 4 1,5 1-1015,-2 3 0,9 10 0,-2 4 0,4 6-301,3 2 0,0-1 0,0 1 0,0 0-103,0 0 0,3-1 0,1 1 0,6 0-143,2 0 1,-5-8-1,8-2-38,2-2 1,-5-3 0,3-7-1,1 0 144,4 0 0,-6-2 0,1-5 1,-1-8 117,-2-4 1,5-3 0,-7 0-1,0 0 59,-1 1 0,6-8 0,-8 0 0,-2 2 144,-3 3 1,-2 2-1,0 0-221,0 0 1,-9 3 0,-6 5 0,-4 6-393,-3 6 1,0 4 446,1 6 0,-1 4 0,0 9 0</inkml:trace>
  <inkml:trace contextRef="#ctx0" brushRef="#br0" timeOffset="2965">1505 1590 8264,'-12'-2'-1355,"5"-5"1355,4 4 0,-6-7 0,-4 10 0</inkml:trace>
  <inkml:trace contextRef="#ctx0" brushRef="#br0" timeOffset="3433">1832 1394 8264,'-10'-12'229,"8"0"1,-8 7 605,0-2 0,8-3-685,-5 3 1,7 5-1,4-8-514,4 0 1,9 8-1,-3-5 145,5 4 0,3 3 0,0 0-382,0 0 1,-8 3 109,1 4 0,-3-2 529,2 9 0,3 1 229,-9 6 1,-1-6-115,-7-1 0,0-6-30,0 6 0,0-6-19,0 6 0,2-9-122,6 2 1,1-2-1,8 0 0,-2 2 1,-1 0 0,8-4 12,0 4 0,-8-5 0,-2 8 280,-2 0 0,-3-5 0,-7 9-133,0 3 1,-2-5 0,-3 3 0,-5-1-331,-2-2 0,-2 8 1,-8-8-1,0 2-244,0 1 0,1-8 0,-1 5 0,0-2 432,0-5 0,1-3 0,-1-2 0</inkml:trace>
  <inkml:trace contextRef="#ctx0" brushRef="#br0" timeOffset="3700">2158 1264 7875,'12'-22'-18,"1"10"1,-9 2 792,4 0 1,6 5 0,-4-7-557,2 3 1,2 1 0,6 6 0,-3-3-181,-3-2 0,1 0 1,7 7 21,-1 0 0,1 9 0,-3 6-150,-4 4 0,-5 3 0,-8 0 0,3 0 30,2-1 0,0 1 0,-7 0 0,0 0-206,0-1 0,-7 1 0,0 0 0,2 0-316,3 0 0,-1-1 1,-2 1-1209,-2 0 1789,0-10 0,7 7 0,0-7 0</inkml:trace>
  <inkml:trace contextRef="#ctx0" brushRef="#br0" timeOffset="4050">2899 1089 8264,'-3'-14'80,"-2"-1"427,-2-2 1,-2 5 619,1-2-869,6 9 0,-8-2 0,10 14-159,0 7 1,0-1 0,3 1-96,4 3 0,-2 0 0,7 0-28,-3-3 0,8-2 1,-2 5 17,4-2 1,-4-10-1,-1 2 1,3-2-39,3 2 0,-6-4 0,1 4 0,2-2-117,2 2 0,3-2 0,-1 7 124,1-2 0,-7 4 0,-3-4 11,-2 2 1,-3-5 0,-7 8-138,0 2 0,-3-1 1,-1 1-1,-9-4-414,-6-4 0,2 6 1,-12-6-1,5 1-916,2 0 1493,-9-3 0,7 3 0,-8 2 0</inkml:trace>
  <inkml:trace contextRef="#ctx0" brushRef="#br0" timeOffset="4215">2986 1089 8264,'-12'-14'193,"2"2"1,3 0 158,0 0 1,-1 4 0,11-4 0,4 0-164,7 0 0,8 5 1,7-8-1,5-2-642,0-2 0,7 4 0,-5 1 0,6-3 453,1-2 0,1-3 0,-1 0 0</inkml:trace>
  <inkml:trace contextRef="#ctx0" brushRef="#br0" timeOffset="4634">699 2244 8264,'-31'0'222,"-3"0"104,0 0 0,17 0 55,24 0 1,18 0 0,28-3 0,12-4-155,13-8 1,18-6 0,-43 8 0,1-1 0,3-1 0,2-2-210,1 1 0,1-1 0,1-1 0,2-1 0,5-2 0,2-1 0,6-1 0,1 0-161,8-3 1,0 1-1,-4 1 1,0 0-1,1-4 1,-1 0 0,-6 1-1,-2 1 98,-4 2 0,-2-1 0,-9 1 1,-2 0-1,-4 1 0,-2 0 1,-4 1-1,-2 0-37,32-12 1,-16 8 0,-13 7-1,-7 2-46,-4 2 1,-11 10 0,3-2-340,-5 5 0,-2 2 0,0 0 0,0 0-508,0 0 1,-8 0 974,1 0 0,-1 0 0,8 0 0</inkml:trace>
  <inkml:trace contextRef="#ctx0" brushRef="#br0" timeOffset="5171">3160 1960 8264,'0'-21'404,"0"-1"1225,0 0-1206,0 10 1,0 5-271,0 14 1,0-2-1,0 9-138,0 3 0,7 3 1,3-1-83,2-4 1,-5-3 0,5-5 31,-2 7 0,7-2 0,-2 1-39,4-4 1,-5 1-1,1-5 8,2 2 0,0 3 1,0-5-1,-5 4-170,-2 3 1,4-4 59,-7 6 0,1-7 1,-8 8-131,0 2 0,-10-5 1,-5 0-1,-4 0-216,-3 0 1,-2-5 0,-3 6 0,-2-4 521,3-4 0,2 5 0,2-3 0,0 0 0,0-7 0</inkml:trace>
  <inkml:trace contextRef="#ctx0" brushRef="#br0" timeOffset="5333">3160 1960 8264,'0'-21'407,"0"-1"0,0 0 1,0 0 11,0 1 0,2 6 0,6 3 0,9 0-394,9 0 1,1 0 0,9-5-1,3 2-249,2-2 1,10 5 0,0-2 0,-3-1-986,-2 3 1,-5-7 1208,-5 4 0,6-4 0,-9-3 0</inkml:trace>
  <inkml:trace contextRef="#ctx0" brushRef="#br0" timeOffset="5982">2594 2135 8264,'-15'0'132,"1"0"411,-3 0 1,7-3 0,1-2 161,-1-2 0,7-3-696,-4 3 1,7 2-123,7-9 0,6 9 0,8-2-62,1 4 0,0 3 0,0 0-404,-1 0 0,1 3 434,0 4 1,-10-2 0,-5 9 277,-4 3 0,-3 3 0,0 1 0,0 1 274,0 0 0,-3-8 0,-2 1 559,-2 2-986,0 2 1,17-7 0,7-4 0,7-8-547,5-8 1,17-6 0,0-13 565,7-2 0,15-19 0,9 2 0</inkml:trace>
  <inkml:trace contextRef="#ctx0" brushRef="#br0" timeOffset="6581">1374 371 8264,'-7'-27'532,"0"5"0,-8 5 985,8-4-1449,0 9 0,7 12 1,2 14-1,6 5-366,6 3 0,-2 7 1,3 3-1,2 2 298,2 4 0,3 3 0,-1 3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8:52.934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828 76 8377,'0'-22'1167,"0"8"351,0-1-1117,0 1 0,0 4 0,0 10-611,0 12 0,0 10 0,0 4 1,0 3-621,0-2 1,8 5 829,-1-3 0,20 9 0,-3-4 0</inkml:trace>
  <inkml:trace contextRef="#ctx0" brushRef="#br0" timeOffset="801">153 98 8264,'0'-22'56,"0"7"0,0 1 868,0-3-687,0 7 1,0 3-1,0 14-267,0 8 1,0 4-1,-2 3 1,-5 0-57,-8 0 0,3 7 0,0 0 0,0-3 52,0-2 0,5-2 1,-6 0-1,1 0 135,0-1 1,5-1 0,-5-3 199,2-3-404,3 1 1,17-3 0,4-5 0,5-4-97,3-3 0,2-8 0,3-1 0,2-1-265,-2 0 0,-3-4 0,-2 4 0,-1 0 464,1 1 0,0-8 0,0 5 0</inkml:trace>
  <inkml:trace contextRef="#ctx0" brushRef="#br0" timeOffset="832">219 141 8264,'0'-14'457,"0"-1"1176,0-2-1188,0 8 1,0 1-447,0 16 0,2 4 1,3 12-1,2 5-267,-2 7 1,5-2-1,-1 2 1,1 3-881,0 2 0,-1 0 1148,-1-4 0,4 4 0,10-7 0</inkml:trace>
  <inkml:trace contextRef="#ctx0" brushRef="#br0" timeOffset="896">480 250 8264,'0'-22'-348,"0"10"0,10 12 0,2 12 0</inkml:trace>
  <inkml:trace contextRef="#ctx0" brushRef="#br0" timeOffset="1146">44 882 8264,'-21'0'476,"28"-8"1,17-1 0,22-3-419,19-5 0,23-12 0,-34 11 0,3-1 0,7-2 0,3-1-157,6-3 0,4-1 0,8 0 0,4-1 1,-26 7-1,2-1 0,0 1 0,2 1 0,0 1 1,0 0-1911,0-1 0,1 1 0,-2 1 2009,24-3 0,-1-1 0,-2-4 0,-2-1 0,-9 3 0,0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9:02.749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14196E6"/>
      <inkml:brushProperty name="anchorY" value="-2.47887E6"/>
      <inkml:brushProperty name="scaleFactor" value="0.5"/>
    </inkml:brush>
  </inkml:definitions>
  <inkml:trace contextRef="#ctx0" brushRef="#br0">42 676 8264,'0'-22'913,"0"0"1,-10 0 840,-4 1 0,4 11-1394,3 10 1,7 10 0,7 11 0,5 1-158,0 0 1,7 0-1,-6 0 1,1-1-120,1 1 1,-1 7 0,8 0 0,0 0-129,-1 3 0,-6-8 0,0 5 0,1-5-65,4-2 0,-1 0 0,-2-1 0,-2-1 68,2-6 1,2 3 0,3-9 61,-1-4 1,1-4 0,0-7 0,0-7-48,0-6 0,2-11 0,5-8 0,7-7-30,5-5 1,10-16 0,5-1-1,4-7-35,-27 34 1,2-1-1,4 0 1,2 0-1,0-2 1,0 1-1,2 0 1,1 1-123,0 1 0,-1 2 0,-1 5 0,-1 3 1,21-18-1,-4 11-369,-7 9 1,-14 7 0,-8 7-298,-5 8 0,-10 5 0,-2 4 879,-2 5 0,7 5 0,-5 10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4:14.424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1 283 7740,'0'-14'-450,"0"-1"0,0 1 824,0-8 0,0 0 84,0 0 0,0 1 26,0-1 1,0 7 803,0 1-11,0-1-780,0 3 0,0 5-330,0 14 0,0 5 1,0 12-1,0 3-63,0 2 0,0 10 1,0-5-1,0 2-95,0 0 0,0 1 1,2 6-1,3-2-93,2-4 0,3 1 0,-5-6 0,4-1-91,3 1 0,-7-3 1,5-10-1,-3-2-267,0-3 1,8-6 0,-5 4-572,2-3 0,-7-4-1422,2-12 2435,5-5 0,-10-10 0,8 0 0</inkml:trace>
  <inkml:trace contextRef="#ctx0" brushRef="#br0" timeOffset="950">676 0 7423,'12'0'2113,"-3"0"-1961,-9 0-193,0 0 59,-9 0 0,4 0 0,-10 0 0,-1 0-8,-4 0 0,6 0 0,-1 0 1,-2 3-27,-2 4 1,-3-5 0,0 5 0,0-4 19,1-3 0,-1 2 0,0 3 7,0 2 1,8 1 0,-1-8 58,-2 0 0,5 0 571,-2 0 0,7 7-321,-8 0 1,3 10-279,-3-2 1,6 4 0,9 3-20,0 0 0,0-1 1,0 1-1,0 0-66,0 0 0,0-1 0,0 1 0,0 2-30,0 5 0,7-4 0,0 4 61,-2-5 0,-2-10 1,-1 1 39,5 2 8,-4-7 1,9-1 176,-5-9-137,-5 0 0,10-7 0,-7-3-47,3-2 1,1 7 0,-4-4 0,5 1-19,2 1 0,-5-3 0,8 3-4,2-7 1,2 2 0,3-1-26,-1 4 1,1-1-1,0 5-18,0-2 0,-8 0 0,1 7-21,2 0 1,0 2 0,0 3 0,-3 5-39,3 2 0,-7-5 0,-1 8 0,-1 2 1,-1 2 0,0-5 0,-4 1 0,2 2 94,2 2 1,0 3 0,-7 0 131,0 0 1,-2-1 0,-3 1-1,-5-3 62,-2-4 0,-3 4 0,-6-4-127,-1 4 1,-2-7-1,-3-2 1,-2-3-31,2 0 0,3 1 0,2-8 0,-2 0-179,-5 0 0,5 0 1,-5 0-1588,5 0-321,2 0 2050,10 0 0,2-10 0,10-2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9:21.831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23 197 7947,'0'-22'125,"-7"0"1075,-1 1 1,1-1-694,7 0 1,0 8-289,0-1 0,2 8 1,6-5-146,6 2 1,-4 0-1,0 6-308,-1-4 1,3 1-179,10 7 1,0 0 109,0 0 1,-1 10 0,-1 4 168,-6 6 0,-4-6 1,-8 1-1,3 2 72,2 2 0,1 5 0,-11 3 0,-2 2 151,-2-3 0,-10 1 0,3 0 0,-3 2 91,2-3 1,-4-2 0,4-2 0,-1 0 466,1 0 0,-4 0 224,4-1-818,5-9 0,10-2 1,15-12-1,4-6-314,3-6 1,7 2 0,3 0 0,-1 0-692,0-1 1,6 9 0,-6-4 950,3 6 0,-7-8 0,4-2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9:22.614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22 197 8264,'0'-22'386,"0"0"350,0 1 1,-7-1-127,-1 0 0,1 0-338,7 0 1,3 8-319,4-1 1,5 11-111,10-4 0,0 6 1,-1 2-158,1 0 0,-3 2 0,-2 3 0,-5 5-120,-2 2 1,5 2-1,-8 8 324,-2 0 1,-3 0 0,-2 0 96,0-1 0,0 1 0,0 0 0,-2 0 248,-5-1 1,-6 1 0,-8 0 446,-1 0 1,0 0 698,0-1-1333,1-9 0,11-2 0,12-12-265,18-6 0,4-4 1,12-9-1,5 1-189,8 6 0,4-6 405,5 6 0,5-15 0,-7-5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9:23.29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1 175 8264,'0'-22'38,"0"1"1,0-1 680,0 0 0,0 7-344,0 1 1,2 2-400,5-3 0,-2 6 0,7 6 0,0-2-100,0-2 1,-4 0 0,6 7-92,3 0 1,-5 0-1,0 2 5,-2 6 0,5-4 1,-8 11-1,0-1 90,3-1 0,-8 6 1,5-5-1,-4 6 40,-3 2 0,0-8 0,0 1 0,0 1 77,0 4 1,0 2-1,-3-1 151,-4 1 0,2 0 0,-9 0 94,-3 0 1,-2-1 0,-3 1-61,0 0 1,7-8 0,1-2 515,-3-2-486,7 7 1,3-15-241,14 6 1,5-6 0,10-2 0,0 0-37,0 0 0,0-7 0,-1 0 0,1-1-398,0-1 0,0 4 0,2-7-275,5 2 1,2-4 0,6 6 736,-8 3 0,-5-7 0,-2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9:25.064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44 175 7827,'-12'0'1401,"-7"-10"0,17 5-1066,-6-9 0,6 6-155,2-6 1,0 7-1,0-8-91,0-2 1,0 5-1,2 0-8,6 2 0,-4-4 0,11 4 8,2-2 0,-5 7-212,2-2 1,1 4-253,7 3 0,0 0 157,-1 0 1,-6 8-1,-3 1 1,-2 3 84,-6 5 1,-1 3-1,-3 2 101,0-1 0,0 1 0,0 0 0,-3 0 70,-4-1 0,2 1 1,-9 0-1,-3 0 62,-2-1 1,4 1 0,1-2 0,-3-3 120,-3-3 0,6-7 0,-1 8 335,-2 2-328,8-8 1,1 1-147,16-10 0,4-2 1,12-3-1,2-5-88,4-2 0,-1 7 1,-8-4-1,1 1-76,0 1 0,0-3 0,-1 6 0,1-4-210,0 3 0,0 1 0,0-1-1367,-1-2-822,1-1 2481,-10 8 0,-2 10 0,-10 2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9:29.044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65 109 7696,'-12'0'1767,"3"0"-1502,9 0 0,0-2-37,0-6 1,0 4 236,0-11-299,0 10-249,0-14 0,2 14 4,5-9 0,-2 9-131,10-3 34,-1 6 0,8 2-29,0 0 1,-8 0 85,1 0 0,-8 2 59,7 6 1,-9-3-1,3 9-20,-6 3 0,-2-5 0,0 3 6,0 2 0,0 2 1,0 3 59,0 0 1,-2-8 0,-3 1 60,-3 1 1,-1-3 244,2 1 219,4 1-81,-7-3-118,10-3-263,0-9 1,3 0 0,2-2-24,2-5 0,10 4-17,-3-4 1,-1 5 0,1 2-67,3 0 0,-5 0 0,0 2 9,-2 5 1,-3-2 0,-4 7 0,1 0-68,4 0 1,-1-4 84,-7 6 1,0 1 105,0 6 1,-10 1-53,-4 0 1,-6-7 0,-1-3 0,-1-3-63,0-4 0,0 5 0,0-3-98,1-2 1,-1-3 0,0-2-293,0 0 0,1 0-318,-1 0 0,10-9 746,4-6 0,6-4 0,2-3 0</inkml:trace>
  <inkml:trace contextRef="#ctx0" brushRef="#br0" timeOffset="1403">523 153 7181,'12'-3'850,"-5"-4"-410,-5 5-165,-2-8 0,0 8-35,0-6 1,0 3 141,0-9-188,0 9-102,0-14-92,0 7 22,0-10 1,10 2-52,5 6 1,-3 4-93,2 10 1,1 0-24,7 0 1,-8 0 0,-2 3 30,-2 4 1,-1-2 0,-4 9 36,3 3 0,-1 3 0,-7 1 39,0 1 0,0 0 0,0 0 1,0 0 25,0-1 1,-7 1 0,-3 0 0,0 0 35,1-1 0,-8 1 0,2 0 61,-4 0 1,4-3 0,3-2 0,0-2 80,0 1 0,7-3 272,-2 1-247,4-9-178,3 5 1,10-10 0,5-3-68,4-4 0,-5 5 0,1-6 0,2 3-192,2-2 0,3 5 1,0-8-150,0 0 0,-1 8 1,1-5-757,0 4 1150,0 3 0,0 0 0,-1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9:37.594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44 196 8264,'-9'-22'96,"-1"0"1,-4 1 810,6-1 1,6 0-528,2 0 0,0 8 0,2 2-317,6 2 1,1 0 0,8 6-1,-2-4-171,2 3 1,-5 3-1,2 2-239,3 0 0,0 2 1,0 3-1,-5 5-16,-2 2 1,-3 3-1,-7 6 150,0 1 1,0 0 0,0 0 200,0-1 1,0 1 0,-2 0 63,-6 0 1,4 0 95,-11-1 0,10-6 68,-2-1-246,5-9 0,4 5 0,5-8-96,8 6 1,4-6 0,3 5 0,0-4-150,-1-3 0,1 2 1,0 3 103,0 2 0,-3 10 375,-4-2 0,-6 4 0,-11 3-150,-5 0 0,-5-8 0,-10-2 0,0 0 115,0 0 1,0-7 0,1 5 0,-1-3-603,0 0 0,0 1 433,1-8 0,-11 9 0,-2 3 0</inkml:trace>
  <inkml:trace contextRef="#ctx0" brushRef="#br0" timeOffset="335">393 196 8264,'0'-22'85,"0"0"1,0 1 0,0-1-1,2 3 374,6 4 1,-4-2 0,11 7-245,2-2 1,-5 7-1,2-2 1,3 5-381,3 2 0,2 0 1,-1 0-1,1 2-111,0 5 1,-8-2 0,-2 10 0,1 2-45,-1 2 0,-7 5 0,2 3 1,-5 4 124,-2 3 0,0-7 1,-2 4-1,-5-2 220,-8 0 1,3 0 0,0-7 0,0 0 258,0 0 0,4-3 0,-4-2 268,3-2 1,4-11-484,12 4 0,5-6 0,10-4 0,0-6-335,-1-6 1,4 2 0,1-3 265,3-2 0,10-2 0,-5-3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9:36.52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0 131 8264,'0'-22'43,"0"8"1,0-1 441,0-2 1,0 5 224,0-2 0,0 7-562,0-8 1,3 10-341,4-2 1,5 5 0,10 2-22,0 0 1,-8 0-1,-2 2 1,0 3-149,1 2 0,-6 10 1,5-3 195,-2 6 1,-3-6 0,-7 1 0,0 2 53,0 2 0,0 3 0,0 0 102,0 0 0,0-1 0,-3-1 0,-1-3 92,-4-3 1,1-7 0,5 5 0,-3 1 66,-2-1 0,-3-8 0,5 6 480,-2 0-536,-1-8 0,11 8-106,4-10 1,5 0-89,10 0 1,0 0 0,0 0-64,-1 0 1,-6 0 171,-1 0 0,-2 10 182,3 4 0,-5-2 0,-13 0-94,-4-2 1,2 5 0,-9-6-367,-3 3 1,-3-4 0,-1 4-185,-1-3 0,0-1 453,0-8 0,0 9 0,1 3 0</inkml:trace>
  <inkml:trace contextRef="#ctx0" brushRef="#br0" timeOffset="350">371 175 8264,'0'-22'632,"0"0"1,0 0-237,0 1 0,2 9 1,5 4-330,8 6 0,-3 2 0,2 0 0,3 0-241,3 0 0,1 0 0,1 2-181,0 6 0,-7 4 0,-1 9 145,3 1 1,-7 0-1,-3 0 1,-5 2 98,-2 5 0,0-5 1,-2 5-1,-5-5 188,-8-2 1,3 0-1,-2 0 1,-1-1 230,3 1 1,-5-7-1,7-1 140,-2 3 0,10-7-440,2-3 0,9-4 0,13-3 1,2-3-255,5-4 1,-2-3 0,9-7 0,3 3-489,2-3 0,0 5 734,-4-3 0,13 1 0,-4-8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9:35.427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22 153 8264,'-9'-22'362,"6"8"1,-4-1 443,4-2 1,3 5-526,0-2 1,0 6-149,0-6 1,3 9-486,4-2 0,5 4 0,10 3-537,0 0 0,-8 3 449,1 4 1,-3 5 389,2 10 1,-4 0-1,-10-1 54,0 1 0,0-7 1,0-1 364,0 3 0,-10 3-195,-4 1 0,2-1 0,0-3 24,2-3 1,3-7-254,7 8 39,0-10 1,2 4-1,5-9-197,8 0 0,4 0 0,3 0 49,0 0 1,0 0 198,-1 0 1,-8 10 133,-6 5 1,-5-3 0,-2 2-120,0 3 0,-7-5 0,-3 0 0,-2 0-347,-5 1 1,-2-9 0,-3 6-503,0 0 0,8-8 799,-1 5 0,1-4 0,-8-3 0</inkml:trace>
  <inkml:trace contextRef="#ctx0" brushRef="#br0" timeOffset="351">458 88 8264,'0'-22'675,"0"7"60,0 1 1,0 7-601,0-8 1,2 10-396,5-2 1,6 5-112,8 2 0,-1 2 0,-3 3 0,-5 5 55,-3 2 1,-1 2-1,-8 8 1,0 0 270,0-1 1,0 1 0,-3 0 0,-2 0 193,-2 0 0,-7-1 1,4 1-1,-2 0 87,-5 0 1,7-8-1,1-2 1,1 0 571,1 0-855,0-7 0,16 5 0,6-10 0,4 0-367,3 0 0,0-10 1,2-2-1,3-2 414,2-1 0,9 1 0,-4-8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9:34.49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66 109 8264,'-14'-10'310,"-1"-4"1,10 2 0,-5 0 400,1 2 1,6 0 61,-4 3-840,5 5 0,11-15-18,6 9 0,4 1 0,3 7-45,0 0 0,-8 0 1,1 0-236,2 0 0,-5 0 0,0 3 82,-2 4 1,4-2-1,-7 9 107,-2 3 0,-2 2 1,-3 3 73,0 0 1,0 0 0,0 0 125,0-1 1,-3-1-1,-2-3 1,-4-3 89,-3 3 0,7-5 0,-5 0 1,3 0 137,0 0 0,-8-4 0,5 4 438,-2-2-340,7-3-323,-4-7 1,11 0 0,5 0 0,6-3-135,-1-4 1,7 5 0,-4-6-1,4 6-81,3 2 0,-1 0 0,1 0 42,0 0 0,0 2 145,0 6 1,-10-3 0,-5 9 65,-5 3 0,-2-5 0,-2 0 0,-5 0-27,-8 0 0,-4-4 0,-3 4 0,0 0-105,0 0 1,1-7 0,-1 2 0,0-5-297,0-2 1,8 8-1,-1-1-1335,-2-2 1698,8-3 0,-1-11 0,10-4 0</inkml:trace>
  <inkml:trace contextRef="#ctx0" brushRef="#br0" timeOffset="334">393 131 8243,'0'-22'161,"0"0"0,7 0 1,3 3 92,2 5 0,-5 4 0,7 7 0,3-1-268,3-4 0,-6 1 0,1 7 1,2 0-188,2 0 1,0 3 0,-2 1 0,-2 6-54,2 2 1,-7 3-1,-1 6 1,-2 1 35,1 0 1,-1 0 0,-7 0 0,-2-1 149,-6 1 0,3 7 0,-7 0 1,0-2 151,0-3 1,-2-2 0,-6 0 184,6-1 1,2-9 0,7-2 74,-2 0 1,2-8-411,12 5 1,5-7-1,10-4 1,0-6-353,-1-2 1,11 0 0,2-5 417,0 2 0,7 1 0,-7-8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9:33.41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44 196 8264,'-7'-14'151,"0"-1"0,-8 8 415,8-7 0,0 6-131,7-6 1,0 6-215,0-6 0,2 2 1,6-3-95,6 8 0,5-3-224,3 3 1,0 0-41,0 7 0,0 0 157,-1 0 0,-6 0 0,-3 2-22,-2 6 0,4 4 0,-7 9-15,-2 1 0,-2-7 0,-3-1-25,0 3 0,0 3 1,0 1-11,0 1 1,-3-7 23,-4-1 0,2-2 123,-9 3 56,9-6-134,-5-9 0,13 0-25,4 0 0,-2 0-31,9 0 0,1 0-83,6 0 0,1 3-35,0 4 0,-10 5 323,-5 10 0,3 0 6,-3 0 1,-9-1 0,-13-1-113,-4-6 1,4 3 0,1-7 0,-3-1-138,-2 1 1,-3-3 0,0-7-643,0 0 1,1 0-361,-1 0 0,2-2-531,6-5 1610,4-5 0,10-10 0,0 0 0</inkml:trace>
  <inkml:trace contextRef="#ctx0" brushRef="#br0" timeOffset="383">393 196 8264,'0'-21'68,"0"-1"1,0 0 279,0 0 1,0 0-1,2 1 49,6-1 0,-4 7 1,11 3-178,2 3 1,-5 1 0,2 8-354,3 0 0,3 0-43,2 0 1,-1 0-1,-1 3 1,-6 4-47,-7 8 0,3 4 0,-3 3 0,-2-1 101,-2 1 1,-3 0 0,0 2-1,0 3 129,0 2 1,0 0 0,-3-7 0,-2 2 158,-2 5 1,-7-5 0,4 5 43,-2-5 1,0-2 0,-5-3 0,5-2 693,2-2-769,3-10 0,9 4 0,5-11-188,8-5 0,4-5 0,6-8 0,1 3-261,3 3 1,10-1 0,-5-6 0,2 1-816,0 6 0,-7-3 1128,8 9 0,-1-8 0,8 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5:14.651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110 371 7740,'-13'0'-711,"-6"0"1,14 0 606,-9 0 1,6 0 42,-6 0 337,9 0 1,-7-3 6,5-4 0,4 2 200,-4-9 0,5 6-150,2-6 0,0-1 1,0-6 252,0-1 0,0 7 40,0 1 0,0-1 545,0-7-705,0 10 0,0 5-277,0 14 1,0 5 0,0 13 0,0 1-49,0 3 1,0 10-1,0-3 1,0 5-114,0 3 1,0 0 0,0-1 0,0 1-81,0-1 1,0-7 0,0-2 0,0-2-173,0-6 0,0-1-793,0-4 362,0 1 0,2-10 0,3-7-14,2-10 1,0-7 0,-4-7 0,2 2-440,2 2 0,3 8 1108,-3-7 0,5-1 0,10-7 0</inkml:trace>
  <inkml:trace contextRef="#ctx0" brushRef="#br0" timeOffset="699">480 240 7527,'12'-10'74,"-3"5"445,-9-9 1,0 7 514,0-8-544,0 10 1,-2-4-323,-5 9 0,2 9 1,-7 6-1,0 7-63,0 7 0,4-3 1,-4 11-1,0-1-33,0-2 0,7 7 1,-2-5-1,5 5-111,2 3 0,0-1 1,0-1-1,0-4-76,0-1 0,9-11 1,6 3-1,2-5-103,-3-2 1,13-7 0,-5-3-1,2-3 27,0-4 1,5-2-1,3-3 1,-1-3 107,0-4 0,6-5 0,-8-10 0,-3 0 71,-1 1 0,-4-1 1,1-2-1,-3-3 133,-4-2 0,-3-10 0,-7 5 0,2-2 94,-2 0 1,-3-8-1,-2-9 1,-2 0 1,-5 0 0,2-6 0,-10 9 0,-2 1-58,-2 3 0,-5 12 0,-3 5 0,-4 8-82,-3 6 1,5 5-1,-7 10 1,-1 0-81,3 0 0,-7 10 0,5 7 0,-3 7-91,3 5 0,-3 10 0,10-3 0,5 5-56,7 3 0,0-3 0,8-2 0,-1-5-71,0-3 1,3-2-1,7-7 1,0 0-312,0 0 1,10-3 0,4-5-1251,5-6 1782,3-6 0,10-2 0,2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9:39.22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44 109 8264,'-15'-7'360,"3"-3"440,3-2 0,1 5-268,8-7 1,0 6-309,0-6 0,0 6-254,0-6 0,10 9-433,4-2 0,6 4-68,2 3 0,-1 3 321,1 4 0,-10 5 0,-2 8 0,-3-3 73,0-3 0,1 1 0,-8 6 114,0 1 1,0 0 0,0 0 0,-3-1 104,-4 1 1,2-2-1,-7-4 298,2-1 0,-7-3-180,3 3 0,4-3 0,1-7-10,-1 2 1,7-2-13,-4-13 0,14 4-341,8-11 1,4 10 0,3-2-58,0 5 1,0 2 8,-1 0 0,1 2 143,0 5 1,-10 5-1,-5 10 100,-4 0 0,-3 0 0,0-1 103,0 1 1,-10 0 0,-4-3-1,-6-2-88,-2-2 1,8-10 0,-1 4-1,-2-1-183,-2-1 1,-3 0-1,1-7-289,-1 0 1,10-2-301,4-6 0,6-4 725,2-9 0,0-1 0,0 0 0</inkml:trace>
  <inkml:trace contextRef="#ctx0" brushRef="#br0" timeOffset="468">305 218 8264,'12'-22'3,"-5"1"295,-4-1 1,-1 0 0,3 0 294,2 1 1,1 6 0,-8 1-192,0-3 0,2 7 1,3 0-196,2 1 1,10 6-275,-2-4 1,4 4-204,3 3 0,0 10 0,-3 5-170,-5 4 1,-1 3 0,-9 0-1,4-1 141,-4 1 0,-1 7 0,-3 0 0,0-2 269,0-3 0,-3 5 0,-1 0 0,-6-2 167,-2-3 0,0-2 0,-5-1 0,5 1 31,2 0 0,-4 0 0,4-3 1,0-2 334,0-2 0,3-8-291,7 7 1,3-9 0,4 0 0,7-7-142,6-6 0,2-6 0,-1 4 0,4-2-67,4-5 0,-5 5 1,5-3-1,-5 1-78,-2 2 1,0 0 0,-1 7 0,-1-5-1217,-6-2 154,6 7 0,-18-2 1136,5 14 0,-4 5 0,-3 10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9:43.362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22 172 7661,'0'-21'-347,"0"6"0,0 1 1161,0-3 0,-2 5-235,-5-3 0,4 1 228,-4-8 1,5 7 332,2 1-666,0 9 1,0-2-324,0 14 0,0 5 1,0 10-1,0 0-32,0-1 0,0 1 0,0 0 0,0 2-79,0 5 0,0-5 0,0 5 0,0-4-121,0-4 0,0 1 1,0 0-1,2 0-212,5-1 0,-4 1-446,4 0 0,-2-3-1726,2-4 2465,-4 4 0,6-16 0,-9 6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9:44.261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23 132 8187,'0'-22'264,"0"0"1,0 7 391,0 1 1,0-1 692,0-6-1009,0 9 0,-3 2 0,-1 12-90,-4 6 1,1 4 0,7 9-1,0 1-31,0 0 1,0 7 0,0 3-1,0-1-119,0 0 1,0 6 0,0-6-1,0 1-88,0-1 0,0-2 0,0-7 0,0 0-317,0-1 0,7 1 1,1 0-362,-4 0 1,6 0-1218,-3-1-933,1-9 2816,-8-2 0,9-20 0,3-2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9:45.07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44 100 8264,'0'-22'-731,"0"1"1382,-10-1 0,8 7 381,-6 1-689,6 9 0,-5 5 0,-1 15-59,4 4 1,1 10 0,3 0-1,0 0-70,0 2 0,0-4 0,0 7 0,0 0-69,0 0 1,0-8-1,0 6 1,0-3-110,0 0 1,0 0 0,0-7-1,0-1-153,0 1 0,0-7 0,0-1 140,0 3 0,3-7-879,4-3 0,-5-7 549,6-7 1,-6 2 0,0-7 0,3 0-2329,3 0 2635,-1 7 0,2-15 0,4 8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9:45.84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1 110 8264,'0'-15'0,"0"0"163,0-1 0,0-4 1272,0-2-206,0 10-896,0 3 0,0 11 1,0 5-104,0 8 1,0 4-1,0 3 1,0 0-50,0 0 1,0 7 0,0 0-1,0-3-184,0-2 1,0-2 0,0 0 0,0 0-249,0-1 0,2 1-122,5 0 0,-4 0 58,4 0 1,-2-10-1,0-3-1943,2 1-15,0-8 2273,-7 8 0,0-10 0,0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39:48.49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22 240 8264,'0'-22'-78,"0"8"1,0-1 399,0-2 1,0-2 256,0-3 0,0 8 373,0-1-723,0 10 0,-7-2 0,0 14-155,2 8 0,3 4 1,2 3-1,0 0 20,0 0 0,0-1 0,0 4 0,0 1-124,0 3 0,0 3 1,2-6-1,3 3-99,2-2 1,3-3 0,-5-2 0,2 0-46,-2-1 0,4 1 0,1 0 34,2 0 0,3-3 0,7-4 19,-1-8 1,-6-5 0,-1-2 0,3 0-2,3 0 1,-6-9 0,-2-6-1,0-4 77,0-3 1,1 0 0,4 0 0,-5 1 189,-3-1 0,6-2 1,-8-3-1,-2-2 78,-3 2 1,-2-4-1,0 0 1,0-1 8,0 1 0,-2-8 0,-3 5 0,-5 0 16,-2 5 0,-2 5 0,-8 2 1,0 3-252,0 4 0,1 6 1,-1 9-1,0 2-470,0 5 1,8 5 0,-1 13 0,1 4 117,2 7 0,0 7 355,4 8 0,6 5 0,-8 9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0:47.790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0 197 8642,'0'-22'1246,"0"8"-11,0-1-81,0 10-620,0-14 1,0 19-330,0 0 1,0 2 0,0 13 0,0 4-62,0 8 1,0-1-1,0 11 1,0-1-143,0-2 1,0 7 0,0-5-1,0 5-393,0 3 0,7-8 1,1-2-1,-4-2-375,-1-6 0,4-2 0,3-4-2349,2-6 3115,-7 6 0,14-18 0,-7 8 0</inkml:trace>
  <inkml:trace contextRef="#ctx0" brushRef="#br0" timeOffset="565">283 110 8264,'-22'-12'37,"10"0"0,3 7 1194,-1-2-642,8-10 0,-8 12 124,10-10-363,0 10 0,2-4-388,6 9 0,-4 0-252,11 0 0,-1 0 49,8 0 0,0 0 228,0 0 0,0-8 92,-1 1 1,-6 0 452,-1 7-24,-9 0 1,12 2-287,-10 6 1,1 4 0,-8 9-1,0 4-69,0 4 1,-8-3-1,1 11 1,2-1-88,3-2 1,2 7-1,0-5 1,0 5-310,0 3 1,0-1 0,0-1-1,0-6-168,0-7 0,0 2 0,0-2 0,0-2-970,0-3 0,0-9-1216,0-1 2597,0-9 0,0 5 0,0-10 0,0 0 0</inkml:trace>
  <inkml:trace contextRef="#ctx0" brushRef="#br0" timeOffset="816">305 524 8264,'-15'-3'613,"1"-4"818,-1 4-884,3-6 1,5 6-427,14-4 1,5 5-1,10-8 1,0 3-164,0-1 1,2-6 0,3 4-1,2-2-244,-3-5 0,6 5 1,-3 0-1,-3 0-418,-1 0 0,-4 5 0,1-6-576,0 4 1280,-10 2 0,7 7 0,-7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0:53.472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1 218 8264,'0'-22'-324,"0"8"0,0-1 0,2 1 651,5 2 1,-4-8-1,4 6 472,-4-6 0,-3 6-38,0-1-676,0 11 0,0 4 0,0 14 0,0 5 16,0 3 0,0 10 1,0 2-1,0 2-212,0 0 1,0 3 0,0 7-1,0 0-192,0-5 1,7-5 0,0 3 0,0-5 19,3-3 0,-8-2 0,8-7-199,0 0 482,-8 0 0,18-1 0,-8 1 0</inkml:trace>
  <inkml:trace contextRef="#ctx0" brushRef="#br0" timeOffset="183">219 349 8264,'0'-22'274,"0"10"-1479,0 2 1205,9 20 0,3-8 0,10 8 0</inkml:trace>
  <inkml:trace contextRef="#ctx0" brushRef="#br0" timeOffset="1084">828 22 7984,'22'0'1268,"-10"0"-822,-2 0-445,-10 0 0,-3-7-33,-4 0 1,2-1-24,-9 8 0,-1 0 0,-6 0 73,-1 0 0,7 0 0,1 0 0,-3 0 28,-3 0 0,6 0 0,-1 0 0,-2 0 45,-2 0 0,5 0 1,-1 0 60,-2 0 1,-2 0-20,-3 0 1,7 8-74,1-1 0,9 3 1,-2-3-92,4 7 0,3 6 0,0 1-60,0 1 0,0 0 0,0 0 0,0 0 36,0-1 0,8 1 0,-1 0-22,-2 0 1,0-1 50,2 1 1,-5-7-4,6-1 32,4-9 1,-10 2-1,8-11 23,-1-4 1,-4-9-21,10 3 1,-8 4 0,5 0-58,-2 1 1,0 6-1,-3-4-81,7 5 0,-2 2 0,3 0 47,2 0 0,-5 0 0,0 2 1,0 5 24,0 8 0,-5 4 0,6 3 0,-4 0 63,-4 0 0,-2-1 0,-3 4 0,0 1 203,0 3 0,0 0 0,-3-7 0,-2 0-87,-2 0 0,-10-3 1,3-2-1,-6-5-215,-2-2 0,1 4 0,-1-7-1499,0-2 1595,10-2 0,-7-23 0,7-4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1:04.68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1 172 8264,'0'-14'-124,"0"-1"202,0-2 1,0 5-1,0-2 938,0-3-125,0 7-572,0-9 0,0 19-110,0 0 0,0 2 0,0 13-108,0 2 0,0 2 0,0 3 0,0 0-119,0-1 0,0 1 1,0 2-1,0 3-221,0 2 1,0 0-1,2-5-279,5 5 1,-4 3 0,4 4-300,-5-7 0,-2-5 0,0-2 817,0 0 0,0-8 0,0 1 0,10-10 0,2 4 0</inkml:trace>
  <inkml:trace contextRef="#ctx0" brushRef="#br0" timeOffset="400">175 129 8007,'0'-22'-573,"0"0"1123,0 0 0,0 8 1,0-1 708,0-2-775,0 8 1,0 2-377,0 14 0,0 5 0,0 10 0,0-1-89,0 1 0,0 7 1,0 3-1,0-1-61,0 1 1,0 4 0,0-5 0,0 1-107,0-1 0,0 1 1,2-6-108,6 3 0,-6 0 1,5-7-84,-4 0 1,6-3 181,6-4 0,-3-5 0,0-13 51,-2-4 1,4-5 0,-4-10-1,0 0 111,-1 0 1,-1 1 0,-8-1 0,2 0 197,5 0 1,-4 1 0,4-1-85,-5 0 0,-2 7 0,-2 3-190,-5 3 0,-5 1-23,-10 8 1,2 10 0,6 5 0,7 4-2599,4 3 2691,-6-10 0,-4 17 0,-8-5 0</inkml:trace>
  <inkml:trace contextRef="#ctx0" brushRef="#br0" timeOffset="550">502 325 7506,'-10'-12'597,"7"-8"-597,-6 18 0,18-8 0,4 10 0</inkml:trace>
  <inkml:trace contextRef="#ctx0" brushRef="#br0" timeOffset="1248">698 216 8264,'0'-15'-38,"0"1"0,-8-1 623,1-6 0,0 6-69,7 1 0,0 6-124,0-6 0,-3 9-82,-4-2-392,5 4 1,-8 13 0,10 4 37,0 6 0,0 2 0,0-1-115,0 1 0,0 0 51,0 0 1,2-3 0,3-2 10,3-3 91,-1-9 0,2 5 67,6-10 1,-3 0 0,3 0-16,2 0 1,2-2-49,3-6 1,-1 6-7,1-5 1,-10 7 0,-2 7-20,0 7 1,-8 6 0,5 2-53,-4-1 1,-3-6 0,0-1 0,-3 1-522,-4-3 1,2 7-617,-9-4 1,-1 2 1215,-7-3 0,10 6 0,-7-18 0,7 8 0</inkml:trace>
  <inkml:trace contextRef="#ctx0" brushRef="#br0" timeOffset="1483">719 172 7703,'-12'-9'2863,"-7"6"-2426,16-6 0,-4 1 0,14 1-249,8 2 1,4 0 0,3 1 0,0-4-267,0 3 1,-1-4 0,1 2 0,0-1-710,0-1 0,0 6 0,-1-4-1665,1 4 2452,0-6 0,0 6 0,-1-6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1:14.287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0 151 8264,'0'-22'332,"0"7"1093,0 1 44,0-1-1131,0 3 1,0 5 0,0 14-136,0 8 0,0 11 1,0 3-1,0 0-85,0 3 1,0-1 0,0 8 0,0-3-254,0 3 1,0-5-1,0 0 1,0-3-237,0-4 1,0-3 0,0-2 0,3 0-1054,4-1 0,-5 1-325,5 0 1749,-4-10 0,7-2 0,2-10 0</inkml:trace>
  <inkml:trace contextRef="#ctx0" brushRef="#br0" timeOffset="861">218 151 8264,'0'-22'-124,"0"0"537,0 0 0,0 8 1,0-1 279,0-2 1,0 5 765,0-2-1070,0 9 0,0-2 0,0 14-143,0 7 0,-3 8 1,-1 5-1,-4 4-116,4 3 0,-1 2 1,0 8-1,-2 0-46,2-1 0,2 1 1,3-1-1,0-2-349,0-4 0,0 1 1,3-9-1,2-2-164,2-3 0,3-2 0,-3-3-22,7-4 0,6-5 0,1-10 318,1 0 0,-7-10 1,-3-5-1,0-4 103,0-3 1,-5-7-1,5 0 1,-2 3 260,-5 1 1,-3 4 0,-2-1 0,0 0-190,0 0 1,-2 10 0,-5 5 0,-8 4-468,-4 3 0,-1 13 425,6 8 0,-15 11 0,5 11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5:27.83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66 175 7468,'-10'-22'-43,"5"10"0,-7 3 828,3-1 1,1 5-570,8-10 0,0 8-28,0-7 1,0 6 0,3-4 38,4 3 0,5-1 1,10 5-144,0-2 1,-1-8 0,1 8-192,0 2 0,0 3 0,-1 2 0,1 0-121,0 0 0,0 0 0,0 0 73,-1 0 0,-6 7 0,-3 3 1,-2 2 67,-6 5 1,6 2-1,-3 3 1,-2 0 90,-2 0 0,-11-1 0,-1 1 0,-1 0 66,0 0 0,-7-1 1,3 1-8,-5 0 0,-3 0 37,0 0 0,10-8 255,5 1-283,4-11 1,6 4 0,4-13-122,7-2 0,6-1 1,2 8-62,-1 0 1,1 0 0,-3 3 59,-4 4 1,2-2 0,-10 9 0,0 3 93,3 3 1,-7-3 0,4 2 0,-7 5 78,-7 0 1,-3 1 0,-9-1 0,-1 2-100,-4 3 1,-5 8 0,0-8 0,-5-3-154,0-2 1,-7-2 0,7 0 0,0-3-315,5-4 0,5-5-173,2-10 1,10-3-1,5-4 616,4-8 0,23-4 0,4-3 0</inkml:trace>
  <inkml:trace contextRef="#ctx0" brushRef="#br0" timeOffset="183">588 415 7914,'0'-15'195,"0"1"-195,0 9 0,10-5 0,2 10 0</inkml:trace>
  <inkml:trace contextRef="#ctx0" brushRef="#br0" timeOffset="725">1089 219 7740,'0'-15'-228,"0"1"457,0-3 1,0 5 0,0-3 296,0-2 0,0 5 1,0-3 21,0-1 0,0-4-384,0-2 0,-2 8 0,-5 2-169,-8 2 1,-4 3 0,-3 7 0,0 0-86,0 0 0,1 10 1,-1 2-1,0 2 27,0 1 1,1-3 0,-1 5 0,0-3 98,0 3 1,10 3-35,5 1 1,4 1 0,3 0-89,0 0 1,10-8 0,7 1-10,10 2 0,-3-5 0,5 0 1,-2 0-161,2 0 1,-5-5-1,7 5 1,-2 0 72,0 1 0,8-6 0,-8 7 0,-3 1 160,-2-3 1,-11 7-1,-6-4 1,-5 4 174,-2 3 1,-2 0-1,-8 0 1,-9-3 132,-8-5 0,-9 6 0,4-8 0,1 0-4,-1-5 0,3 3 1,8-3-1,-1-4-139,0-8 0,8-7 1,1-13-1,4-1-396,4-3 0,12-12 0,8 2 1,4-5-150,3 3 0,2 3 1,5-4-1,7 4 402,6 1 0,1 1 0,1-7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1:58.37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44 828 8283,'-9'-22'363,"6"8"0,-4-1 312,5-2 0,-6 5 777,1-2 64,0 9-1127,7-5 1,0 13-1,2 2-168,6 2 0,-6 10 1,8-3-1,-3 6-90,0 1 0,10 1 0,-5 0 0,3 2-193,-1 5 0,-2-5 0,5 8 0,-5-3-59,-2 0 1,5 0-1,-6-7 1,1-1 1,0 1 1,4 0 0,-4 0 121,2 0 0,-5-10 125,8-5-17,-10-5 0,7-4-86,-5-5 0,-5-5 1,8-8 1,0 6 0,-5-6-19,9 6 1,-9 2-1,5 0-21,-1 2 1,-6 0 0,6 5-8,1-2 1,-5-7 0,7 4 0,0 0-37,0 1 0,-5-6 0,8 5 0,2-2-24,2-5 0,3-2 1,2-3-1,3 0-4,2 1 0,10-4 0,-3-4 0,7-7-28,8-5 0,5-5 1,9-2-1,3-3 9,5 2 0,-6-6 1,8-3-1,-5-3 11,-4 3 0,2 5 1,-18 9-1,-1 3 0,-3 5 0,-5-3 1,-5 13-1,-7 4 48,-5 5 1,-2 10-1,0-5-8,0 2-381,-10 3-137,-3 7 0,-9 9-346,0 6 1,-7-3-708,0 2 1623,-10-9 0,5 15 0,-10-8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20:47:33.101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66 1038 8491,'-14'-12'284,"1"3"1,1 1 435,0 1 0,7 2-542,-2 12 0,5-2 0,2 10 0,2 2-25,5 2 0,3 3 0,9 2 0,1 3-81,4 2 1,3 7 0,-6-5 0,1 3-77,0 5 0,7 5 1,0 2-1,-2 0-58,-3-5 1,-2-5 0,-1 0-1,1-7 99,0-4 0,-3-11 1,-2-2 11,-2-2 0,-3-13 1,5-11-22,-3-5 0,-9-3 0,5 0 0,-3 0-32,0 0 0,3 1 0,-5-1 1,5 0-9,2 0 0,-5-7 1,7-2-1,6-3-16,6-5 0,3-4 0,13-8 0,8-10 3,11-9 1,-27 33 0,2-1 0,7-3 0,1 0-1,0 2 1,2 1-8,1 0 1,0 1 0,-1-4 0,0 2 0,2 2-1,1 1 1,-4 1 0,-1 0-68,-4 1 1,-2 0-1,32-31 1,-5 0 0,0-1 14,1 1 1,-11 9-1,-6 5 1,-10 10-172,-10 12 0,-5 3-15,-2 18 0,-10 11 0,-7 14 1,-10 9 269,-10 11 0,-4 4 0,-3 2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5:41.714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260 477 8195,'0'-22'414,"0"0"-51,0 1 0,0 6 1,2 3-305,5 2 0,-4 1 0,6 4-16,1-2 1,2-1-272,10 8 1,0 0 55,-1 0 0,-1 3 1,-3 2-1,-5 4 13,-3 3 1,-1 3-1,-8 7 144,0-1 0,0 1 1,0 0 175,0 0 0,-8 0 0,-1-1 374,-3 1 1,7-7 649,-2-1-1146,4-9 1,6 2-1,4-14-228,7-8 0,6-1 1,4-1-1,3 2-207,2-2 1,7-2 0,-7-3-1,-2 3-1463,-3 4 1859,-2-4 0,9 7 0,3-10 0</inkml:trace>
  <inkml:trace contextRef="#ctx0" brushRef="#br0" timeOffset="466">107 455 8159,'-12'-9'3117,"-7"6"-2678,16-16 1,-6 19-1,9 0-441,0 12 1,0 7-1,2 5 1,3 3-284,2 2 0,0 10 0,-4-1 1,2 8-307,2 5 0,3 0 591,-3-7 0,5 9 0,10 3 0</inkml:trace>
  <inkml:trace contextRef="#ctx0" brushRef="#br0" timeOffset="965">216 1043 8195,'-22'0'-364,"8"0"0,-1 0 1,-2 0 702,-2 0 0,4 0 0,1 0 629,-3 0 1,-2 7-161,-3 1 1,2 1-555,6-1 0,7-6 0,14 5 0,7-7-68,6-7 1,4 2-1,5-9 1,5-3-172,0-3 1,14-1-1,-4-4 1,2-1-203,0-3 1,-3 0 0,1 7 0,-1 0-254,1 0 1,-1-7 0,-1 0 0,-6 5-192,-7 7 0,-5 0 0,-2 10-609,0 2 0,-10 5 1240,-5 7 0,-14 6 0,-5 8 0</inkml:trace>
  <inkml:trace contextRef="#ctx0" brushRef="#br0" timeOffset="1466">434 1217 7721,'-10'-12'138,"8"0"0,-8 7 708,0-2 1,8-3-726,-5 3 1,7-3-61,7-4 0,-5 2 0,8 7-223,0-2 1,2 0 0,10 7-244,-1 0 0,-6 0 236,-1 0 0,-2 2 1,3 5 175,-8 8 1,-4-3 0,-3 2 32,0 3 0,0 3 1,0 1-1,-3-1 173,-4-6 0,5 6 1,-8-8 532,0 0-684,8 7-405,-8-16 0,20 6 0,4-11-42,6-5 0,9-5 0,2-10 0,1 2-985,-1 6 1370,8-6 0,-5-1 0,9-13 0</inkml:trace>
  <inkml:trace contextRef="#ctx0" brushRef="#br0" timeOffset="1749">1152 433 8195,'-21'0'32,"-1"0"737,0 0 208,0 0-1081,10 0 0,5 0 0,14 0 0,8-2-202,4-5 0,3 4 1,0-4-1,-1 5-138,1 2 1,0-8 0,0 1 0,-1 2 443,1 3 0,-7 2 0,-1 0 0,1-10 0,7-2 0</inkml:trace>
  <inkml:trace contextRef="#ctx0" brushRef="#br0" timeOffset="2132">1174 521 8195,'-22'12'-326,"1"7"379,-1-4 0,0 1 467,0-1 1,13-5-477,9-10 0,9-3 0,13-4 0,0-5-317,0 0 1,-1-8-1,1 6 1,0-3-136,0 2 0,-1-4 0,1 7 1,0-3 407,0 1 0,-8 2 0,1-3 0,-1 6 0,-2-1 0,5-2 0,-9-10-109,-1 10 0,-10 2 0,-4 8 234,-7-5 1,2 4 0,-3-4 856,-2 5 1,-2 2-245,-3 0 0,7 0-380,1 0 1,7 0 0,-5 2-311,2 5 1,3-2 0,9 7-254,5-2 0,-2 7 0,7-3-203,-2 6 1,4 1 0,-6 4 85,-3 4 1,4-5 0,-1 5 0,-4-5-35,-1-2 0,-3 0 0,0-1 0,0 1 356,0 0 0,0 0 0,0 0 0,0-1 0</inkml:trace>
  <inkml:trace contextRef="#ctx0" brushRef="#br0" timeOffset="2482">1544 107 8195,'10'-22'-194,"-8"0"1,6 0 931,-6 1-215,-2 9 0,0 4 0,0 16 0,0 6-377,0 5 1,0 3 0,0 2 0,0 3-153,0 2 1,0 7 0,0-4 0,0-1-28,0 1 1,7-3 0,1-5-1,-1 3-438,3 2 0,-6 0 0,9-8 15,-4 1 0,1-7 0,-3-3 193,8-2 0,-3-3 258,2-7 1,-2-10 0,3-4 593,-8-6 1,-4 6-584,-3-1 1,-3 10 0,-4-2 0,-8 7-463,-4 7 1,-3-2-1,-2 10 1,-3 4 455,-2 8 0,-9 7 0,4 9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4:08.26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240 240 8170,'0'-14'850,"0"-1"0,0 1-471,0-8 1,7 7 0,0 1-56,-2-3 1,-2 5 0,-3-3 62,0-2 0,0 5-87,0-2 1,-3 2-204,-4-3 0,-3 3 0,-7 7-12,3-2 1,-1 0 0,-6 7-55,-1 0 0,0 7 1,0 2-63,0 4 0,1 1 1,1 8-2,6 0 0,4-8 0,8-2 0,-3 0 8,-2 0 1,-1-4 0,11 6-54,4 3 0,5-5 0,10 3-30,0 2 1,7 2 0,0 0 0,-3-2-115,-1-2 0,4-1 0,0 8 0,-3 0-57,-2 0 0,-2 2 0,0 3 1,-3 2 152,-4-3 0,2-2 1,-10-2-1,-2 0 217,-3 0 0,-4 0 1,-5-3-1,-10-2 92,-10-3 1,3-9 0,-8 5-1,3-3 102,0 0 1,-2 1-1,4-8 1,-2-3-41,3-4 1,4 2 0,7-9 0,8-3-141,5-3 1,2-9 0,0-2 0,2-3-298,5-5 0,5-2 1,10 0-1,2 2-638,5 3 1,-2 0 0,9-8 0,3 3 828,2 5 0,3-5 0,-1 7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4:09.50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196 110 7669,'0'-22'-188,"0"7"0,-2 3 1334,-5 3 0,2 1-635,-10 8 0,1 0 0,-5 3-268,4 4 1,-4-2 0,7 9 0,-3 3-98,0 3 1,11 9 0,-6 0-1,3 0-83,-1 2 0,1-6 0,7 6 0,0-2-127,0 0 0,0 0 1,0-7-1,3 0-170,4-1 1,-2 1-1,7 0 1,0-3-88,0-4 0,3 2 0,6-10 0,1-2 37,0-3 0,2-2 1,3-2-1,2-5 107,-3-8 0,-1-4 0,-4-5 0,1-3 197,0-2 1,0-7-1,-3 4 1,-2-2 269,-3-4 1,-9 4 0,3-3 0,-6 1 31,-2 2 0,-10-4 0,-4 8 0,-6 6-149,-1 7 1,-11 0-1,-4 10 1,-3 2-508,3 3 0,-5 4 0,7 6 1,0 8-2240,5 11 2573,5-3 0,-8 17 0,-2-7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4:11.936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109 131 8195,'-15'-2'345,"1"-6"0,7 6 1014,-8-5-937,10-5 1,-4 7-74,9-10 0,0 8-151,0-8 0,2 11-169,5-4 0,-2-1 0,10 1-84,2 4 1,-5 1-1,2 3 1,1-2 46,-3-6 0,7 6-170,-4-5 1,4 4-140,3 3 0,-10 3 33,-5 4 1,3 5 206,-3 10 1,0 0 0,-7-1 42,0 1 0,-7-7 1,-3-1 35,-2 3 0,5 0 1,-5 0-1,0-5 75,0-2 0,0 7 0,-5-5 40,2 0 1,10 0 0,-4-7 204,-1 2-226,8 0 1,-6-7-78,16 0 0,4 0 1,9 0-40,1 0 0,0 0 1,0-2-1,0-3-21,-1-2 1,-6 0 0,-1 7 0,3 0-20,3 0 1,1 0-1,1 2 51,0 5 1,-10-2 0,-5 10 0,-2 2 129,2 2 0,-4-2 0,2 2 1,-8 5 183,-4 1 0,-10-1 1,3-2-1,-6-1-153,-2 1 0,-7 0 0,-2 0 0,-1 0-143,1-1 0,-5-6 0,7-3 0,2-2-159,3-6 0,0-1 0,-3-3-645,-2 0 1,10-3 0,11-4-1421,6-7 2215,12-6 0,2-1 0,10-1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4:12.68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305 153 8195,'0'-22'356,"0"0"0,0 8 0,0-1-14,0-2 0,0 5-110,0-2 1,-3 9-1,-1-5 12,-4 1 0,-9 6 0,3-4-105,-5 4 1,4 3 0,1 0 0,-3 0-31,-3 0 0,-2 10 0,1 5-142,-1 4 1,0 3 0,3 0 0,2-1-66,2 1 1,8 0-1,-5 0 1,2-1-20,5 1 0,3-7 1,2-1-111,0 3 1,2 0 202,6-2 1,-3-6 0,9-9 35,3 0 0,2 0 1,3-2-1,0-3 22,0-2 0,-8-10 0,1 5 1,2-3 26,2 1 1,3 2-1,0-5 1,-3 2 59,-5-2 0,6 0 1,-6 0 178,6 3 0,1 2 1,-1-5 139,-6 2 0,-2 10 0,-7 1-211,2 8 1,1 4-1,-8 11 1,0 5-97,0 0 0,-3 10 0,-1 3 0,-4 4-307,3 2 0,1 8 1,-1 0-1,-3 0-899,4 2 0,1-7 0,3 5 1,0-3 1072,0 3 0,-9-5 0,-4 7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4:13.55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109 153 8195,'-9'-22'241,"6"7"914,-4 1-767,-5-1 0,12-6-360,0-1 1,2 10 0,13 2-101,2 0 1,-5 8-1,2-5-94,3 4 1,3 3-1,2 0-24,-1 0 1,-9 3 0,-2 1-1,-3 6-21,1 2 0,-1 3 0,-7 7 161,0-1 0,0 1 1,0 0-1,0 0 90,0-1 1,-3 1-1,-1 0 1,-4 0 92,3 0 1,-7-1 38,-2 1 1,-3 0 0,0-3 194,2-4-192,11-6 1,-4-9-110,16 0 0,-4-7 0,11 0-84,2 2 0,2-5 0,3 3-2,0 2 0,0 3 0,-1 2-4,1 0 0,-2 2 11,-6 6 0,3-4 1,-10 11 66,-2 2 0,-10 2 0,-4 1 1,-4-3-20,-3-3 1,-6 1-1,-5 4 1,-2-2-12,2-3 1,-4-9 0,2 5 0,2-3-73,3 0 0,2 1 0,1-8 1,-1 0-557,0 0 0,10-10 604,5-5 0,-5-14 0,0-4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4:13.886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66 54 8195,'-10'-12'873,"5"-7"217,-9 4 0,9 8-583,-2 7 0,2 2 0,0 15 1,-2 5-344,2 5 0,2 4 0,3-2 0,0 5-268,0 0 1,3 4 0,2-6 0,2-1-604,-2 1 1,4 4 0,1-7 706,2-2 0,3 7 0,7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4:15.56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88 153 8195,'-10'-12'235,"-2"-5"448,-10 10 1,7-8 532,1 8-729,9-10-343,-5 5 0,13-7 0,4 4-241,8 8 1,-3 4 0,2 1 0,3-3-160,3-2 0,-6 0 1,1 7-1,2 0-144,2 0 1,3 2 0,-1 3 152,1 2 1,-10 3 0,-2-5-1,-3 4 80,0 3 0,1 3 0,-8 7 185,0 0 1,-3-1-1,-1 1 1,-6 0 115,-2 0 1,-3-1 0,-7-1 0,1-3 57,-1-3 0,0 1 0,0 4 0,1-2 138,-1-2 1,2-8-1,3 5-6,3-2 1,12-3-278,2-7 0,12 0 0,14-3 1,6-1-236,2-4 0,2-9 0,5 5 0,-2 0-330,-3 5 0,0-3 0,8 1 0,-1-1 518,1 0 0,0-7 0,-1 5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5:34.767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131 218 6359,'-2'-12'786,"-6"5"1,6 2-196,-5-2-284,4 4 1,1-14 80,-5 10 1,4-3-29,-4 3 1,5 2-160,2-9 1,2 2 0,3-5-124,2 2 1,3 8-1,-3-5-107,8 2 0,-3-4 0,2 6-90,3 4 1,0-1 0,0 0-1,-2-2-49,1 2 1,-3 2 0,-1 6 0,0 2-8,0 2 0,-5 10 0,5-3 60,-2 6 0,-3 4 0,-7 2 1,0 3 79,0-2 0,0-3 1,0-2-1,-2 0 83,-6 0 0,-1-1 0,-8 1 1,2 0 58,-2 0 0,5 0 0,-2-3 144,-3-5 0,5 3 278,-3-9-379,10-1 1,-2-7 0,14 0-57,8 0 0,-3-3 1,3-1-63,1-4 1,4 1-1,2 7-71,-1 0 0,1 0 0,0 0-73,0 0 0,-1 10 1,-1 4-22,-6 6 1,-4 1 0,-10 1 129,0 0 1,-2 0 0,-3 0 0,-5-1 10,-2 1 0,-5-7 0,-10-1 0,-4 3-41,-3 2 0,5-7 0,-5-2 0,0-3-164,0 1 1,8-1 0,-3-7 0,5 0-335,2 0 0,0 0 1,3-2-327,4-6 1,5 3 856,10-9 0,20-1 0,4-6 0</inkml:trace>
  <inkml:trace contextRef="#ctx0" brushRef="#br0" timeOffset="183">545 501 7740,'0'-22'907,"0"1"0,0-1-305,0 0 1,2 10-2157,6 5 1554,-6 4 0,17 13 0,-7 2 0</inkml:trace>
  <inkml:trace contextRef="#ctx0" brushRef="#br0" timeOffset="583">937 131 7740,'0'-22'-187,"-3"0"460,-4 1 1,2-1 2397,-9 0-2096,9 10 1,-7 2 0,7 13 0,-2 4-219,2 8 1,3 4 0,2 5-1,0 5-224,0 7 0,2 6 0,3 3 0,2 4-31,-2 2 1,0 7-1,0-7 1,2-3-242,-2-2 0,0-2 1,-1-3-1,4-3-582,-4-1 1,-1-11-1,-1 3-2244,6-5 2965,-6-11 0,8-4 0,-10-9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4:16.31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129 218 8195,'-12'-10'-282,"-5"-2"0,7-7 1,0 2 1202,1 2 0,1 1-35,8-8 0,0 0-547,0 0 1,3 3-231,4 4 1,3 3-1,7 8 1,-3-4-428,3 3 1,-5 3-1,3 4-22,2 6 0,0 4 0,-3 10 1,-7-1-15,-4 1 0,-3 0 1,0 2-1,0 3 236,0 2 0,-3 2 0,-1-4 0,-6 4 135,-2 3 0,-3-5 0,-6 5 0,-1-2 65,0-6 1,0-2 0,0-2 0,3 0 504,5 0 1,-3-8-295,9 1 1,3-13 0,13 1-434,6-8 0,15-12 0,8 2 1,4-2-286,2 3 0,1-6 0,-1 8 0,1-2 425,-1-1 0,1 1 0,0-8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4:17.46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88 44 8195,'-10'-14'503,"-4"-1"0,2 10 56,-3-2 0,8 5 0,-5 4-387,2 5 0,3 6 0,7 8-288,0 1 1,7-7 0,3-3 0,2-3-129,5-4 1,2-2-1,3-1 1,0 3-87,-1 2 1,1 0 0,0-7 183,0 0 0,0-7 0,-1-2 500,1-4 0,0 6 533,0-7 1,-8 2-65,1-3 0,-10 8-660,2 14 0,-5 8 1,-2 14-1,0 7-441,0 5 1,-2 12 0,-3 5 0,-2 5-468,2 3 0,2-1 0,1 0 745,-5 1 0,4-11 0,-6-2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4:17.936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56 390 8195,'-19'-3'468,"5"-4"1,1 5 1194,6-5-1480,5 4 0,2 3 1,14 0-580,6 0 1,1 0 0,4 0 0,1 0-551,3 0 1,0 0 945,-7 0 0,10 0 0,1 0 0</inkml:trace>
  <inkml:trace contextRef="#ctx0" brushRef="#br0" timeOffset="367">579 150 8195,'0'-21'-177,"0"-1"0,0 7 0,3 3 1109,4 3 0,-5-8 140,5 2 0,-4 3 936,-3-3-1701,0 11 1,0-4 0,0 16 0,0 9-160,0 9 0,0 10 0,0 13 1,0 4-537,0 3 0,0 2 1,2 7-1,3-2-3977,2-5 4365,1 5 0,-8-7 0,0 9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4:16.736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271 78 8195,'-2'-19'0,"-3"2"522,-2 3 0,-3 6 951,3-6-1205,-5 9 1,-8 5 0,4 14-257,1 6 0,10 4 1,-4 3-1,1 2-13,1-3 0,-10 6 1,5-3-1,-3 0 1,1 2 1,2-7-1,-5 5 1,2-4 93,-2-4 1,5 1-63,-2 0 0,11-3-83,3-4 1,10-5-1,14-13 1,3-2-153,2-2 0,10-10 1,-5 5-1,2-3-230,0 1 0,-7 9 1,5-5-1,-3 3-317,-4 0 0,-3-3 0,-2 5 750,0-2 0,0 0 0,-1 7 0,1 0 0</inkml:trace>
  <inkml:trace contextRef="#ctx0" brushRef="#br0" timeOffset="200">250 231 8195,'0'-22'0,"-8"-2"0,1-3 505,2-2 1,-4 0-1,1 7 2052,3 1-2090,3 8 1,2 6 0,2 14-423,6 8 0,-3 14 1,7 7-1,-3 5-352,-4 3 1,5 7-1,-3 2 1,0 3-1521,3 4 1827,-7 3 0,6 2 0,-9 1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4:14.517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197 122 8195,'0'-22'-682,"7"0"1,0 0 1794,-2 1 0,0 9 692,2 4-1095,-4 6-602,6 2 0,-9 10 1,-2 2-1,-3 2-31,-2 1 0,-3-3 1,3 5-1,-5-3-169,0 3 1,-8 3 0,6 1 0,-3 1 84,2 0 1,-4-8-1,4 1 1,-2 2 61,3 2 0,-3-4 1,7-3-1,1 0 43,-1 0-167,3-7 0,9 5 0,5-10-76,8 0 0,4 0 1,5 0-1,3 0-168,2 0 1,7-8-1,-7 1 1,-2 2-134,-3 3 1,5-1 0,0-1 0,0-4-100,3 3 0,-15 3 1,4 2 544,-1 0 0,-1 0 0,3 0 0</inkml:trace>
  <inkml:trace contextRef="#ctx0" brushRef="#br0" timeOffset="236">218 187 7907,'0'-22'0,"0"1"119,0-1 0,0 0 1,0 0 1280,0 0 1,0 1 859,0-1-1916,0 10 0,0 14 0,0 18-346,0 6 0,0 6 1,3-3-1,2 5-458,2-1 0,0 9 0,-7-6 0,0 5-1462,0 3 0,3-3 1922,4-5 0,-5 15 0,8-5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6:23.82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153 196 8336,'-15'-7'-123,"1"-1"1,2-1 0,-5 4 598,2-2 0,10-3 1,-4 5-181,-1-2 1,8-3 6,-6 3 1,6 2 151,2-9-377,0-1 0,2-4 0,6 2-47,6 2 1,-2 10 0,3-4-112,2-1 0,2 8 1,3-6-109,-1 6 1,-6 2 0,0 0 53,1 0 1,1 2 0,0 6 80,-2 6 0,-8 6 1,5 1-1,-2 1 24,-5 0 1,-3 7 0,-2 0 0,0-2 41,0-3 0,0 5 1,0 0-1,-2-3 28,-6-1 0,-1 4 0,-8 2 0,2 1-23,-2-1 1,0-2 0,1-7 0,1 0 5,-2-1 1,-2 1 0,-3-2-1,3-4 42,4-1 1,-4-10 0,4 2 39,-4-4 1,7-6 0,2-2 0,3-4-2,0-4 1,-1-1 0,8-8-30,0 0 1,0 8 0,0-1-87,0-2 0,3 5 0,4 0 1,7 3 1,-1-6-1,1 8-85,3 2 0,2 3 1,3 2-29,0 0 1,-8 0 0,1 0 0,2 0-9,2 0 1,3 7 0,0 2 67,0 4 0,-8-6 0,1 7 58,2 3 1,-1-5-1,1 3 135,-2 2-36,-10-7 0,7-1-57,-5-9 0,-4-2 0,4-5-41,-5-8 1,-2-4 0,3-1 0,2 3-210,2 3 1,2-1 0,-4-6 0,5-1-415,2 0 1,-5 0 0,5 0 625,-2 1 0,17-1 0,-3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6:43.009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88 131 20499,'12'-9'-78,"0"4"509,-4-10 1,-6 8-451,5-8 1,-2 11 0,0-6 181,2 0 0,0 5 589,-7-9-1685,0 9 664,0-14 1,-2 16-11,-5-4 0,-5 5 297,-10 2 0,0 0 66,0 0 1,1 0 27,-1 0 0,10 9-103,4 6 0,6-3-573,2 2 0,0 1 493,0 7 1,10-1-31,4 1 0,3 0 0,0-3 0,-2-2-12,1-2 1,-3-1-1,-1 8 1,0-3-245,0-4 0,-7 4 0,4-4 0,-1 4 8,-1 3 0,0 0 0,-7 0 0,0-1 48,0 1 1,-10 0 453,-4 0 0,-5-3 1,-3-4 495,0-8 1,8-5 0,-1-4-531,-2-5 0,5-6 1,0-8-1,2-1-128,5 0 1,3-7-1,2 0 1,0 0-82,0-2 1,2 6 0,6-4 0,4 3-373,0-3 1,14 7 0,-4-2-1,5 7 818,4 0 1,3-12-1,10-5 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6:43.640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66 110 20313,'-15'0'761,"1"0"1,9 2 0,-3 5 0,6 8-1281,2 4 1,-7 3-1,-1 0 1,4 0-2,1-1 1,3 1 0,0 0 0,3 0-21,4 0 1,-5-1 0,8-1 0,0-3 19,4-3 0,-2-7 1,3 6 409,2-4 0,2-2 0,3-7 0,0 0 224,-1 0 0,1-2 0,0-5 0,0-8-148,0-4 1,-8-3-1,1-2 1,2-3 82,2-2 0,-5 0 1,-2 5-1,-2-3 221,-5-2 1,-3-2 0,-2 4 0,0-2-73,0 3 0,-9 4 0,-6 5 1,-7 5 65,-7 2 1,5 3 0,-7 7 0,2 2-441,0 6 0,0 6 0,7 13 245,0 2 1,-9 9-1,-3-4 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6:44.525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23 172 20561,'0'-21'-1386,"0"-1"0,-8 7 1255,1 1 1,0-1-1,9-4 517,5 4 0,-4 3 1,7 8 248,-1-4 0,3 1 0,10 5-310,0-6 0,0 6-425,-1-5 1,1 7 0,0 5-308,0 2 0,-10 2 0,-2-4 0,-3 5-146,0 2 1,3 0 0,-5 5 486,2-2 0,0-1 0,-7 8 0,-2-3 248,-6-4 1,4 4 0,-9-4 0,1 2 168,0-3 1,-2 5 0,-6-4 0,3 2-227,3-3 1,2-1 0,-5-9 130,2 4 0,8 6-283,-7-7 0,11 1 158,3-8 0,3-8 0,11 1 263,3 2 1,2-4 0,3 1-298,0 4 0,0 1 1,0 3-1,-1 3-108,1 4 1,-3-2 0,-2 7 0,-2 0-89,2 0 0,-7 2 1,-3 8-7,-5 0 0,-2 0 1,0 0-1,-2-1 259,-5 1 1,-6-7 0,-8-1-1,-4 1 218,-4-3 0,5 0 0,-7-7 0,2 2-539,0-2 1,0-3 0,7-2-397,0 0 1,3-9 0,2-4 0,5-1-3572,2-1 3909,3 1 1,7-8-1,0 0 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6:45.259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327 131 20499,'0'-22'-1760,"0"0"1,-7 8 1846,-1-1 0,-6 8 0,4-5 124,-2 2 0,7 1 0,-4 4 213,-1-2 0,-2-1 1,-10 8-56,0 0 1,8 0 0,-1 0 0,-2 3-64,-2 4 0,0-2 0,2 7 0,2 0-241,-2 0 0,5 3 0,0 6 0,0-1-287,0-6 1,7 6 0,-2-6-1,4 5-11,3 3 0,0-7 0,0-1 15,0 3 0,3-5 1,4 0 232,7-2 1,-1-3-1,1-7 1,3 0 168,2 0 0,3-2 1,0-3-31,0-2 1,-1-10-1,1 2-56,0-4 1,-3 5 0,-2 1-1,-5 1 288,-2 0 1,5 5 0,-6-5 460,3 2 1,-4-4 163,6 6 1,-9 4-876,2 11 1,-4 5-1,-3 10 1,0-1-116,0 1 0,-3 10 0,-2 4 0,-2 3-457,2-3 0,0 5 0,1-5 0,-4 6-551,4 1 1,1-2-1,3-2 1,0-5-1467,0-3 2260,0-2 0,-10-7 0,-2 0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5:47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1612 284 11655,'22'-7'-724,"0"-1"0,-8-6 0,-1 4 365,-4-2 1,6 5 702,-8-8 0,0 8 0,-7-7-124,0-3 0,0 5-171,0-3 0,-7 8 0,-3-5 0,1 0 85,-1-1 1,-7 9 0,2-4 0,-4 4 19,-3-4 1,1 6 0,-1-8 0,-2 3-11,-5 0 0,2-1 0,-7 6 0,0-3-16,0-2 1,-2 0-1,-8 4 1,3-2-50,5-2 0,-5 0 1,5 7-1,-6 0-13,-1 0 1,7 0 0,2 0 0,0 0 95,0 0 0,0 0 1,-5 0-1,6 0-4,1 0 0,1 0 1,2 0-1,-5 0-32,0 0 1,0 7 0,5 0 0,-5 1-23,0 1 0,-5-6 0,8 6 1,0-1-30,-1-1 0,1 7 0,4-4 0,-4 2-17,-3 5 0,7-5 0,-2 0 0,7 0 0,8 1 0,-6 1 0,6 8-86,-5 0 1,6-1-1,4 4 1,2 1-36,-1 3 1,-1 0 0,4-5 0,-3 3-16,4 2 0,-6 7 0,0-7 0,1-2-10,-1-3 1,0 5-1,5 0 1,-2-2-10,2-3 1,3-2-1,2 0 1,0-1-4,0 1 0,2 0 0,3 0 0,5 0-15,2-1 0,2-6 0,8-1-9,0 3 0,0 0 0,0 0 0,-1-5 31,1-2 0,0 0 1,2-5-1,3 2 34,2-2 0,2 4 1,-4-1-1,4-1 16,3 2 0,0-6 0,5 4 0,-3-4 13,3-3 1,2 7-1,0 0 1,-2-2 23,-3-3 1,-2 6-1,7-1 1,-2-2 21,-1-3 1,8-2-1,-9 0 1,4 0-22,2 0 1,1-2-1,-1-3 1,1-2 12,0 2 1,-3-5-1,-3 3 1,-1 0 29,1-3 0,-6 7 1,-3-6-1,-5 2-37,-2-1 0,0-6 0,-1 4 0,-1-2-4,-6-5 1,6 5 0,-6-3 0,6-1 14,1-4 1,-6-2 0,-1 1 0,1-4 3,-3-4 1,5 5-1,-10-7 1,-2-1 39,-3-4 0,-2 2 0,0-2 1,0-3 39,0-2 0,0-3 0,0 1 0,0-1 3,0 1 1,-2 2-1,-3 2 1,-4 5 2,-4 3 1,-4-6 0,-9 8 0,-6 3-38,-1 1 1,-13 13-1,-13 3 1,-3 1-434,-4 1 0,1 0 0,0 7 1,-1 0-2128,1 0 2528,0 10 0,-1 11 1,1 13-1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6:46.909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66 88 20739,'0'-22'-879,"0"7"1,2 3 1072,6 3 1,-3-1 262,9 3 1,-7 4 0,8-4-211,2 4 1,2 3 0,3 0-211,0 0 1,-1 0-1,1 0 1,0 0-23,0 0 1,0 0-1,-3 3-329,-5 4 1,3 5 0,-7 8-264,2-6 0,-7 5 0,2-4 555,-4 4 1,-13 3 0,-5 0 96,-4 0 0,-3-1 0,1 1 0,-1-2-21,0-6 1,0 3 0,0-7 0,1-1 111,-1 1 0,7 5 1,1-8 489,-3-2-535,7-3 1,1-4-1,11-3 64,5-2 1,3-3 0,7 5 0,-3-2 172,3 2 1,3 3 0,1 2 0,1 0-162,0 0 1,0 0 0,0 0-364,-1 0 0,1 0 0,0 2 0,-3 5-162,-4 8 1,2-3 0,-8 2 0,1 3-92,0 3 0,-3-6 0,-7 1 0,0 2 362,0 2 1,-10 3 0,-4 0 0,-6-1 295,-1 1 0,-8 0 0,-3-3 1,-2-2-85,-4-2 0,4-10 1,0 4-1,0-2-199,0 1 0,7-1 0,-2-7 1,8-2-523,6-6 0,-2-4 1,10-10-811,2 1 1,3 6 1408,2 1 1,9-1 0,3-7-1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6:47.574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22 107 19855,'0'-22'-595,"0"0"0,0 0 2225,0 1-743,0 9 1,0 4-642,0 16 1,0 4-1,0 9-88,0 1 0,-2 7 0,-3 3 0,-2-1-259,2 1 1,3 6-1,2-1 1,0 4-650,0 2 1,0-6 0,0-1-1,0 3-1050,0 2 0,0-5 1,0-2 1752,0-3 1,9 8 0,3-5-1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6:50.456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87 175 15539,'-14'-7'0,"-1"-1"110,-2 4 1,5-9 685,-2-1 1,9-5-901,-2-3 1,4 7 0,6 3 200,4 3 1,-2-6-1,9 8 440,3 2 0,3 0 1,1 0-550,1-2 0,0 0 0,0 7 0,-1 0-366,1 0 1,0 0-1,0 0 119,0 0 0,-8 2 1,1 5-62,1 8 1,-6 4 0,-3 3 204,-4 0 0,-3 0 0,0-1 0,-3 1 385,-4 0 1,-5-3 0,-10-2 0,1-2 38,-1 2 1,0 2 0,0 0 0,0-2-41,1-2 0,-1-3 0,2 5 0,4-5 77,1-2 1,8-3-129,-8-7 0,13 0 0,2 0 0,12 0-206,7 0 1,5-3 0,3-1-1,5-4-237,1 4 0,1-6 1,5 0-1,-3 1 597,3-1 0,2-7 0,3 5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6:51.023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44 218 20499,'-12'-14'-2202,"2"2"0,3 0 1789,0 0 0,-1 4 0,8-6 945,0-3 1,0 5 0,0-3-215,0-2 0,0 5-363,0-2 0,3 2 1,4-5 236,8 2 1,4 10 0,3-2-247,-1 5 1,1 2-1,0 0-317,0 0 0,0 0 1,-1 0-1,1 2 172,0 5 1,-8-2 0,-2 10 0,-2 2-129,-5 2 0,0-2 1,0 5 237,2 9 0,-7-2 0,-10 0 0,-2-5 498,-5-2 1,0 0-1,-2 0 1,0-3 149,-6-4 0,1 4 0,7-7 0,3 3 50,-3-1 1,5-9-457,-3 2 1,13-4 0,2-3 0,12 0-293,7 0 0,13-8 0,4-1 1,5-1-1099,3 0 1672,9-7 1,3 5 0,9-9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6:52.491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53 44 20499,'-21'0'725,"-1"0"0,12 0 0,10 0-662,12 0 1,8 0 0,1 0 0,4 0-55,4 0 0,-5-7 1,7 0-1,-2 2-83,0 2 1,0 3 0,-7 0 0,0 0 2,0 0 1,0-7 0,-1 0 1157,1 2-756,0 2 0,-8 3 0,-2 3 1,-2 4-434,-5 8 1,-3 4 0,-2 3 0,0 0-107,0-1 0,-7 8 0,0 0 1,2 0-699,3 3 1,2-5-1,0 6 1,0 1-3192,0 0 3881,0-7 1,-10 4-1,-2-9 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6:52.958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78 414 20499,'-22'-12'-322,"1"5"1518,-1-5-1530,10 9 1,12-6 0,14 9 0,6 0 88,1 0 0,8 0 0,3 0 0,-1 0 23,1 0 1,-1-8 0,-4 1 0,4 2 331,3 3 1,-7 2 0,4 0-1</inkml:trace>
  <inkml:trace contextRef="#ctx0" brushRef="#br0" timeOffset="253">579 153 20499,'0'-32'-1164,"0"16"0,2-6 0,3 2 2141,3 1 1,-1 5 0,-5 1 596,5 4 1,-2 2-1404,10 7 0,-10 12 0,2 7 1,-2 10-455,2 5 1,-5 9 0,6 8 0,-3 0-316,2 2 0,-5-4 1,5 6-1,-4 1-1760,-3 0 2106,0-8 0,0 15 0,0-7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6:51.673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233 128 13619,'2'-19'0,"3"2"633,2 3 0,1 6 0,-6-6 382,5-3 0,-4 5 180,4-3-1008,-5 11 0,-2-4 0,0 16-165,0 6 1,-7 5 0,-3 3 0,-2 0 148,-5 0 0,-2 2 0,-3 3 1,0 2-29,1-3 1,6-2 0,1-2 0,-3 0 139,-3 0 1,1-1 0,2-1 0,5-3-129,2-3 0,-4-6-38,6 6 0,13-9 1,15 2-16,6-4 0,3-6 0,-4-2 1,1-2-206,3 2 1,3-4 0,-6 1-1,3 3-296,-2 3 1,-3 0 0,0-3 0,3-2-296,2 2 0,-7 2 1,-8 3-1,3 0 966,3 0-132,-8 0 1,7-9 0,-7-4 0</inkml:trace>
  <inkml:trace contextRef="#ctx0" brushRef="#br0" timeOffset="203">298 216 20499,'-7'-25'-1548,"0"-4"0,-8 5 0,8-5 0,2 5 2449,3 2 0,2 8 1358,0-1-1831,0 10 0,0-2 1,0 14-1,2 10-475,5 10 1,-2-1-1,7 11 1,0 1-683,0 4 1,0 1 0,3 1 0,-5-1-1183,-1 1 0,-6 2 1608,4 5 1,5-5-1,0 7 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6:49.639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261 107 20482,'0'-22'-3426,"0"0"3548,0 0 0,0 8 258,0-1-325,0 11 0,0-4 131,0 16 1,-7 4-1,-2 9 1,-1 1-8,0 0 0,-7 0 0,3 0 0,-3-1 129,2 1 0,-4-7 1,4-1-1,-4 3-184,-3 2 0,8 3 0,-1-2 0,1-3 528,2-3 1,-5-7 367,9 8-1263,1-10 1,17 4-1,4-9 1,8-2 312,7-5 1,-5 4 0,8-6 0,-3 1-270,0 1 0,2 0 1,-4 4-1,4-1-123,3-4 1,-7 1 0,4 7-1,-2 0-601,0 0 1,0 0-1,-7 0 956,0 0 1,0 0 0,0 0 0</inkml:trace>
  <inkml:trace contextRef="#ctx0" brushRef="#br0" timeOffset="217">349 194 20499,'0'-22'-2458,"0"0"0,0 1 2727,0-1 0,-8 7 0,1 1 557,2-3 0,3 5-493,2-3 1,0 13 0,0 2-350,0 12 1,2 7 0,3 3-1,5 2-400,2 5 1,-5-2-1,5 9 1,0 3-800,0 2 0,-4-5 0,4 1 871,-3 1 1,8 3 0,-5 3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6:58.275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4.17299E6"/>
      <inkml:brushProperty name="anchorY" value="-4.58042E6"/>
      <inkml:brushProperty name="scaleFactor" value="0.5"/>
    </inkml:brush>
  </inkml:definitions>
  <inkml:trace contextRef="#ctx0" brushRef="#br0">66 959 8359,'-2'-22'49,"-5"0"0,2 1 791,-10-1 1,10 0 0,-4 3 1463,-1 4-1368,8 5 1,-8 13-586,10 4 0,2-2 1,3 9-1,5 3-22,2 3 1,2 2 0,8-1 0,0 4-133,0 4 1,0-3 0,-1 8-1,1 0-150,0 0 1,0-8-1,-1 6 1,1-3-160,0 0 1,-7 0 0,-1-7-1,3 0-129,2-1 0,-4-6 1,-1-3 194,3-2 0,3-6 0,1-13-6,1-13 1,-7 0-1,-1-9 1,3 2-59,3 0 0,1-10 0,4 3 1,4-5 14,7-3 1,7-9 0,8-5 0,7-8 25,5-6 1,-23 33 0,2 0 0,3-5 0,0-1 0,3-1-1,1 0 1,3-2 0,0 2 0,-4 2 0,1 3 1,-2 5-1,0 2 0,-3 3 0,-1 1 53,37-21 0,-12 15 0,-13 7 0,-1 5 65,-6 2 1,-4 3 0,-8 2 0,-5 5-447,1 2 0,-8 3-198,5 7 1,-15 2 0,-6 5-1,-8 8-1233,-8 4 1827,6 3 0,-17 10 0,7 1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7:53.971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131 100 8325,'0'-22'0,"0"0"1620,0 0 483,0 1-1705,0 8 1,0 16 0,-3 16-1,-1 8-126,-4-1 0,-6 8 0,7 3 0,-1 4-121,-1 2 1,6 8-1,-4 2 1,5 1-171,2-1 0,0 5 1,0-5-1,0 0-267,0 1 0,2-4 0,3-8 0,4-6-238,4-7 0,-6-5 1,7-2 170,3 0 1,3-10-1,1-5 1,1-7 241,0-7 0,-8-5 0,1-10 0,2 0 105,2 0 1,3-7-1,0-2 1,0-1 89,-1 1 1,-6-1 0,-3 6 0,-2-3 266,-5 2 0,-3-4 1,-4 4-1,-6 5-121,-6 5 1,-8 13-1,-7-4 1,-5 8-381,0 8 1,-7 11-1,7 12 1,-2 1-579,0-1 1,9 8 0,-2-5 727,5 0 0,2 7 0,0-7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5:48.666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152 719 19558,'-14'-7'-903,"-1"-1"1,1-1 1068,-8 1 0,8 6 0,2-8 403,2 1 1,-5 4 1586,8-10-1028,-10 10 885,15-4-1599,-8 9 1,10 2 0,2 5 0,6 6-364,6-1 1,3 7 0,0-5 0,-2 6-25,2 2 0,2-1 0,3 1 0,-1 0-143,1 0 0,0 0 0,-3-1 1,-2 1-45,-2 0 0,-3 0 1,5-1-1,-3 1-215,3 0 0,-5 0 0,3-3 0,2-2 434,2-2 0,3-11 0,0 4 0,2-6 4,5-2 1,-2-10 0,9-4 0,0-8-148,-2-7 1,10 5-1,-3-8 1,7 1 173,1-5 1,-1-3 0,3-2 0,7 0-81,5-5 0,9-10 1,3 0-1,-35 27 1,0-2-67,5-3 1,0 0 0,-1-2 0,1 0-1,5 0 1,2 1 0,-1 0 0,-1 0 47,0 3 0,0 1 0,2 3 0,0 3 0,-5 5 1,0 1-1,0 2 0,0 0 59,2 1 1,-1 1-1,30-7 1,-6 10-1,-16 2-115,-10 6 1,-10 1-1,-2 3 1,-2 0-1017,-6 0 0,-9 0 39,-2 0 1,-11 3-1,1 1 1043,-10 4 0,-16 9 0,-13-5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7:54.664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22 172 8325,'0'-22'0,"-2"3"208,-5 5 1,4-6 0,-4 6 1003,5-6 0,2-1 1543,0-1-2299,0 10 1,0 4 0,0 16 0,0 9-235,0 9 1,0 8 0,0 10 0,2-1-162,5 1 1,-4 7-1,4-1 1,-5-1-1026,-2-3 1,8 0-1,-1 0 1,-2 0-1208,-3-5 0,-2-5 2171,0 0 0,0 6 0,0-9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7:56.051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0 196 8325,'0'-21'507,"0"-1"0,3 0-107,4 0 0,-4 8 0,6 2 0,-1-1-214,-1 1 1,7 5 0,-4-5 0,2 2-163,5 6 0,-5-1 1,3 0-1,2-2-117,2 2 0,3 2 0,-1 3-201,1 0 0,0 8 0,-3 1 0,-2 3-63,-2 5 1,-10 3-1,4 1 1,-1 1 110,-1 0 1,0 0-1,-7 0 1,0-1 190,0 1 0,-7 0 0,-3 0 0,-2-1 154,-5 1 0,0 0 0,0 0 1,3-3 136,-3-4 0,-3 2 0,1-8 0,2 1 321,3 0 0,2-1 156,-3-1-599,-4-6 1,26 5 0,0-12-114,10-2 0,5 0 0,0 4 0,-1-1-79,1-4 0,7 1 0,0 7 0,-2 0-169,-3 0 0,-2 0 1,0 0 12,-1 0 1,-1 10 0,-3 4 180,-3 6 1,-9 1 0,2 1-1,-7-2 167,-7-6 1,-5 5-1,-10-4 1,0 4-26,1 3 0,-4-7 1,-1-3-1,-6 0-149,-1 0 0,3-7 1,-3 2-1,1-5-322,6-2 0,1 0 0,4 0 0,1-2 382,6-5 0,-6-5 0,8-10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7:56.86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262 328 8325,'0'-15'0,"0"0"122,0-1 0,0-4 1,0-2 227,0 1 0,0 6 0,2 3 0,3 0-20,2 0 1,0 5 0,-7-8-38,0-2 1,3-2 0,2-3 147,2 0 0,0 8-195,-7-1 0,-2 8 0,-5-5-89,-8 2 1,3 3-1,-3 7 1,-2 0-54,-2 0 1,-3 0 0,1 2 0,-1 3-41,0 2 1,0 10-1,0-2-62,1 4 1,1 3 0,3 0-1,5 0-38,3-1 1,1-6-1,8-1 1,0 3 15,0 3 1,0 1-1,3 1-52,4 0 1,-2 0 0,9-3 0,3-2-71,3-2 0,-3-1 0,2 5 0,5-2-63,0-2 0,1-1 0,-1 8 0,2-2-35,3-6 0,0 5 1,-7-6-1,0 1-46,0 1 1,-3-1 0,-2 8 242,-2 0 1,-11-1 0,4 1 171,-6 0 1,-12-3 0,-4-2 0,-5-5 86,-3-2 0,-2 0 0,-3-5 1,-2 2 75,2-2 0,3-3 1,2-2-1,1 0-44,-1 0 1,0-2 0,0-3-1,0-5-55,1-2 0,9-2 1,4-8-1,6-2-116,2-6 1,0 4-1,0-8 1,0 0-192,0 0 1,10 5 0,4-5 0,5 0-414,3 1 0,7 6 0,3-2 1,-1 5-446,1 2 0,-1 0 0,-4 0 972,2 1 0,9-1 0,-4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7:54.96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153 194 8325,'0'-21'4,"0"-1"1,2 0 0,3 0 483,2 0 0,0 1 437,-7-1 0,3 3-412,4 4 1,-4 8-385,4 14 0,-5-2 0,-2 9 0,0 3-123,0 3 1,0 4-1,0 2 1,-2 6-112,-5 2 1,4-8 0,-7 6 0,1-3 44,-6 0 0,3 2 0,-2-4 0,-1 2 138,3-2 0,-7-3 0,7-2 1,-3-1 31,1 1 0,6-2 0,-4-4 23,2-1-194,3-10 0,17 5 1,4-10-1,6-3-30,2-4 1,-1 2 0,4-7-1,1 0-170,3 0 1,3 7 0,-6-5-1,3 3-219,-2 0 0,-3-3 1,-2 5-1,0-2-863,-1 2 1,1 3 1342,0 2 0,0 0 0,0 0 0</inkml:trace>
  <inkml:trace contextRef="#ctx0" brushRef="#br0" timeOffset="200">240 325 8325,'-3'-31'-225,"-4"-6"1,5 3 0,-6 0 0,4 3 1111,-4 4 0,6 3 0,-5 2 596,4 1 1,6 1-1001,4 6 0,-5 7 0,6 14 1,-4 7-380,4 6 0,-3 11 0,7 5 0,0 6-219,0 1 0,-7 3 0,4 2 0,-1 6-733,-1 1 0,0-4 0,-7 5 848,0-3 0,10 8 0,2-6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8:19.30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458 131 8440,'0'-14'-533,"2"1"759,6 4 1,-6-1 286,5 3 0,-2 4 342,2-4-468,-4-5 1,9 7 170,-5-9-398,-4 9 1,6-7-24,-9 5-86,0 4 4,-9-7 0,-3 10-48,-10 0 0,0 0 0,0 0-13,0 0 0,1 0 0,-1 0 0,0 3 31,0 4 0,1-4 1,-1 4-1,0-5 98,0-2 1,0 3-1,1 1-21,-1 4 1,0-1 0,0-7 22,1 0 0,6 2 0,1 3 81,-3 3 0,4-1-2,-1-7 0,7 7-40,-8 0 1,10 10-86,-2-2 1,5 4 0,2 3-88,0 0 1,0-1 0,0 1 0,0 0-54,0 0 1,7-8 0,0 1 0,0-1-75,3-2 1,-7 8 0,6-6 0,1 6 1,-8-6 34,6 1 92,4-10 0,-7 4 22,9-9 0,-9-2 1,5-3-3,-1-2 0,-6-3 0,6 3-16,1-8 0,-5 3 0,9 0-21,3 2 1,-5-4 0,3 7-66,2 2 1,2-5 0,3 3-105,0 2 1,0 3 0,-1 2-3,1 0 0,0 2 1,-3 5 73,-4 8 1,2-3 0,-10 2 0,-2 3 23,-3 3 0,-2 1 0,0 1 0,0 0 61,0 0 0,0 0 1,-2 2-1,-3 2 101,-2 3 0,-10 0 0,2-7 1,-4-2-90,-3-6 1,-7 5-1,0-6 1,2 1-68,3 1 0,2-11 0,1 4 0,-1-6-274,0-2 0,8 0-396,-1 0 1,10-10-189,-2-4 0,7 2 949,7-3 0,5 1 0,10-8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8:20.102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85 66 8440,'-14'-12'-148,"1"2"485,4 0 1217,-8 8-778,5-8-579,0 10 1,4 0-155,16 0 1,-4 0-1,11 0 1,2 0-89,2 0 0,3 0 0,2 0 0,3 0-14,2 0 1,0 0-1,-7 0 1,-1 0-4,1 0 0,0 0 0,0 0 101,0 0 1,-1-2 0,1-3 93,0-2 1,-8 0 421,1 7 155,-10 0-461,4 0 0,-11 0 1,-3 2-106,-2 5 1,-3-2 0,5 10-1,-2 2-40,2 2 0,0-5 1,1 3-1,-4 5-66,4 5 1,1 4 0,3-2-1,-2 8-178,-6 4 1,6 2-1,-5 1 1,4-1-50,3 1 1,0-3 0,0-2 0,0-3-106,0 3 0,0-8 1,0-2-1,0-5-2097,0-2 2391,0 0 0,10-10 0,2-2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8:20.867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284 284 8220,'12'-15'-160,"-5"1"357,-5-3 1,6 5 87,-1-3 1,3 8 0,-6-8-44,4-2 0,-1 5 0,-5-2 156,6-3 1,-6 5-109,5-3 1,-4 1-103,-3-8 1,-3 3 0,-4 4-110,-8 8 0,3 2 1,-2 0-1,-3-2-6,-2 2 1,-3 3-1,0 2 1,0 0 17,0 0 0,1 7 0,-1 3 1,0 2-68,0 5 1,3-5 0,2 2 0,5 3-16,2 3 0,-4 1 0,4-1 1,0-3-146,1-3 1,1 1-1,8 6-43,0 1 0,0-7 0,3-3 0,4-2 48,8-6 0,-3 1 1,2 0-1,3 2 27,3-2 0,1-2 1,1-3-1,-2-3 56,-6-4 1,5 4 0,-4-6-1,4 2 115,3-1 1,-7-6 0,-1 4 262,3-2 1,2-3-17,3-6 1,-3 6-1,-2 3 761,-2 2-600,-10 3 0,4 10-371,-9 4 0,0 5 0,0 10 0,0-1-86,0 1 1,-2 0-1,-3 0 1,-2 2-26,2 5 0,3-2 0,-1 6 0,-2-1-296,-2-5 0,0 4 0,7-2 1,0 0-622,0 3 0,-7-8 0,-1 5-2376,4-5 3300,1-2 0,3-10 0,0-2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8:21.500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197 151 8259,'0'-22'-130,"0"0"0,-2 3 0,-3 2 790,-3 2 0,1 8 836,7-8-845,0 1 1,-2 2-458,-6 5 0,4 7 0,-8 7 0,-1 7-74,1 6 1,5 9-1,-5 0 1,2 0-133,5 2 0,-4 1 0,-1 6 0,0-4-137,1-2 0,2 4 0,7-5 0,-3 3 67,-4 5 1,4-5 0,-4 0 0,5-3-142,2-4 1,7 0 0,3-3-1,-1 0 36,1-5 1,7-9-1,-3 2 1,6-2 28,2-5 0,7-3 0,0-2 0,-3-2 50,-2-6 1,6 3 0,-1-9-1,-3-3 172,-2-2 1,-2-3-1,-2-2 1,-4-3 140,-1-2 1,-10 0 0,2 7 0,-5 0 38,-2 1 1,0 6 0,-2 3 0,-5 2-78,-8 6 0,-6 1 1,-9 3-1,-6 0-230,-5 0 0,0 3 0,2 4 0,5 5-627,3 0 1,-5 7-1,7-2 1,4 7-1540,8 5 2229,-2-9 0,17 9 0,-8-5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8:22.021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87 259 8259,'10'-21'0,"-8"-1"0,6 0 0,-6 0 143,-2 0 0,0 1 0,0-1 443,0 0 0,0 8 1,0-1 373,0-2 1,0 5 406,0-2-1112,0 9 1,-2-3 0,-3 16-1,-3 6-20,4 6 0,1 4 1,3 2-1,0 6-66,0 2 1,0-5-1,0 7 1,-2 0-57,-6-2 1,6 0 0,-5-7 0,4 4-177,3 3 0,0-7 0,-2 2 0,-3-3-175,-2 3 1,0-12-1,4 5 1,-2-3-903,-2 1 1,-3 2-2986,3-1 1516,5-9 2609,-8-2 0,10-20 0,0-2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8:58.650"/>
    </inkml:context>
    <inkml:brush xml:id="br0">
      <inkml:brushProperty name="width" value="0.08" units="cm"/>
      <inkml:brushProperty name="height" value="0.08" units="cm"/>
      <inkml:brushProperty name="color" value="#FF0066"/>
    </inkml:brush>
  </inkml:definitions>
  <inkml:trace contextRef="#ctx0" brushRef="#br0">153 172 8705,'10'-22'-26,"-8"8"0,6-1 190,-6-2 0,-2 5 1,0-2 586,0-3 0,0 5-34,0-3 0,0 8-95,0-8 1,-2 11-369,-6-4 0,-1 8 0,-6 8 1,6 6-62,-1 5 0,5 6 1,-7 1-1,2 3-92,5-2 1,1 7 0,-1 2-1,-2 3-155,2-3 1,2 5 0,3-7 0,0 2-49,0 1 1,0-8-1,0 5 1,0-3-155,0-4 1,3-3 0,4-5 0,7-2-51,6-2 1,-6-11-1,1 4 1,2-6 115,2-2 0,3 0 1,0-2-1,-1-6 146,1-6 1,0-5 0,0-3-1,0 0 112,-1 0 1,-9-2-1,-2-3 1,-3-2 173,1 3 1,-1-8 0,-7 0 0,0-2 15,0-1 0,-7 8 0,-3-4 1,-2-1-143,-5 0 1,-2 7 0,-6 1 0,-1 9-218,-3 9 1,-3 6-1,6 2 1,-3 2-383,2 6 1,0 11 0,3 12-1,0 3-722,5 5 0,11 2 1203,1 3 0,-5-1 0,0 1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5:53.136"/>
    </inkml:context>
    <inkml:brush xml:id="br0">
      <inkml:brushProperty name="width" value="0.11429" units="cm"/>
      <inkml:brushProperty name="height" value="0.11429" units="cm"/>
      <inkml:brushProperty name="color" value="#AE198D"/>
      <inkml:brushProperty name="inkEffects" value="galaxy"/>
      <inkml:brushProperty name="anchorX" value="-1.28897E6"/>
      <inkml:brushProperty name="anchorY" value="-1.02776E6"/>
      <inkml:brushProperty name="scaleFactor" value="0.5"/>
    </inkml:brush>
  </inkml:definitions>
  <inkml:trace contextRef="#ctx0" brushRef="#br0">144 693 19558,'-22'-20'-1005,"0"6"0,8-3 1,-1 9 1501,-2 4 0,5-6-56,-2 3 0,6-1-41,-6 8 314,9 0 1,5 3-670,14 4 0,6 5 0,2 8 0,-3-3-100,-5-3 0,6 3 1,-6 10-1,3 2-249,-2-3 0,4-2 0,-4-2 1,2 0 94,-3 0 0,5 0 0,-6-1 0,1-1 0,1-6 0,-1-4 1,8-10 462,0 0 1,-1-3 0,1-6 0,0-11-109,0-6 0,2-13 0,3 3 0,4-5-151,3-3 0,2 1 0,8-1 0,2 0 19,5 1 1,4-8 0,11-2 0,-1 0-121,0-1 0,8-6 1,-1 2-1,-1-3-18,-4 3 1,-13 15-1,-11 14 1,-11 7-403,-8 7 0,-7 11 410,-10 18 1,-9 1 0,-20 16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8:59.215"/>
    </inkml:context>
    <inkml:brush xml:id="br0">
      <inkml:brushProperty name="width" value="0.08" units="cm"/>
      <inkml:brushProperty name="height" value="0.08" units="cm"/>
      <inkml:brushProperty name="color" value="#FF0066"/>
    </inkml:brush>
  </inkml:definitions>
  <inkml:trace contextRef="#ctx0" brushRef="#br0">131 107 8705,'-2'-20'193,"-3"3"494,-2 3 0,-10 9 86,2-2 1,-4 7-578,-3 7 1,10 12 0,2 10-1,3-2-91,0-3 0,0 5 1,7 3-1,0-1-213,0 1 0,0 4 0,0-7 0,2 0 55,5 3 0,-2-8 0,7 5 0,0-5-195,0-2 0,1-8 0,3 1 1,-1-1-170,2-2 1,2-2-1,3-10 249,0 0 1,0 0 0,-1-2 0,1-3 162,0-2 1,0-10 0,-1 0 0,1-8 127,0-4 0,-7-2 0,-3 4 0,0-4 122,0-3 0,-7-2 1,2-8-1,-5 1 175,-2-1 0,-9 8 1,-6 2-1,-4 2-227,-3 6 0,-2 9 0,-5 5 1,-5 2-422,0 5 0,-5 5 0,8 10 0,-1 9-111,1 8 0,2 9 1,10-4-1,4 2-1077,8 4 1,4 3 1412,3 3 0,0 9 0,0 3 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8:59.683"/>
    </inkml:context>
    <inkml:brush xml:id="br0">
      <inkml:brushProperty name="width" value="0.08" units="cm"/>
      <inkml:brushProperty name="height" value="0.08" units="cm"/>
      <inkml:brushProperty name="color" value="#FF0066"/>
    </inkml:brush>
  </inkml:definitions>
  <inkml:trace contextRef="#ctx0" brushRef="#br0">110 194 8705,'-10'-19'1081,"-5"4"1,-4-2-646,-3 10 1,10 10 0,2 11 0,3 6-263,0 1 0,0 4 0,7 1 0,0 6-94,0 1 1,0-4-1,0 5 1,0 0-156,0 0 0,2-7 0,3 2 0,5-5-35,2-2 1,-5 0-1,7-1 1,3-1-211,3-6 1,2 3-1,-1-10 78,1-2 1,0-2 0,0-3-1,-1 0 138,1 0 0,0-10 0,0-5 0,0-4 262,-1-3 1,1-9 0,-3-3 0,-2-2 215,-2-1 1,-10-6-1,2-8 1,-5 0 124,-2-2 0,-2 7 0,-5-5 0,-10 8-310,-10 6 0,1 6 0,-8 12 0,0 4-936,0 8 0,0 9 0,-5 10 0,5 15 747,3 12 0,2 9 0,7 17 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9:01.050"/>
    </inkml:context>
    <inkml:brush xml:id="br0">
      <inkml:brushProperty name="width" value="0.08" units="cm"/>
      <inkml:brushProperty name="height" value="0.08" units="cm"/>
      <inkml:brushProperty name="color" value="#FF0066"/>
    </inkml:brush>
  </inkml:definitions>
  <inkml:trace contextRef="#ctx0" brushRef="#br0">197 66 8128,'0'-15'-91,"-3"3"1288,-4 2 0,2 1-511,-9 1 1,6 6-335,-6-5 0,7 4 0,-6 6-81,4 4 1,-6-2 0,6 9-167,-4 3 0,9 3 0,-4 4 0,4 2 2,-4 3 0,6 0 0,-5-4 1,2 1-123,-3 3 1,6 10-1,-5-5 1,4 2-174,3 0 0,0-2 1,0 5-1,0-5-149,0-3 0,0 1 0,3-6 0,4 1 16,8-8 1,-3 1 0,2-11-1,3 1 87,3 0 1,1-3 0,1-9 0,0-6 78,0-6 0,-1-5 1,-1-3-1,-3-2 167,-3-5 1,1 2-1,4-7 1,-2 0 247,-2 0 0,-11 5 0,4-7 0,-6 0-3,-2 2 0,0 0 0,0 7 0,-2-4-68,-6-3 0,-4 7 1,-10-2-1,1 5-200,-1 2 0,-2 3 0,-3 4 1,-2 8-398,2 5 0,1 2 0,2 2 1,-1 5-383,6 8 1,5 4-1,-1 3 788,8 0 1,-5 9 0,0 3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9:01.631"/>
    </inkml:context>
    <inkml:brush xml:id="br0">
      <inkml:brushProperty name="width" value="0.08" units="cm"/>
      <inkml:brushProperty name="height" value="0.08" units="cm"/>
      <inkml:brushProperty name="color" value="#FF0066"/>
    </inkml:brush>
  </inkml:definitions>
  <inkml:trace contextRef="#ctx0" brushRef="#br0">66 175 8705,'0'-22'2579,"-10"10"-2406,-2 2 1,-2 17-1,2 3 1,2 2-43,5 5 0,3 2 0,2 6 1,0 1-115,0 3 0,0 8 0,0-8 1,0-3-153,0-2 1,7 5 0,3 0 0,2-2-90,5-3 1,2-2 0,3 0-1,0 0-57,-1-1 0,1-8 0,0-4 1,2-2 31,5 1 1,-5-1-1,5-9 1,-4-6 151,-4-6 1,4-6-1,-1-1 1,0-4 80,-5-4 1,-2 3 0,3-8 0,-3 0 252,-3 0 0,-9 5 0,2-5 0,-4 0 141,-3 1 1,0-1 0,0-3 0,-3 6 59,-4-1 0,-8 8 0,-11-5 0,-6 7-167,-2 8 1,5-3 0,-7 10-1,0 2-320,2 2 0,-7 13 0,7 2 0,-2 3-300,-1-1 1,11 8 0,-3 7 0,7 0-450,7 3 1,6-8 0,9 7 0,0-2-1917,0 0 2713,0 0 0,19 3 0,5 2 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9:02.167"/>
    </inkml:context>
    <inkml:brush xml:id="br0">
      <inkml:brushProperty name="width" value="0.08" units="cm"/>
      <inkml:brushProperty name="height" value="0.08" units="cm"/>
      <inkml:brushProperty name="color" value="#FF0066"/>
    </inkml:brush>
  </inkml:definitions>
  <inkml:trace contextRef="#ctx0" brushRef="#br0">153 218 8705,'0'-22'952,"-10"0"-31,-4 1 1,2 9-466,-3 4 1,8 6-1,-5 4-332,2 6 0,0 1 0,6 8 0,-4-2-57,4 2 0,1 4 0,3 6 0,0 2-118,0-2 0,-7-1 0,0 1 0,2 2-32,2-2 1,3-1 0,3 1 0,2 2-98,2-3 0,3-1 0,-3-6 0,7-2-47,6-3 1,-6-1 0,1 1-1,4-7 43,8-4 0,-3-3 0,5 0 1,-5 0 114,-2 0 1,2-10 0,3-4-1,2-6 30,-3-2 0,-1-7 1,-6 0-1,-2 0 284,-3-2 0,-2 4 0,3-7 1,-8 0 201,-4 1 1,-3-1 0,0-5 0,0 3 5,0-3 1,-17 5 0,-5 0 0,-5 3-149,-4 4 0,-1 5 0,-6 8 0,1 7-416,-1 4 1,-3 3 0,-1 3-1,6 4-1870,7 7 1,5 8 1978,2 7 0,0 5 1,1 10-1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9:10.897"/>
    </inkml:context>
    <inkml:brush xml:id="br0">
      <inkml:brushProperty name="width" value="0.11429" units="cm"/>
      <inkml:brushProperty name="height" value="0.11429" units="cm"/>
      <inkml:brushProperty name="color" value="#AE198D"/>
      <inkml:brushProperty name="inkEffects" value="galaxy"/>
      <inkml:brushProperty name="anchorX" value="-5.1078E6"/>
      <inkml:brushProperty name="anchorY" value="-5.22977E6"/>
      <inkml:brushProperty name="scaleFactor" value="0.5"/>
    </inkml:brush>
  </inkml:definitions>
  <inkml:trace contextRef="#ctx0" brushRef="#br0">175 828 12817,'-7'-15'-574,"0"1"0,-8 6 0,5-4 910,-2 2 0,-2-6 101,-8 1 1,0-2 0,3 0 275,4 3 1,3 6 709,5-6-668,5 9-552,-8-5 0,17 13 1,3 2-1,0 4-216,-1 3 1,8 3-1,-2 7 1,2-1-56,-3 1 1,5 0 0,-4 0 0,2 0-72,-3-1 1,6-6 0,-8-1-1,2 3-170,1 3 0,-1 1 217,8 1 0,0 0 41,0 0 0,0-10 1,-1-5 177,1-4 1,-7-6 0,-3-4-1,0-8-100,0-4 1,2-3-1,8-2 1,0-5 83,0-7 0,2-5 0,5-5 0,7-5-14,5-7 1,3-3 0,2 1-1,2-1-54,3-7 1,17 6 0,-5-4-1,0 13-26,-3 7 1,-4 2 0,4 3 0,-6 5 50,-8 7 0,0 12 1,-17 5-409,-3 2 0,-2 3-369,-2 7 0,-10 2-2361,-4 6 2992,-6 4 1,-2 10-1,0-1 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49:49.313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479 44 24567,'10'-12'-3030,"-8"0"507,6 5 4018,4 4 705,-10-6-2744,8 9 1034,-10 0 1,-10 0-224,-4 0 0,1 0 0,-1 0-221,-3 0 1,5 0-1,-3 0 1,1 2 230,2 5 0,-8-4 1,6 4-1,-5-4 153,-3-3 0,0 0 1,0 2-230,0 5 1,1-4 0,-1 4 0,0-5-220,0-2 1,1 0 0,-1 3 617,0 4 1,7-5 0,1 6-122,-3-6 1,5-2-72,-3 0-143,11 0-331,-6 0 110,10 0-299,0 0-261,0 10 1,0-5-1,0 9-99,0 3 1,0-5-1,0 3-26,0 2 1,0 2-1,0 3 100,0 0 0,0-1 1,0 1 12,0 0 0,0-8 0,0 1-286,0 2 1,-7 2 247,-1 3 0,1-7-327,7-1 938,0-9-110,0 5 0,3-18 1,1-1 307,4-3 0,1 7 0,-4-5 1,5 3 185,2-1 0,-5-1 0,8 4 103,2-2 0,2-8 0,3 8 44,0 2 1,-1-5-1,1 3-211,0 2 0,0 3 1,-1 2-253,1 0 0,0 0 0,0 0 0,0 0 168,-1 0 1,-6 0 0,-1 0-1,1 2-61,-3 6 0,5-4 0,-7 9 0,-1-1-416,1 0 0,0-5 1,-6 7-1,4 3-317,-3 3 1,-3-6-1,-2 1 1,0 2 133,0 2 0,0 3 1,0 0-1,-2-3 55,-6-4 1,3 4 0,-7-5 0,0 6 177,0 2 0,-2-3 0,-8-2 0,0-3 233,0 3 0,1-5 1,-4 0-1,-1 1 77,-3-1 0,0-7 1,7 2-1,0-2 255,0 2 0,1-5 0,-1 6 422,0-6 0,3-12-1232,4-4 0,5 2-2436,10-3 2949,10 10 0,2-14 1,10 7-1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50:13.929"/>
    </inkml:context>
    <inkml:brush xml:id="br0">
      <inkml:brushProperty name="width" value="0.08" units="cm"/>
      <inkml:brushProperty name="height" value="0.08" units="cm"/>
      <inkml:brushProperty name="color" value="#66CC00"/>
    </inkml:brush>
  </inkml:definitions>
  <inkml:trace contextRef="#ctx0" brushRef="#br0">349 44 22054,'0'-12'-5745,"0"2"3582,0 0 1319,0 8 446,0-8 176,0 10 4930,0 0-4826,0 10 0,-3-8 8,-4 6 0,2 1 0,-7 1 863,3 2 0,-8-5-168,2 8 1,-4-1-1,-3 8-193,0 0 0,3-8 0,2 1 0,2-1 74,-2-2 1,5 5-1,-2-7 366,-3 2 1,-2 3-822,-3 6 1,2-6-1,4 0 693,1 1 1,10-3-846,-2 1-11,4-9 1,3 7-1162,0-5 748,0-4 0,10 6 630,5-9 1,4 0 0,3 0 0,0 0 41,-1 0 0,1-7 1,0 0-1,0 2 26,-1 3 0,8-6 1,1 1-1,-1 0-44,2-3 0,0 8 0,8-8 0,-5 3 81,-2 0 1,4-1-1,-7 6 1,-3-3-50,-1-2 1,-4-1-1,1 8 109,0 0-1,0 0-187,0 0-1186,-10 0 0,-5 0 902,-14 0 164,-5 0 1,-10 0 0,0 0 0</inkml:trace>
  <inkml:trace contextRef="#ctx0" brushRef="#br0" timeOffset="415">436 196 24567,'0'-22'-3848,"0"8"0,-2 2 2936,-6 2 0,6 0 891,-5 3 450,4-5 1,1-7 396,-5 4 102,4-4-395,-7 16-472,10-6 1,0 18 0,0 6-1,0 4-109,0 3 1,0 2-1,0 3 1,0 4-38,0 3 0,8 10 0,-1 7 0,-2-3-92,-3-2 0,5 5 0,1 2 0,-3 0-25,-3 0 1,-2-9 0,0-8 0,0 1-306,0-4 0,0-1 1,0-10-672,0-1 1,2-8-989,6-6 2389,-6-5 0,17-11 1,-6-4-1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50:21.495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5.15929E6"/>
      <inkml:brushProperty name="anchorY" value="-5.30316E6"/>
      <inkml:brushProperty name="scaleFactor" value="0.5"/>
    </inkml:brush>
  </inkml:definitions>
  <inkml:trace contextRef="#ctx0" brushRef="#br0">87 828 8267,'-2'-21'-41,"-3"-1"262,-2 0 0,-8 0 0,5 3 1415,-2 4-203,8-4-1018,-16 17 1,18-6 0,-6 16-122,6 6 0,9-2 1,3 3-91,2 2 0,3 2 0,4 3 0,-2 2-52,-3 5 0,-1-5 0,3 5 1,-1-2-131,2 2 1,2-5 0,3 5 0,-3-5-82,-4-2 1,4 0 0,-4-3 0,4-4 85,3-8 0,0 3 0,-1-3 9,1-2 0,0-12 1,0-8-1,2-4 0,5-3 1,-2-9-1,7-6 1,-1-4-96,1-2 0,3-8 0,9-2 1,7-6-84,12-8 1,3-6-1,-29 32 1,2 0-1,0 1 1,2 0 21,3-2 1,0 2 0,3 1 0,2 3 0,0 0 0,2 2 0,-5 2 0,0 3-44,-3 3 0,-3 1 0,29-11 0,-8 7 0,-15 7-648,-9 8 0,-13 4-1504,3 10 2315,-14 10 0,4 2 0,-7 9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50:24.875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5.16445E6"/>
      <inkml:brushProperty name="anchorY" value="-5.31417E6"/>
      <inkml:brushProperty name="scaleFactor" value="0.5"/>
    </inkml:brush>
  </inkml:definitions>
  <inkml:trace contextRef="#ctx0" brushRef="#br0">23 1022 8267,'0'-22'156,"0"0"1,0 8 0,0-1 844,0-2 1,-3 5 1182,-4-2-1329,4 9 0,-6-3-486,9 16 1,0 6 0,0 13-141,0 2 0,9 0 0,4-7 0,1 2-99,1 5 0,-8-2 0,7 6 0,1 1-195,-3 0 1,5-7 0,-7 2 0,-1-3-98,1 3 1,5-4-1,-6 4 1,1-5 71,0-2 1,-1-8-1,-4 1-190,2 2 243,10-8 1,-12 1 0,7-12 51,-2-6 0,-3 3-14,-7-9 0,0-1 8,0-6 0,3 6-34,4 1 1,-5 6 0,8-4-79,0 3 0,-6-8 0,11 2-51,2-4 0,0-3 0,0 0 0,0 0 60,7 1 0,7-11 0,13-7 0,4-9-41,10-10 1,-25 21-1,2-1 1,10-4-1,2-1 1,2-3-1,1-2 29,4-2 1,1 1 0,5 2 0,1 2 0,-3-1 0,0 2 0,-2 4 0,0 3 68,-4 3 1,0 3 0,-4 5 0,-2 1 0,34-26 0,-10 7 82,-10 8 0,-6 5 0,-11 9 0,-2 0 1,-4 0 0,1 1 0,-9 1 1,-2 3-90,-3 3 0,-2 9-483,0-2 1,-10 7-539,-5 7 0,-4-2 0,-3 9 1063,0 3 0,-10 3 0,-2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6:19.480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175 88 8237,'-15'0'62,"3"-3"411,2-4 0,1 4-65,1-4 0,4 5 499,-11 2-45,10 0-548,-14 0 0,9 2-164,-4 5 1,-3-2 0,9 10-108,4 2 1,-6-5-1,3 2 1,2 3-80,2 3 0,3 1 0,0 1 0,0 0 16,0 0 1,3-8 0,2 1 0,4 2-64,3 2 1,3 3-1,7-3 1,0-2 46,-1-2 0,1-8 1,2 5-1,3-2 23,2-5 1,0-3 0,-5-2 0,3 0 17,2 0 0,0 0 1,-7-2-1,-1-6 36,1-6 0,0-6 1,0 1-1,-3 2 161,-4 3 1,2-1-1,-10-7 1,0 1-4,3-1 1,-8 0 0,5 0-1,-4 0-15,-3 1 1,0-1-1,-3 0 1,-4 0-49,-7 1 0,-6 1 1,-1 3-1,-1 5-39,0 2 0,0-4 0,0 7 0,1 2-179,-1 2 0,-7 3 0,0 0 0,2 0-137,3 0 0,0 8 0,-3 1 35,-2 3 0,0 3 1,7 7-706,1 0 1,8-1-670,6 1 0,5 0-703,2 0 2261,0-10 0,9 7 0,4-7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50:33.177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327 175 8157,'0'-12'1685,"0"0"-1312,0 4 0,0 4-85,0-11 0,0 8-64,0-8 1,-2 8-98,-5-7 0,4 6 6,-4-6 0,5 7 1,-1-6 38,-4 4 1,2-6-1,-10 8 40,-1 2 1,3 3-1,-1 2-69,-3 0 1,-2 0 0,-3 2 0,0 5-62,0 8 1,8 4 0,-1 3-1,-2 0-44,-2 0 0,4 2 1,3 2-1,0 3-71,0-2 1,7 5 0,-2-3 0,5-3-107,2-2 1,0-2 0,0 0-1,0 0-132,0-1 0,2-6 0,5-3 54,8-2 0,-3-3 0,2-7 126,3 0 1,-5-2 0,1-6-1,-1-4 44,0 0 0,-5-7 1,8 7-1,-1-3 94,-2 1 1,5-1 0,-7-7 0,-1 1-23,1-1 0,5 0 0,-6 3 1,1 2 53,0 2 0,4 1 1,-4-8-8,2 0 1,-5 3 0,5 2 479,-2 2-354,-3 11 1,-7-4 0,0 16-157,0 6 1,0 5-1,0 3 1,0 0-65,0 0 1,0 7 0,0 0 0,0-3 15,0-1 0,3-4 0,2 1-127,2 0 0,7 0 0,-4-1-189,2 1 0,-5-10 1,8-4-36,2-6 0,-5-2 0,0-2 0,0-6-293,0-6 0,3 2 1,6-3-1,1-2-1020,0-2 1670,0-3 0,9-9 0,3-3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50:34.15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352 66 8160,'0'-22'597,"0"0"1,-3 10-548,-4 5 0,2 4 72,-9 3 1,6 0 0,-6 0-2,-3 0 0,5 0 0,-3 0-1,-2 0 0,-2 8 0,-3-1-39,0-2 0,1-3 12,-1-2 1,0 3-45,0 4 1,1-2-2,-1 9 0,10-7 0,2 8-33,0 2 0,8-5 0,-5 2 1,4 3-39,3 3 1,0-6-1,0 1 1,0 2-21,0 2 0,0-4 0,0-1-11,0 3 1,0 2 25,0 3 1,3-10-1,1-2 51,4 0 85,-1-8-21,-7 8 1,2-13-54,6-4 1,4-3-38,10-4 1,-3 2 0,-2 7 0,-3-2-110,3 2 1,-5 2-1,3 3-29,2 0 1,2 0 0,3 0-1,-3 3-25,-4 4 0,4-5 0,-7 8 0,3 0 85,-1 4 0,-9-2 0,5 3 191,0 2 1,-10 2 0,0 3 73,-13 0 1,-6-8 0,-3 1 0,-2 2-161,-5 2 1,5-4 0,-8-3 0,3-3-343,0-4 0,-7 5 0,7-3-1544,2-2 1862,3-3 0,22-11 0,4-3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50:34.85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41 66 8267,'-2'-12'-18,"-3"2"538,-2 0 0,-3 8 417,3-5-721,4 4 0,-4 3-248,14 0 1,5 0 0,10 0-84,0 0 1,0 0 0,0 0 0,-1 0-261,1 0 0,2 0 320,5 0 0,-4 0 0,4 0 135,-5 0 1,-2-7 971,-1 0-494,1 0 1,-7 7-259,-1 0 1,-9 2-1,2 5 1,-4 8-113,-3 4 1,0 3-1,0 0 1,0-1-219,0 1 1,-8 2 0,1 3 0,2 2-440,3-2 1,2 4 0,0-2 0,0 0-2341,0 3 2809,0-8 0,0 7 0,0-9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50:35.40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85 8267,'0'-22'2134,"0"0"344,0 1-1548,0 8 1,0 6-707,0 14 0,0 6 1,0 11-1,0 2-193,0 3 0,0 3 0,3-6 0,1 3-486,4-2 1,-1 5 0,-7-3-1,2 0-842,6 2 0,-6-7 0,5 5 1297,-4-5 0,6 8 0,4 2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50:37.12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66 175 8267,'0'-22'482,"0"0"0,-2 1 487,-6-1 1,6 0-652,-5 0 1,12 8 0,4 2-266,3 2 1,-4 3-1,6 7-291,3 0 1,2 0-1,3 0 1,0 0-115,0 0 0,-8 0 0,1 0 0,-1 2-142,-2 5 1,5 6-1,-7 8 294,2 1 0,-7 0 0,2 0 1,-4-1 152,-3 1 1,-10-2 0,-5-4 0,-1-1 237,1 2 1,-4 2-1,4 1 1,-4-3 139,-3-3 0,0-9 1,0 5 70,1-1 0,-1-6 168,0 4-573,10-5 1,5-2 0,14-2-48,8-5 1,4 4 0,3-4-1,-1 5-96,1 2 1,7 0 0,0 0 0,-2 0-44,-3 0 0,-2 0 0,0 0 0,-1 2 52,1 5 1,-2 5 0,-6 10 246,-7 0 1,-4-8 0,-3 1 0,-5 2 78,-10 2 1,-2 3-1,-16-3 1,-1-2-122,0-2 0,0-8 1,-5 5-1,5-2-91,3-5 1,2-3 0,7-2 0,0 0-498,1 0 0,8-2 0,6-6 0,5-6 520,2-5 0,0-3 0,0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50:38.091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327 175 8267,'7'-22'133,"1"0"1,-1 8 457,-7-1 0,0 1 35,0-8 0,-3 7-203,-4 1 0,-3 7 0,-6-5-147,1 2 1,0 3 0,-6 7 13,-1 0 1,0 0 0,0 0-205,1 0 0,-1 7 0,0 3 1,0-1-184,0 1 0,1 7 0,-1-3-24,0 6 1,10 2-1,5-1 46,4 1 1,3-7 0,0-1-25,0 3 1,10 2 0,5 3-36,4 0 0,5-3 0,3-2 0,2-5-169,-3-2 1,-1 7 0,-4-5 0,1 3 56,0-1 0,0-7 0,-1 5 0,-1 1 163,-6-1 1,-2 0 0,-7 5 148,3-3 0,-11 1 0,-11 4 0,-6-2 113,-2-2 1,1-11-1,-3 4 1,-3-4 113,-2 4 1,-3-6-1,6 5-35,-3-4 0,0-13 0,9-4 0,3-6-113,3-2 0,9 8 0,-2-3 1,4-5-399,3-4 0,10-6 1,7 6-1,7-3-1079,5 2 1,10-5 1331,-3 3 0,15-9 0,5 4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50:36.226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260 128 8267,'2'-21'81,"6"-1"1,-6 0 606,5 0 1,3 8 363,-3-1-834,0 10 1,-9-2 0,-3 14 0,-5 8-151,-2 4 0,5-4 0,-5-1 0,0 3-21,0 3 1,-3 1 0,-6 1-1,1 0 14,6 0 1,-6-1 0,6 1 0,-6 0-132,-1 0 0,1-8 0,3 1 114,3 2 1,2 2-37,-3 3 0,8-10 1,14-5-40,8-4 1,4-3 0,5 0 0,3 0-113,2 0 0,2 0 1,-4-3-1,4-2-148,3-2 1,-7 0 0,4 4 0,-2-1-653,0-4 0,1 1 1,-9 7 942,1 0 0,-10 0 0,8-10 0,-8-2 0</inkml:trace>
  <inkml:trace contextRef="#ctx0" brushRef="#br0" timeOffset="201">282 259 8267,'0'-22'11,"0"0"0,0 1 1,0-1-1,0 0 550,0 0 0,0 8 0,0-1 424,0-2 0,0 5-610,0-2 1,0 11 0,0 3 0,0 12-226,0 8 0,7 4 0,3 3 0,-1 4-310,1 3 1,0 0-1,-6 7 1,4 0-640,-3 5 1,4 2-1,-2-4 799,-2-1 0,-2 11 0,-3 1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50:41.05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22 87 8267,'0'-14'-28,"0"-1"203,0-2 0,0 5 1028,0-2-209,-10 9-580,8-5 0,-8 13-258,10 4 0,0 5 0,0 10 0,0-1-66,0 1 1,0 0-1,0 2 1,0 3-87,0 2 0,0 10 0,0-3 0,0 5-45,0 3 0,8-1 1,1 1-1,1-1 0,0 1 0,-1-8 0,-4 0 1,5 1-32,2-4 1,-7-1-1,5-10 0,-1 0-63,-6-1 26,6-9 1,-9-4-24,0-16 1,0-4 113,0-10 1,0 1-1,0-1 43,0 0 0,0 0 1,0 1 2,0-1 0,0 0 1,0 0-13,0 1 1,8-1 0,1 0-48,3 0 1,-4 3 0,6 2 0,3 5-76,2 2 0,-2-4 1,3 6-76,4 3 1,12 3-1,-2 2 31,0 0 1,-5 2-1,-12 6 77,-3 6 0,-1 13 0,1 2 0,-7-2 91,-4-3 0,-3-2 0,0-1 0,0 1 118,0 0 0,-10 0 1,-4-1-1,-6 1 40,-2 0 0,-2-8 0,-2 1 0,-3 0-93,2-3 0,-5 0 0,3-7 0,0 2-50,-2-2 0,7 4 0,-5-1-106,5-4 1,4-4-410,6-7 0,4 2 0,12-7 482,6 3 0,4-8 0,10 5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50:57.742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44 131 7813,'0'-22'-263,"0"1"1361,0-1 0,0 0 687,0 0-1273,0 10 0,-2 3 0,-3 11-159,-2 5 1,-1-2 0,8 10 0,-2 4-100,-5 8 0,4-1 0,-4 8 0,5 0-88,2 0 1,0 2 0,0 8-1,0-1-158,0 1 0,0-1 0,0 1 0,0-1-427,0 1 1,0-10 0,0-3 0,0-2-629,0 0 0,2-7 0,3-7-2469,2 2 3516,10-8 0,-5 1 0,10-10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50:59.42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44 132 8267,'-2'-15'351,"-5"1"0,4-1 199,-4-7 1,5 8-209,2-1 1,2 10-182,5-2 1,5-2-1,10 1-301,0 3 1,0 3-1,0 2 1,-1 0-165,1 0 1,0 0 0,0 0-32,-1 0 1,1 2 247,0 6 0,-8 1 0,-1 8 0,-4-2 57,-4 2 1,-2 2-1,-6 3 1,-4 0 54,-8-1 0,-4 1 0,-3 0 0,0 0 26,1 0 1,-1-1-1,0 1 1,-2 0 86,-5 0 0,12-3 0,-5-4 0,5-6 178,5 1 1,0-8-167,5 6 0,7-6 0,0-4-72,12-6 1,0 6-1,2-8 1,3 3-71,3 0 0,2-1 0,2 6 1,2-3-38,3-2 0,0 0 0,-7 7 0,0 0-116,0 0 1,9 2 126,5 5 0,-4 5 0,-5 10 113,-10 0 0,-8 0 1,-11 0-1,-5-1 96,-8 1 0,-7 0 0,-7-3 0,-5-2-65,0-2 0,-7-3 0,5 5 0,-3-5-78,3-3 0,-3 6 0,10-8 1,3-2-1211,1-2-1117,4-3 2279,9-10 0,2-2 0,10-10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2:42.06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114 186 7740,'0'-19'246,"0"6"350,0 0 0,-2 9-207,-5-2 1,3 4 0,-6 4-203,1 4 1,-3 5 0,6 8 0,-1 0-53,-1-1 1,6 1 0,-5 0-1,5 0-27,2 0 1,0 0 0,0 0 0,0 0-182,0-1 1,7 1 0,1 0-1,0 0-82,1 0 0,6-2 1,-5-3-1,3-1-38,-1 2 1,1-7-1,6-2 1,0-1 82,-1 1 0,3-4 1,2 4-1,3-6-4,-3-6 1,-2-2 0,-2-7 0,-1 2 52,1-1 0,0-3 0,-2-2 0,-2-2 128,-3-4 1,-5 2 0,3-7-1,-2 1 60,-3 0 1,-3-3 0,-2-6 0,0 1 8,0-1 1,-9 6 0,-3 3 0,-7 4-38,-6 8 1,2 0 0,-9 11 0,-1 4-158,-3 6 1,-2 0 0,0 11 0,3 4-245,3 4 1,-1 11-1,8-5 1,1 2-746,3 1 1,11-1 1046,4 7 0,4 0 0,2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6:23.230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110 153 8237,'0'-22'1575,"0"1"137,0 9-978,0-8 1,-10 18-512,-5-5 1,6 7 0,-1 4 0,3 6-17,-1 2 1,-6-5-1,7 8 1,2 2-87,2 2 1,1-4 0,-3-1 0,-2 6-134,2 6 0,3-2 0,2 5 0,0-4-98,0-4 0,0 1 0,2 0 0,3 0-52,2 0 0,10-1 1,-2 1-1,4 0 69,3 0 1,0-3 0,2-2 0,2-5-86,3-2 1,3-3 0,-6-7-1,3 0-6,-2 0 1,-3-7 0,0-3-1,3-2 124,2-5 0,-7-2 0,-8-6 0,1-1 71,-3-3 0,5 0 1,-10 7-1,0-2 62,3-5 0,-7 5 0,4-8 1,-5 3 55,-2 0 0,-2-2 1,-3 4-1,-5-2 125,-2 2 1,-2 3-1,-10 2 1,-3 3-44,-2 4 0,-3 6 0,6 9 0,-6 0-164,-2 0 1,5 2-1,-4 3 1,-1 5-183,0 2 1,7 2 0,-2 8-1,5 0-768,2 0 0,10-1 0,5 4 903,4 4 0,3-5 0,0 7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50:58.22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402 66 8267,'0'-15'323,"0"1"1,0 7 0,-2-6 261,-6 4 1,4 2-364,-11 7 1,8 9-1,-5 6-104,2 4 1,-4-4 0,4-1-1,-2 3-137,-5 2 1,5 3-1,-3 2 1,-2 3 24,-2 2 0,-3 0 0,-2-5 0,0 3 61,2 2 1,-12 0 0,15-7 0,-1 0 43,3-1 0,5-6 0,-5-1 47,3 3 1,12-7-187,2-3 0,9-4 0,13-3 0,2 0-3,5 0 1,-2-8-1,7 1 1,0 0-87,-1-3 0,-4 8 1,5-8-1,0 3-197,0 0 1,-7-1 0,2 6 0,-5-3-405,-2-2 0,0 0 0,-1 7-347,1 0 1,-7 0 1064,-1 0 0,-19 0 0,3 0 0</inkml:trace>
  <inkml:trace contextRef="#ctx0" brushRef="#br0" timeOffset="216">380 218 8267,'0'-21'-20,"0"-1"0,0 0 225,0 0 1,0 0 0,0 1 753,0-1 0,-2 3 196,-5 4 0,4 8-886,-4 14 1,5 5 0,2 12 0,0 3-179,0 2 1,0 10-1,0-1 1,0 11-380,0 9 0,2-5 0,3 0 1,2-2-510,-2 0 0,5 7 0,-3-7 0,0 0 797,3 2 0,2-7 0,10 7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51:01.27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371 218 8267,'0'-12'1057,"0"-7"0,0 14-663,0-10 1,0 8 171,0-7-207,0 9-197,0-15 1,0 8-78,0-10 1,0 8 46,0-1 0,0 8-88,0-7 0,-2 9 0,-3-5 1,-5 3 8,-2 0 1,5-1 0,-8 8-1,-2 0 14,-2 0 1,-3 0 0,0 0 0,1 0 2,-1 0 0,0 3 1,0 2-1,0 4-37,1 3 1,1-4 0,3 4 0,3 0-41,-3 0 0,7-5 0,1 8-14,-1 2 1,7-5 0,-4 2-12,5 3 1,9-5 0,3 0-1,2 0-11,5 1 1,2-6 0,3 5 0,0-2-52,-1-6 0,1 6 1,0-3-1,2 1-35,5 1 0,-5-6 1,5 6-1,-4-1-31,-4-1 0,1 10 1,-2-3-1,-4 6 68,-1 2 1,-10 2 0,2 2 79,-4 3 0,-3 0 0,-3-7 84,-4 0 0,-5 0 0,-10-3 1,0-2 46,0-2 0,1-11 0,-1 4 0,0-4-14,0 4 1,1-6 0,-1 5-1,0-7 18,0-7 0,8-3 0,2-6 1,2 1-111,5-2 0,-5-10 1,3-2-1,2 0-206,3-2 0,9 7 0,3-5 1,2 5-284,5 2 1,2-5 0,5 3-1,3 5-255,2-1 1,10 3 0,-3 0 730,5 3 0,12-1 0,3-6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51:02.15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436 66 8267,'20'-2'38,"-6"-6"1,-2 6 0,-7-8 592,2 1 1,3 6 119,-3-4 0,-4 2 4,4-2-387,-5 4 0,-4-6-334,-5 9 1,-5 7-1,-10 0-145,0-2 1,0-2 0,-2-1 146,-5 5 0,10-4 0,-8 4 1,1-5 40,1-2 0,1 0 1,2 0-1,1 0 22,-1 0 1,0 8 0,0-1 0,0-2 42,1-3 1,-1-2 0,0 0 53,0 0 1,8 0 151,-1 0-162,10 0 0,-4 3-160,9 4 1,0-2-86,0 9 0,0 1 0,2 4 0,3-2-128,2-3 1,3-1-1,-5 4 6,2-3 0,3 1 23,-3 6 362,-5 1 296,18 0-439,-18-10 1,10-2 0,-7-13-23,2-4 1,10 5-1,-5-8 1,3 3-32,-1-1 1,1-1 0,7 4 0,0-2-56,-1 2 1,8-5 0,0 3 0,-2 2-24,-3 3 0,-2 2 1,0 0-1,0 0-76,-1 0 1,-1 2-1,-3 5 80,-3 8 1,-7 4-1,5 5 1,-2 3 44,-5 2 0,-5 0 1,-7-7-1,-8 0 117,-4-1 1,-5-6 0,-5-1 0,-5 1-154,0-3 1,-5 5 0,8-10-1,-3-2-376,-5-3 0,8-2 1,2 0-1,4 0-1282,4 0 0,6-2 1715,1-5 0,9-5 0,-5-10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51:04.641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44 87 7548,'0'-14'-576,"-2"2"1041,-5 2 1,4 0-1,-7 6 82,1-4 1,6-1 158,-4 1-221,5 6-192,2-8 1,2 10-157,5 0 1,5 0-102,10 0 0,0 8 0,0-1-54,0-2 0,-8-3 0,1-2 94,2 0 1,2 0 1,3 0 1,-1 0 0,1 0 109,0 0 1,-7 0 203,-1 0 1,-7 0 634,8 0-679,-10 0 0,4 3 0,-9 4-101,0 7 1,0 6 0,0 4 0,0 2-95,0 4 1,-2 6 0,-3-2 0,-2 2-168,2 3 1,0 7 0,0-10-1,-2 5-195,2 3 0,3-3 0,-1-3 0,-1-4-668,-4-2 0,1-3-1512,7-7 1119,0-10 1,0-5 1269,0-14 0,0-5 0,0-10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51:54.855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414 88 7640,'-7'-15'3516,"0"1"-2949,-1 9 0,8-7-60,0 4 1,-2 6-221,-5-5 1,4 2 0,-7 0 151,1-2 1,4-1-140,-10 8 0,1 0 1,-8 0-70,0 0 1,1 0 0,-1 0-1,0 3-46,0 4 1,0 3 0,-2 7 0,0-3-48,2 3 0,-4 3 0,11 4 1,-4 2-64,-3 3 0,10 3 0,5-6 0,4 3-198,3-2 1,0 0 0,0-1 0,3 1-21,4-8 1,5 1 0,10-11-1,0 1-118,-1 0 1,8-3-1,3-7 1,-1-2-309,1-6 0,4 3 1,-4-9-1,-1-1-259,0 3 1,-2-5 0,-7 10 827,0 2 0,9-7 0,3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51:55.502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1 109 8044,'0'-22'96,"0"0"1,0 1 3992,0-1-1245,0 10-2299,0 2 1,0 13 0,0 4-265,0 7 1,0 8 0,0 5-1,0 2-250,0-3 0,0-1 0,0-1 1,0 2-584,0 3 1,0 0 0,0-7 0,0 0-418,0 0 0,0 7 1,2 0-1,3-3-1470,2-1 2439,1-4 0,1 1 0,3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51:57.904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110 196 8536,'-10'-21'398,"8"6"0,-6 1 432,6-3 1,2 4-346,0-1 0,0 7 1,0-8-165,0-2 1,2 8 0,3-1-18,2 0 0,10 5-218,-2-9 0,4 9 1,3-2-238,0 4 0,-8 3 0,1 0-162,2 0 1,0 3 0,0 2 120,-3 2 1,-9 10 0,2-3 0,-4 6-19,-3 1 0,0 4 152,0 4 1,-3 2 0,-4 5 92,-8-7 1,3-4 0,-2-4 0,-3-1 212,-3-6 0,6 3 1,-1-7 41,-1 2 1,-1-5 0,0 5 437,2-2-586,10-3 0,-4-9 1,11-3-197,5-2 1,5 0 0,10 7-63,0 0 1,0 0-1,-1 0-90,1 0 0,-7 0 1,-1 0 20,3 0 0,3 7 1,-1 2 48,-5 4 1,3 1 0,-9 8 233,-3 0 1,-5-3 0,-5-2 0,-5-5 72,-2-2 0,-3 7 0,-6-5 0,-1 2-26,0 1 1,-7-10 0,0 2 0,2-2-129,3 2 1,2-5 0,1 6 0,-1-6-456,0-2 1,0-10-107,1-4 0,8-5 0,6-3 544,5 0 0,11-9 0,4-3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51:58.921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347 305 8517,'0'-14'1161,"0"-1"1,0 1-581,0-8 0,0 7-111,0 1 1,0-1-150,0-6 0,0-1 0,0 0-43,0 0 1,-7 8-1,-1-1 7,4-2 1,-1 5 0,-3 0-38,-6 2 1,2-4-1,-3 7-106,-2 2 0,-2 2 1,-3 3-1,1 0-49,-1 0 1,7 10 0,1 2 0,-3 3-73,-3-1 0,-1 1 0,1 7 0,3-3-17,3-5 1,9 6-1,-5-8 1,3 2-35,0 1 0,2-1-9,12 8 0,5-2 1,10-3-1,2-5-55,5-3 1,-4 1-1,4-5 1,-3 4-120,3 4 0,-5-9 0,5 6 0,-4-3-45,-4 1 0,1 6 1,-2-4-1,-4 2 17,-1 5 1,-10-5 0,2 2 208,-4 3 1,-6 3-1,-7-1 69,-11-4 1,-1 2 0,-10-10 0,3 0 26,0 3 1,-7-8 0,7 5 0,2-4 102,3-3 1,2 0 0,1-3-34,-1-4 0,3-5 0,4-10 0,8 1-185,4-1 0,6 0 1,4-2-1,8-3-412,4-2 0,12 0 1,6 10-1,4 2 63,2 2 1,3 1 399,5-8 0,5 0 0,9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51:59.920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414 88 8029,'0'-15'1220,"0"1"1,0-1 509,0-6-1183,0 8 0,-2 4-248,-5 9 0,-5 0-310,-10 0 1,0 0 0,0 0-66,1 0 0,-1 0 0,0 0 85,0 0 0,0 0 1,1 0-1,-1 2 140,0 5 1,8-4 0,-1 4 71,-2-4 0,-2-3-48,-3 0 1,8 7-141,-1 0 1,10 10-137,-2-2 0,5 4 0,2 3-42,0-1 1,0-6 0,0 0 42,0 1 1,0 4 0,0 2 32,0-1 1,0-6 47,0-1 0,0 1 80,0 7 1,2-10 81,5-5 1,-2-5 12,10-2 0,-8 0-123,7 0 1,1-7-1,7 0 1,-1 0-86,1-3 0,0 8 0,0-6 0,-1 3-89,1-2 1,0 5-1,0-5 1,0 4-49,-1 3 1,1 0 0,0 0 163,0 0 1,-8 7 0,-2 3-1,-2 2 68,-5 5 0,-3 2 1,-2 3-1,-2 0 22,-5 0 1,-6 0-1,-8-1 1,-1 1 12,0 0 1,-7 0 0,-2-3 0,-1-2-164,1-3 1,-6-1 0,8 1 0,0-4-617,-2-1 1,7-6-1,-5 2 40,5-10 0,11 0 0,6-9 0,5-3 663,2-3 0,19-2 0,5 1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51:56.304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402 88 8537,'0'-15'-93,"0"1"0,0 6 847,0-6 0,0 7 278,0-8-266,0 10-30,0-4-628,0 9 1,0 2 0,-2 3 0,-3 4-35,-2 4 0,-3-1 0,3 5 1,-5-3 7,0 3 0,-8-5 0,6 3 0,-6 2-10,-1 2 1,-1 3 0,0 0 0,-2-1 42,-5 1 0,5 0 1,-5 0-1,4-1 4,4 1 0,1-7 0,3-3 0,5 0-2,3 0 1,-1-7-87,3 2 0,14-4 0,0-3-130,10 0 1,12 0 0,0 0 0,0-3 13,3-4 0,-6 4 0,8-4 0,0 2-170,0-2 1,-7 5-1,2-6 1,-3 6-215,3 2 1,-5 0 0,3-2-1,-8-3-640,-4-3 0,-1 1 1,8 7-826,0 0 1934,-10 0 0,7 0 0,-6 0 0</inkml:trace>
  <inkml:trace contextRef="#ctx0" brushRef="#br0" timeOffset="234">359 197 8537,'0'-22'0,"0"0"339,0 0 0,0 0 0,0 1 1324,0-1 0,0 7 870,0 1-2196,0 9 1,2 3 0,3 11 0,2 3-456,-2 5 1,5 5 0,-1 7-1,1 7-633,0 6 1,-3 1-1,-5 3 1,3 5-3045,3 7 3795,-1 5 0,-7 2 0,0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6:24.77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66 218 8237,'0'-22'499,"0"0"316,0 1 1,0 6 580,0 1-950,0-1 0,2-7-209,6 1 1,4 8 0,7 4-181,-4-1 1,4 8 0,-5-6 0,6 6-147,2 2 1,-1-7 0,1-1 0,0 4-197,0 1 0,0 3 0,-1 0 24,1 0 0,0 0 0,0 0 125,-1 0 0,-6 7 0,-1 1-67,3-3 1,-7 7 203,-3 2 1,3 6 0,-3 1 2,-2 1 1,-12 0-1,-8 0 13,-4-1 1,-3-1-1,3-3 1,2-5 74,2-3 0,1 8 0,-8-4 0,3 1 172,4 1 1,-4-8 304,4 7-121,-4-9-304,7 5 0,5-10 1,11-3 38,4-4 0,9 2 1,-3-7-82,6 3 1,1-6 0,1 5 0,0 1-103,0-1 1,-1 3 0,1 7 0,-2-3-38,-6-4 1,5 5 0,-4-6 0,4 6-58,3 2 1,-7 0-1,-1 0 1,1 2-192,-3 6 0,5-4 1,-8 9 117,3-4 1,-7 8-1,3-2 206,-6 4 0,-2 3 0,-2-3 0,-6-2 107,-6-2 0,-8-1 1,-5 8-1,-4-3-17,-3-4 1,0 4-1,-5-4 1,3 2 108,-3-3 1,-2-2 0,-2-7 0,-1 2-74,1-2 1,9-2 0,2-3 0,3 0-311,0 0 1,0-3-640,7-4 0,10 2-409,5-9 1193,5 9 0,2-15 0,0 8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52:01.587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150 0 8537,'-14'0'460,"-1"0"1,1 0 338,-8 0 0,0 0-248,0 0 1,8 0-127,-1 0 0,10 3-350,-2 4 0,7-5 0,7 6-184,8-6 0,4-2 1,3 0 1,0 0 1,0 0 0,-1 0 74,1 0 0,0 0 0,0 0 117,0 0 0,-1 0 0,1 0 223,0 0-1,-8-2 1,1-3 297,2-3 0,-5 1 979,2 7-796,-9 0 1,12 3-471,-10 4 0,1-2 0,-8 9 0,-3 3-93,-4 2 1,2 11 0,-7-1 0,2 0-186,6 2 1,-6 3-1,0 7 1,1-2-234,-1-3 0,3-7 0,7 5 0,0-3-461,0-4 0,0-3 0,0-2-2012,0 0 588,0 0 1,0-13 2077,0-9 0,9-9 0,3-13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20:59:59.067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999 295 9941,'0'-11'1591,"0"1"1,-2 3-1349,-6 0 1,4 0 0,-10 5 12,-3-6 1,5 6 0,-2-5-25,-2 5 1,-3 2-1,-3 0-15,1 0 1,0 0 0,0 0-83,-1 0 1,1 0-1,0 2 1,0 5-61,-1 7 1,1 0-1,0 5 1,0 5-18,-1 0 0,1 9 1,2 2-1,3 5-130,2 3 1,2 6-1,-2 1 1,6-1 25,6 3 1,2-7 0,0 5 0,0-8 47,0-6 0,10-3 1,4-10-1,5-1-37,2-10 1,0-8 0,3-4-1,2-2-84,2-5 0,3-5 0,-5-9 0,2-1-391,-2 1 1,0 0-1,0 0 1,2-1-529,-2 1 0,-9 2 0,-3 3 0,3 4 1038,1 3 0,4-8 0,-1 5 0</inkml:trace>
  <inkml:trace contextRef="#ctx0" brushRef="#br0" timeOffset="665">1254 83 8013,'-7'-14'199,"0"0"1,0 7 683,7-8 1,-7 8 815,0-7-1038,-1 9 0,11-2-417,4 14 1,-2 3 0,9 6-1,0-1-77,-2 1 0,7 10 0,-8 2 1,4 1-97,-1 1 1,0-4 0,7 10 0,0 2-122,1 2 1,-1 2-1,0 1 1,0 2-191,1 4 0,-3 5 0,-5 10 1,-7 0-552,-5 0 1,-4-1 0,-8 1 790,-11 0 0,-19 0 0,-14-1 0</inkml:trace>
  <inkml:trace contextRef="#ctx0" brushRef="#br0" timeOffset="1399">234 168 8013,'12'-10'-25,"-3"6"0,-7-8 0,3 0 151,2 0 1,0 5 0,-4-5 992,4 3-87,-5 2-663,8 7 0,-13 0 0,-4 0 21,-7 0 0,-5 9 1,-2 6-118,0 3 1,-1 11 0,1-1 0,0 0-38,0 3 0,-1-5 0,1 10 0,2 1-7,5 3 0,-2 12 0,6 7 0,1 8-367,-1 3 0,3 1 0,7-5 0,2 3-629,6 2 0,3-10 0,13-11 1,2-8-1007,2-6 1,17-6 1772,-2-8 0,23-1 0,0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6:26.146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197 64 8237,'0'-22'0,"-3"7"778,-4 1 1,-5 9-256,-10-2 0,0 7 0,1 7-321,-1 7 0,7 6 0,3 4 0,0 3-17,0 2 1,7 7 0,-5-5 0,3 3-67,0 5 1,0 0 0,7-1-1,0-1-112,0 1 0,0 1 0,2 0 0,3-5-92,2-3 1,10-2 0,-2-7 0,4 0-86,3 0 0,0-3 0,-1-5 0,1-6-28,0-6 1,0-2-1,-1 0 1,4 0-23,4 0 0,-5-7 0,5-3 1,-5-2 155,-2-5 0,-8-2 0,-2-3 0,1 0 200,-1 0 1,-8 1-1,4-1 40,-6 0 0,-12 0 0,-4 3 0,-5 4-136,-3 8 1,0-3 0,-2 3 0,-3 2-116,-2 3 1,-2 9-1,4 3 1,-2 2-422,2 5 0,3-5 0,5 3 0,2 2 496,2 2 0,11 12 0,-6 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6:26.646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283 110 8237,'-9'-22'112,"6"7"1,-6 3 292,-1 2 0,-2-4 0,-10 7-52,0 2 1,8 10-1,2 4 1,-1 3-171,1 5 1,5 5 0,-5 5 0,2 2-195,5-3 1,3 6 0,2-1-1,0 1-75,0-1 0,0-2 1,2-7-1,3 0-22,3 0 0,9-8 0,-3-2 1,5 0-83,3 0 0,0-7 0,0 3 1,0-6-50,-1-2 1,1 0-1,0 0 1,0-2 146,-1-6 1,-6 3 0,-1-9 0,3-3 48,3-2 0,-6-3 0,-2-2 1,-2-3 78,-5-2 0,-3-7 1,-2 4-1,0-2 247,0-4 0,-9 4 0,-6 0 0,-7 5-41,-7 10 1,3-1 0,-11 13-1,-1 2-397,-3 3 1,-3 11 0,3 6 0,2 7-895,3 7 1,9 2 1048,-2 5 0,5 15 0,2-5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6:27.394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175 172 8237,'-13'-10'26,"-6"8"0,7-8 0,-3 3 308,1 0 1,7-1-1,-8 8 138,-2 0 1,5 0-1,0 3-216,2 4 0,3-2 0,5 9 0,-3 3-118,-2 3 1,-1 9-1,8 2 1,0 1-69,0-1 0,0 1 1,0-6-1,3 6-26,4 1 0,-2-6 1,7 2-1,0-5-143,0-2 0,3 0 0,6-3 1,1-2-123,0-2 0,2-10 1,3 2-1,2-5-43,-3-2 0,6 0 1,-3 0-1,-2-2 173,-3-5 0,-2-6 1,-1-8-1,1-4 123,0-4 0,-8 3 0,1-11 1,-1 1 159,-2 2 0,-2-7 1,-10 2-1,0-6 89,0-6 0,0 0 0,-2 10 0,-8 2-99,-12 3 1,-2 16-1,-12 1 1,-3 7-532,-2 7 0,-10 15 0,-2 9 1,0 10 348,-1 5 0,-6 12 0,4 10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6:29.410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196 44 8014,'-21'0'960,"-1"0"-344,0 0 0,0 3 0,3 4 0,2 7-389,2 6 1,8 2-1,-5 2 1,0 2-34,0 3 0,7 10 1,-2-5-1,4 2-171,3 1 1,0-1 0,3 5 0,4-2-263,8-3 0,4-9 1,3-1-1,2-6-54,5-6 0,-5-2 1,8 3-1,-3-8 32,0-5 0,2-4 0,-4-3 0,2-5 133,-3-2 1,6-9 0,-3-8 0,-2 0 95,-3-3 0,-3 1 0,-1-8 1,-3 3 193,-3-3 0,-9-2 0,5-3 0,-3 3 18,0 5 1,1-3-1,-11 10 1,-4 2-42,-8 3 0,-11 5 0,-6 4 1,-2 8-68,-4 5 0,-3 2 1,-3 0-1,1 2-205,-1 5 1,0 8 0,3 11 0,5 4-262,7-4 0,5 8 1,4 0-1,6 2-1389,7 0 1783,4-9 0,3 14 0,0-7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6:29.843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175 240 8237,'-22'-10'803,"0"-4"1,1 4 0,-1 3-307,0 4 1,8 3 0,1 3-336,4 4 0,-1 3 0,5 7 1,-2 0-176,2 7 0,3-2 1,2 7-1,0-5-145,0-2 1,9-1 0,4 1 0,1 0-6,1 0 0,-1-3 0,8-2 1,0-5-93,-1-2 1,4-3-1,1-4 1,3 1 1,-2 4 0,-3-4 0,0-8 0,3-6 124,2-2 0,0-3 0,-7-9 0,-1-2 151,1-4 0,-2-8 0,-3 1 0,-5-4 206,-3-2 1,6 2-1,-8 2 1,-4 5 156,-8 3 1,-7-6 0,-13 8 0,-4 5-276,-7 7 0,-5 7 0,-3 10 0,1 3-767,-1 4 1,1 5-1,2 12 1,4 3 656,8 2 0,-5 10 0,1-5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6:30.594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262 131 8237,'-7'-15'837,"-1"1"0,-6 7 0,4-5 170,-2 2 1,5 3-316,-8 7 1,1 0-469,-8 0 1,7 0 0,3 2 0,0 5 18,0 8 0,5 4 1,-5 3-187,2 0 0,3 2 0,7 2 0,0 4-47,0-4 1,0 6-1,0-1 1,0 1-125,0-1 1,7 0 0,3-4 0,2 2-87,5-2 1,2-10 0,5-5 0,3 0-79,2 0 0,7-7 1,-7 2-1,0-5 126,3-2 0,-6-9 0,8-8 0,-2-7 113,-6-5 0,-1-3 0,-6 6 0,-2-6 200,-3-2 1,-9-2 0,5-5 0,-3 2 126,0 3 1,-2 7 0,-12-8-1,-7 1-236,-6 2 1,-4 10 0,-5 10-1,-5-1-336,0 3 0,-7 2 0,5 10 0,-5 3-386,-3 4 0,-7 12 1,0 13 669,3 2 0,2-8 0,3 6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6:43.27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371 240 8237,'0'-15'-406,"0"1"729,0 9 0,0-7 210,0 5 118,0 4-478,0-16 1,2 17 0,3-8 126,2 0 24,0 8-198,-7-18 0,0 16-25,0-11 1,0 8-28,0-8 0,0 8 0,-2-5 24,-5 2 1,4 1 0,-6 4 21,-1-3 1,-2 1 0,-7 5 3,4-5 1,-4 4 0,4-4-2,-4 4 1,-3 3 0,0 3-35,0 4 0,1-4 0,1 6 0,3-2 24,3 1 0,-1 6 0,-4-4 0,2 0 59,3-1 0,6 8 0,-4-2-34,2 4 0,-4 3 0,7 0-46,2-1 1,2 1 0,3 0-90,0 0 1,0 0-1,3-3-83,4-5 0,5 3 0,10-7-32,0 2 1,0-7 0,-1 2-16,1-4 0,0-3 1,0 0-50,-1 0 0,1 0 102,0 0 0,0-3 1,0-2 78,-1-2 0,-6-7 0,-3 4 0,0-2 71,0-5 0,-7 5 0,5-3 174,-1-2 0,-6 5-146,4-2 1,-2 2 0,0-5 15,2 2 0,0 8 263,-7-8-46,0 11-22,0-6-149,0 10 0,-2 0-15,-5 0-182,4 0-107,-7 0 101,10 10 1,0-6-9,0 11 42,0-10 0,0 7 3,0-5 73,0-4 138,0 6-128,0-9-51,0 0-40,0 10 98,0-8-18,0 8 1,0-8 0,0 6 0,0-4 0,0 11-45,0 2 0,0 2 0,0 3 1,0 0-95,0 0 1,0 9-1,0 3 1,0 2-43,0 1 1,0-1 0,0 7 0,0 1 155,0 0 0,0-3 0,0-3 1,0-4-106,0-2 0,0 4 1,0-7-160,0-2 0,0-10-252,0-3 0,8-11 0,-1-3-1567,-2-13 0,-3-6 2035,-2-3 0,0-9 0,0-3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6:47.54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371 131 8055,'2'-12'-328,"6"4"535,-6 6 0,8 0 1,-8-3 328,5-3-296,-4 1 0,7 5-56,-10-5 0,0 2 46,0-10 1,0 8-64,0-8 0,-3 11 1,-2-6 11,-2 0 1,-10 8-135,3-5 0,-6 4 0,-2 3 0,1 0-43,-1 0 1,-7 0 0,0 3-1,2 1 9,3 4 0,0 9 0,-3-3-22,-2 5 1,0 3-1,10 0 1,2 0 5,2 0 1,10-8-1,-2 1-79,5 2 1,2 2-1,2 0 41,5-4 0,-2-6 1,10-9-1,2 0 65,2 0 1,3 0 0,0 0-1,-1-2 24,1-5 0,0 2 0,0-7 0,0 0-22,-1 0 0,1 4 0,2-4 0,0 0 36,-2 0 1,5 0 0,-13-5 0,6 5 134,2 2 1,-8 1 363,1 1-391,-1 6 1,-2-5-1,-5 14-45,-4 7 0,-3 6 0,0 2-120,0-1 1,0 4 0,0 1 0,0 3-190,0-2 0,0-3 0,0-2 0,0 0-401,0-1 0,0 1 0,0 0-871,0 0 0,0-1 1458,0 1 0,0-10 0,0-2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2:42.747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208 246 7740,'-8'-11'57,"-3"-3"0,-6 5 251,5-1 1,-5 6-1,4-3 82,-3 5 1,-3 2 0,0 2-144,0 5 1,6-3 0,1 8-89,-3 3 1,7 2 0,1 2 0,5 0-79,2-1 1,0 1-1,0 0 1,0 0-172,0 0 1,0 0 0,0 0-59,0 0 0,9-1 0,3-1 1,5-2-57,2-3 1,0-7 0,0 1 0,2-2 63,4 2 0,-2-3 0,6 3 0,1-4 14,-1-2 0,0-8 0,5-3 0,-5-2 6,-1 1 1,-1-1 0,-4-6 0,2 1 78,-2-1 0,-4-2 0,-4-2 0,-5-3 158,-1 3 0,-3 0 0,-6 0 0,0-4 74,0-2 0,0 3 0,-2-3 1,-5 0-25,-5-1 1,-11 7-1,-2-2 1,-1 6-49,-1 7 0,4-3 0,-8 9 0,-3 1-243,-2 3 1,1 11 0,1 3 0,3 7-235,-3 6 1,7-2 0,4 7 0,6-1-382,5 1 0,5-7 739,-5 2 0,7 4 0,-3 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6:48.10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196 109 8294,'-19'-14'293,"4"-1"1,3 10 0,5-2 48,-8 5 1,3 2 0,-2 0-115,-3 0 0,0 9 1,0 4-1,5 1-10,2 1 0,1-1 1,4 8-1,-3 0-113,4-1 1,1 1-1,3 0-204,0 0 0,3 0 1,4-1-1,7-1 13,6-6 0,2 6 0,-1-8 0,1 0-50,0-5 0,2-5 0,3-2 0,2 0-54,-3 0 1,6 0 0,-1-2 0,1-3 241,-1-2 1,1-10 0,-6 2 0,3-4 155,-2-3 0,-5 1 0,-5-1 1,-5 0 99,-3 0 0,-1 0 0,-8 1 0,0-4 20,0-4 1,-10 5-1,-7-2 1,-7 6-171,-5 6 0,-3 6 0,6-4 0,-6 3-235,-2 4 0,5 2 0,-5 3 0,1 0-707,-1 0 0,5 10 1,-5 2-1,5 3-2200,9-1 2984,-1 1 0,9 7 0,-10-1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6:51.177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349 153 7924,'14'0'-442,"1"0"0,-8-8 775,7 1 1,-9-3-69,2 3 0,3 2 289,-3-9 86,1 9-80,-8-14-433,0 7 0,0-3 0,-3 3 72,-4 2 1,2 1-38,-9 1 1,-1 6-1,-7-5-94,1 4 0,6 3 1,0 0-1,-1 0-18,-4 0 1,-2 0 0,1 0-1,-1 0-16,0 0 1,0 3-1,-2 4-32,-5 7 0,12-1 0,-5 1 0,5 3-15,5 2 0,-5 3 1,8-3-1,-1-2-29,0-2 1,3-1 0,7 8-95,0 0 0,3 0 35,4 0 1,5-10 0,10-5 64,-1-5 1,1-2-1,0 0 26,0 0 1,0-2 0,-1-3 0,1-5 30,0-2 1,-5 5 0,0-8-1,2-1 81,-2-4 0,0 6 1,5-1-1,0-2 243,-1-2 1,-6 4-1,-3 1 148,-2-3 0,4 5 33,-7-3 1,1 13-319,-8 2 1,0 10 0,-3 11 0,-2 1-199,-2 0 0,-3 2 0,6 3 0,-4 4-240,3 3 1,-4-5-1,2 7 1,-1 1-289,-1-3 1,6 7 0,-4-7 0,2-1-193,-2-4 0,4 3 0,-4-3 710,5-2 0,-8-3 0,-2-2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6:52.060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458 240 8237,'0'-22'113,"0"0"1,0 0 369,0 1 0,0-1-114,0 0 0,0 0-154,0 0 1,-3 3-1,-1 2-94,-4 3 1,-9 9 0,3-2 0,-5 4-60,-3 3 1,0 0 0,-2 0 0,-3 0-56,-2 0 1,-7 10-1,4 4 1,1 6-8,-1 1 0,3 4 0,8 1 0,-1 6-71,0 2 1,8-8-1,1 6 1,4-3-120,4 0 0,3 0 1,4-7 70,5-1 1,5-9 0,10-2 0,0-3 97,0 1 1,2-1-1,2-10 1,4-4 49,-4-7 1,1 2 0,-1-3 0,3-2 34,-2-2 0,-3-3 0,-2 0-5,0 0 0,0 1 1,-3-1-1,-2 0 81,-3 0 0,-6 1 0,6-1 585,3 0-198,-7 10 1,-1 5-373,-9 14 1,0 7 0,0 15 0,0 5-153,0 0 0,-7 7 1,0-4-1,2 6-110,3 8 0,-1-5 1,-2 5-1,-2-8-262,2-6 1,3 4-1,2-7 1,0 0-559,0-5 0,0-5 1,0-2 926,0-1 0,0-9 0,0-2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6:52.67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174 197 8237,'0'-22'579,"0"0"1,-9 10-281,-6 5 0,-2 7 1,0 5-1,5 4-137,3 3 0,-8 3 0,5 9 1,-3 3-86,1 2 0,9 2 0,-5-4 0,3 2-89,-1-2 1,1-3 0,7-2 0,0-1-177,0 1 0,3-3 0,1-2 1,6-5-162,2-2 1,3 5-1,7-8 142,-1-2 0,1-3 0,0-2 1,0 0 65,-1 0 0,1-7 0,0-3 1,0-2 46,0-5 0,7-2 0,0-3 0,-3 0 137,-2 1 1,-2-4 0,0-1 0,-3-6 155,-4-2 1,2 1 0,-10-6-1,-2 3 94,-3-3 1,-2 5-1,0 0 1,-5 3-61,-9 4 0,-1 12 0,-16 8 1,0 5-155,-6 2 1,3 2-1,-2 5 1,-3 8-466,-2 4 0,7 6 1,5 1-1,5 3-359,2-2 1,8-3-1,2-2 745,2 0 0,3 9 0,7 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6:53.127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175 175 8237,'-22'-15'148,"0"1"0,8 9 0,-1-2 275,-2 4 0,-2 6 0,-1 4-238,6 7 1,4 6 0,8 1 0,-3 4-134,-2 4 0,-1-5 0,8 5 0,0-2-69,0 2 0,8-5 0,1 2 0,3-6-37,5-6 0,-4 1 1,1 4-1,3-4-56,2-8 1,3-5-1,2-2 1,3 0 38,2 0 0,0 0 0,-5 0 0,3 0 63,2 0 1,2-9 0,-4-6 0,2-4 84,-2-3 0,-3 0 0,-2-2 0,-1-3 186,1-2 0,-7-7 0,-3 5 1,-3-3 134,-4-5 0,-2-2 0,-6 0 0,-6 4-49,-13 8 1,-2 8 0,-13 6 0,-1 8-621,-4 4 0,-4 6 0,-2 4 0,0 8-534,7 4 0,-3 12 0,10 6 805,0 4 0,-7 2 0,7 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6:53.841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218 87 8237,'-22'-14'427,"1"-1"0,-1 10 0,0-2-150,0 5 0,3 4 1,2 5-1,5 8-76,2 4 1,-7 3 0,5 2 0,0 3-73,5 2 0,4 9 0,3-4 0,0 3-232,0-1 0,0-7 1,0 5-1,3-3-99,4-4 1,5 4 0,10-4 0,0-5-63,-1-5 0,8-12 0,3 2 0,-1-5 44,1-2 1,4 0 0,-4 0 0,-1-2 136,0-5 0,6-1 0,-8-11 0,0-5 130,2 0 1,-6-3-1,4-2 1,-8-5 212,-6 0 1,2-7-1,-10 7 1,-2-2 181,-3 0 1,-2-1-1,0-4 1,-5 5-105,-9 7 1,-1 5 0,-16 4 0,0 6-58,-6 6 1,-4 6 0,-2 2-1,-1 2-666,0 6 0,1 4 1,-1 10-1,3 2-345,5 5 0,4-3 1,11 8-1,1-2-2035,6-6 2765,4-1 0,20 6 0,2 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6:54.291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175 240 7907,'0'-22'248,"0"0"0,-3 10 1,-4 5 54,-7 4 0,-6 3 1,-1 3-1,1 4-99,6 7 0,-6 13 0,8 2 1,-2 0-76,-1 3 1,10-8 0,-2 5-1,5-3-213,2 3 0,2-4 0,3 4 60,2-5 0,10-5 1,-2-4-1,4-8-115,3-5 0,7-2 0,0 0 0,0 0-11,2 0 0,-4 0 0,7-2 0,0-5 129,0-8 1,-1-4-1,4-5 1,-6-3 114,1-2 1,-8-2 0,5 2 0,-7-5 114,-8 0 1,-2-5-1,-7 8 1,2-3 102,-2-5 0,-12 8 0,-10 2 0,-7 4-62,-5 4 1,-10 1 0,0 6 0,-7 6-355,-4 6 0,-1 2 0,7 2 0,1 6-272,-1 6 0,3 8 1,5 5-1,7 4-192,4 3 0,13 2 0,5 5 0,5-2 568,2-3 0,9-9 0,3 4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6:54.842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436 175 7907,'0'-15'-2,"0"1"1,0-3 198,0-2 1,0 4 0,-2 1 324,-6-3 1,4 0-1,-11 0-64,-2 2 0,5 10 0,-3-2-247,-1 5 1,-4 2 0,-2 0 0,1 0-129,-1 0 1,0 0 0,0 0 0,1 0-85,-1 0 1,0 7-1,0 3 1,0 2-81,1 5 1,-1 2-1,3 3 1,2 0-3,2-1 1,10-6 0,-2-1-51,5 3 1,2 3-1,2-1 50,5-4 0,-2-6 0,10-9 1,2 0 53,2 0 0,3 0 1,-1 0-1,1-2 19,0-5 0,0-3 1,0-7-1,-1 5 85,1 2 0,0-7 1,0 5-1,-3-2 71,-4-1 0,1 8 0,-6-5 0,0 0 404,-1 0 1,6 4 824,-8-6-789,1 9 1,-8-2-429,0 14 1,0 5 0,0 10 0,0 2-190,0 5 0,0-2 0,0 9 0,0 3-318,0 2 0,0 10 0,-3 2 1,-2 0-544,-2 0 0,-3-2 0,5-5 1,-2 0 28,2-2 0,-4 2 0,1-17 863,4-3 0,1 8 0,3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7:11.77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23 107 7969,'0'-15'-609,"0"1"1181,0-3 1,0-2 1086,0-3-1263,0 10 0,0 4-200,0 16 1,-8 6 0,1 13-140,2 2 0,3 2 0,2-2 1,0 8-78,0 4 0,0 2 0,0 1 0,0-1-4,0 1 0,0 0 0,0-1 0,0 1-4,0-1 0,7 1 0,0-3 1,1-2-66,1-3 0,-4-9 1,7 2-1,0-8 43,0-6 1,3-5-1,7-10 1,0 0-24,-1 0 1,1-10-1,0-7 1,0-7 64,-1-5 0,1-3 1,-2 6-1,-4-3 133,-1 2 1,-10-4 0,2-1 0,-4 1-7,-3-1 0,0 3 0,0 7 0,-3 1-53,-4-1 0,-5 10 0,-10 4 0,0 8-286,0 8 1,-9 6 0,-3 15 0,0 8 219,5 4 0,-5 12 0,0 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7:10.55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175 249 7969,'-22'0'146,"10"-2"0,3-3 1133,-1-2-720,7-10 0,-6 12-422,9-10 1,2 11-1,5-4 38,8 6 1,4-5 0,3-1-303,0 4 0,0 1 1,-1 3-197,1 0 0,0 0 1,0 0 0,0 0 203,-1 0 0,-6 3 74,-1 4 1,-9 5 31,2 10 1,-11-1 0,-6 1 50,-2 0 1,0-7 0,-5-1-1,2 1 94,-2-3 0,5 5 0,-2-8 159,-3 3 1,-3 0-61,-1 3 0,1-3-113,6-5 1,7-4-96,14 4 1,-2-7 0,9-5-17,3-2 1,2 0 0,3 7-1,0 0-31,0 0 1,-8 0 0,1 0 0,2 0-55,2 0 1,3 2-4,0 5 0,-3 5 0,-2 10 137,-3 0 1,-9 0 0,3 0-1,-6-1 74,-2 1 1,-10 0 0,-4 0-1,-6-1-7,-1 1 0,-4 0 0,-1-3 0,-6-2-55,-1-2 0,4-10 0,-5 2 0,0-5-54,0-2 1,7 0-1,-2 0 1,5 0-237,2 0 0,0-7 1,3-3-1,5-2-423,6-5 1,6 5 0,2-2-104,0-3 1,2 5 0,6-3 747,6-2 0,15-2 0,5-3 0</inkml:trace>
  <inkml:trace contextRef="#ctx0" brushRef="#br0" timeOffset="383">654 119 7969,'0'-22'160,"7"0"1,1 0 498,-3 0 0,-3 8-146,-2-1 1,0 13-1,0 2-192,0 12 1,-7 7-134,-1 3 1,-1 0-133,2 0 0,4 7 0,-4 2 1,4 3-103,3 5 0,0 2 1,0 3-1,0 2-215,0 4 0,0-4 1,0 5-1,0-5 99,0-2 0,3-8 0,2 0 1,4 1 27,3-4 1,3-8 0,7-13 0,0-3 73,-1-4 1,1-2 0,2-6 0,3-6 72,2-13 1,0-2 0,-7-10 0,0 0-3,-1 0 1,-6 5-1,-3-5 1,-2 0 67,-6 0 1,-4 8 0,-7-1 0,-7 8-191,-6 4 1,-11 10 0,-8 1-1,-7 11-736,-5 15 1,1 2 846,6 12 0,-9 10 0,-3 10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2:43.964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0 105 7740,'11'-13'-1242,"-5"1"2202,-4-3 1,-2 5 962,0-3-504,0 0-342,0-5-888,0 7 1,0 11 0,0 13 0,0 3-64,0 3 1,0 0-1,0 2 1,0 2-35,0 2 0,0 7 0,0-5 0,0 3-95,0 3 1,2 1-1,2-1 1,3-3-51,-3-3 0,-2 6 0,-2-3 0,0-1-205,0-4 0,2-4 0,2 0-246,3 4 1,-1-4-774,-6 5 214,0-14 0,6-5 0,2-12 1063,3-1 0,2-17 0,5 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7:15.492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109 153 7969,'0'-22'740,"0"0"1,-2 3 90,-5 5 0,2 4-540,-10 10 0,8 10 0,-5 4 0,0 5-127,0 3 1,7 7-1,-2 3 1,2-1-85,-2 1 0,4 6 0,-4-4 0,5 2-120,2 1 1,0-8 0,2 5-1,3-3-121,2-4 0,8 4 0,-6-2 0,3-5-108,5-7 0,3 3 0,1-8 98,1 0 1,0-2-1,0-10 1,0 0 74,-1 0 0,1-8 0,0-1 0,0-6 89,-1-9 1,-1 2 0,-3-9 0,-3 2 84,3 0 0,-7-10 0,-3 3 1,-2-3 129,2 3 1,-4-5-1,4 4 1,-7-4 42,-7-2 0,-5 1 1,-10 4-1,-2 4-203,-6 2 1,6 6-1,-7 11 1,2 8-261,0 5 1,-3 4-1,6 5 1,-3 8-388,2 4 0,5 13 1,8 4-1,6 3-952,6-3 1551,2 5 0,0 3 0,0 11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7:16.27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129 197 7969,'-15'0'-16,"3"-3"0,0-2 213,0-2 0,5 0 0,-8 4 430,-2-4 0,5 2-20,-2-9 1,9-1-422,-2-6 1,7 1-1,7 3-196,7 3 0,6 9 1,1-5-37,1 1 1,0 6 0,2-7 0,3 3-98,2 0 0,0 0 0,-7 7 0,-1 0-5,1 0 1,0 0-1,0 0 1,0 0-99,-1 0 0,1 2 0,-3 5 1,-4 8 51,-8 4 1,3 3-1,-3 0 1,-2 2 116,-3 5 0,-4-2 1,-5 9-1,-8 0 134,-4-2 0,-3 5 0,-2-8 0,-3 1 2,-2-1 1,-7 1 0,7-8 0,0 0 217,-3-5 1,8-4-1,-7 2 355,-1-3 1,8-2-257,-5 3 0,17-5 0,12-13-243,12-4 0,10 2 0,7-7 0,5 0-129,0 0 0,7 5 1,-5-6-1,5 4-215,3 4 0,-3-5 0,-2 3 1,-3 0-341,3-3 1,-6 8-1,4-6 1,-1 6 550,-2 2 0,7-10 0,-7-2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7:17.07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110 175 7969,'0'-22'493,"0"0"1,0 7 29,0 1 0,-3 9 98,-4-2 1,2 4-422,-9 3 1,2 10-1,-5 5 1,5 4-97,2 3 1,0 0 0,5 2 0,-2 2-113,2 3 0,3 3 0,2-6 0,0 6-82,0 2 0,0-8 1,0 3-1,2-4 29,6-4 1,4 4-1,9-1 1,1 0-120,0-5 1,0-4-1,0 2 1,2-5-10,5-2 1,-5-3 0,7-7-1,-2 0 106,0 0 1,3-7-1,-5-3 1,2-2 2,-3-5 1,-2-3 0,-2-4-1,0-2 118,0-3 0,-1-3 0,-1 6 1,-6-6 135,-6-2 0,-4-2 0,1-5 0,3 2 173,-4 3 0,-11 0 0,-10-6 0,-7 6-34,-5 7 0,-10 5 1,3 5-1,-3 4-172,3 8 0,-5 4 1,5 3-1,-3 3-445,3 4 1,-3 8 0,10 14 0,2 7-1248,3 5 1,9 3 1550,1-1 0,9 10 0,-5 3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7:20.506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175 175 7969,'-15'0'0,"0"0"242,-1 0 0,3 0 0,-1 0 48,-3 0 0,5 0 1,0 3-1,0 1-46,0 4 0,4 9 0,-4-3-135,3 6 1,1 4-1,8 2 1,0 3-69,0-2 1,0 4-1,0 1 1,3-1-78,4 1 0,-2 4 1,9-7-1,3-2-30,3-3 0,1-5 0,1-2 0,0-5-153,0-2 0,-5 5 1,2-8 98,5-2 0,3-5 1,-5-8-1,-1-6 88,1-5 0,0-3 1,0-2-1,-3-3 35,-4-2 1,2-7-1,-8 4 1,1-2 135,0-4 0,-1-4 0,-4 1 1,2 3 64,-2 1 1,-2 3-1,-3-4 1,-3 4-72,-4 2 1,-5 3 0,-12 10 0,-3 2-82,-2 3 1,-2 9 0,4-3 0,-5 6-214,-1 2 0,4 7 1,-5 3-1,2 2-1148,6 5 1,4 2 1308,7 3 0,-4 0 0,7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7:19.440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197 110 7969,'0'-15'276,"0"1"0,0 6 728,0-6-428,0-1-433,0-7 202,10 10-341,-8 3 1,8 11 0,-10 5-9,0 8 0,0 4 0,-3 3 1,-2 0 2,-2 0 0,-7-6 0,4 1 0,-2 3 12,-5-3 1,5 0 0,-3 4-1,1 4 53,2 4 0,-8-12 0,8 4 0,-2-1 98,-1-1 1,8 3 0,-5 0 76,2-1 0,3-6-131,7-1 0,2-9-78,6 3 1,4-6 0,10-2 0,-1 0-56,1 0 1,0 0 0,0-2-1,2-3-255,5-3 0,-5 1 1,8 5-1,-3-3-151,0-2 1,0-1 0,-5 6-1,2-3-364,3-2 1,-7 0-1,-7 7 795,2 0 0,2 0 0,-7 0 0,-2 0 0</inkml:trace>
  <inkml:trace contextRef="#ctx0" brushRef="#br0" timeOffset="132">328 218 7969,'0'-21'50,"0"-1"0,0 0 601,0 0 1,-3 3 842,-4 4-1249,5 6 1,-8 11 0,10 5-1,0 8-81,0 4 0,0 3 1,0 0-1,0 2-208,0 5 0,0 5 0,0 10 0,0-1-285,0 1 1,0-1-1,0 1 1,0 2-302,0 5 0,2-6 0,3 6 1,2-5-1558,-2-2 2187,-2-1 0,6 1 0,3-1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7:22.50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346 131 7969,'3'-22'0,"2"1"253,2-1 0,0 0 607,-7 0-231,0 10-509,0 3 0,0 11 0,0 5-96,0 8 0,-7-3 1,-3 2-1,1 3-57,-1 3 0,-5-6 0,6 1 1,-3 2 95,-5 2 1,-3 3 0,-1 0 0,1-1 61,6 1 0,-8 7 1,3 0-1,-8-2-4,0-3 0,10-2 0,3 0 1,-3-1-25,-2 1 0,6-7 0,4-3 0,1 0 7,1 0 1,2-7 0,13 2-13,6-5 1,6-2-1,4 0 1,2 0-45,3 0 1,8-7 0,-6 0 0,1 2-104,-1 3 1,8-1 0,-5-2 0,2-2-145,0 2 1,-2 3 0,5-1-1,-3-1-199,3-4 0,-5-6 0,0 7 0,-3 2-230,-4 2 0,-3 3 0,-2 0-1166,-1 0 1794,-9 0 0,-4 8 0,-16-1 0,-4 10 0,-9-5 0</inkml:trace>
  <inkml:trace contextRef="#ctx0" brushRef="#br0" timeOffset="267">564 327 7969,'0'-22'0,"0"1"0,0-1 0,0 0 1,0 0-1,0 1 520,0-1 1,0 7 1000,0 1-757,0-1 0,3 6-552,4 9 1,-5 2 0,6 12 0,-6 3-65,-2 3 1,0 4 0,0 5 0,0 7-171,0 5 0,0 5 0,0 5 0,0 7-333,0 5 0,0-5 0,0 0 1,0 3-63,0 2 0,2-8 0,3-4 0,2-5-1701,-2-2 2118,7-10 0,-9 7 0,6-7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7:24.82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271 196 7969,'10'-22'-537,"5"-2"364,4-5 1,-7 12-1,-5-5 1107,-4 3 0,4 0 106,0-3-284,0 10-586,-7 2 1,-2 20-210,-5 4 1,4 6 0,-6 2-21,-1-1 0,8 1 0,-8-3 1,3-2 31,-1-2 0,-9-1 0,5 8 0,-2 0 57,-1 0 1,3 0 0,-5-1 0,3 1 44,-3 0 0,-2 0 0,-1-1 0,3 1 41,3 0 1,-1 0 0,-7-3 0,1-2 57,-1-2 1,10-8 0,2 5 4,0-2 0,10-3-95,0-7 1,10 0 0,12 0 0,0 0-40,-1 0 0,8-3 1,0-1-1,1-4-123,1 4 0,-7-1 0,8 0 1,-3-2-323,0 2 1,7 2-1,-5 1 1,1-3-161,-1-2 0,-2 0 0,-7 7 0,0 0-566,0 0 1,-1 0 1125,1 0 0,-10 0 0,-2 0 0,-10 0 0</inkml:trace>
  <inkml:trace contextRef="#ctx0" brushRef="#br0" timeOffset="234">446 327 7601,'0'-24'0,"0"-3"-31,0-2 1,0 7 0,0 8 0,-3-3 1119,-4-3 1,4 6 689,-4-1-1397,5 11 0,2-4 0,0 18-275,0 12 1,0 0-1,0 9 1,2 0-138,5 6 1,-4 4-1,4 2 1,-2 1-414,2 0 0,-4-3 0,4-3 0,-2-1-271,2 1 0,-5 4 0,6 1 714,-6 1 0,8-1 0,2 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7:34.057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110 110 7969,'-10'-12'113,"5"2"205,-10 10 1,8 0-126,-7 0 1,9 2-1,-5 6 1,3 6-77,0 6 0,-3 1 1,5 1-1,-2 0 47,2 0 1,3 7 0,2 0 0,0 0-36,0 2 1,0-4 0,0 7 0,0-3-138,0-4 1,0 4 0,2-2 0,3-2-81,2-3 0,10-2 0,-2-3-28,4-4 0,-5 2 0,1-10 0,2-2-10,2-3 1,3-4-1,0-3 1,-3-5-34,-4-2 1,4-2 0,-4-8 0,4 0 66,3 0 1,-8-7-1,-2 0 1,0 3 162,1 1 1,-6 1 0,5-2 0,-2-3 142,-6 2 1,-1-4 0,-3-1 0,-3 1 79,-4-1 0,-5 1 0,-10 4 0,0-2-86,1 2 1,-1 3 0,-2 5 0,-3 2-186,-2 2 0,0 11 0,7-4 0,1 6-232,-1 2 1,-5 2 0,3 6 0,7 9-382,5 9 0,5 1 0,7 9 0,0 0-1198,0-2 1788,9 7 0,13-7 0,12 10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7:34.78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284 175 7969,'-10'-12'-1520,"5"-7"1957,-9 4 1,9 3 0,-5 0 87,0 2 1,6 3-1,-8 5-90,2-6 1,-7 8-281,2 0 0,-2 10 0,3 12 0,4 0-80,1-1 1,6 1-1,-6 0 1,1 2-124,1 5 0,0-5 0,7 5 0,0-4-3,0-4 1,2 1-1,3 0 1,5 0-2,2-1 1,2 1 0,8 0-53,0 0 1,0-10 0,-1-5 0,1-4-66,0-3 0,0 0 1,0 0-1,-1 0 111,1 0 1,0-10 0,0-5-1,-3-4 71,-5-3 1,3-2-1,-7-3 1,0-2 115,-1 3 1,-1-6-1,-8 1 1,0-3 210,0-5 1,-10 5-1,-7-2 1,-7 0-189,-5 2 0,-7 5 0,4 12 0,-4 5-634,-10 2 1,2 3 0,-7 9-1,8 8 482,7 12 0,-5 0 0,7 9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7:37.657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66 240 7969,'0'-22'193,"0"0"1,0 1 1277,0-1-952,0 0 0,-10 12 1,-2 10-278,0 13 1,3 8 0,6 6 0,-2 4-174,-2 3 1,0 3 0,7 6-1,0-2-137,0-4 0,0 4 0,2-7 0,3 2-42,2 0 1,8-9 0,-6 4-1,4-2-155,4 0 0,2-7 1,3-10-1,-1 0-59,1 0 1,7-7-1,0 2 1,0-7 230,3-7 0,-8 0 0,7-12 0,-2-6 229,0 1 1,1-10-1,-9 0 1,1-2 147,0 0 0,-10-8 0,-2-7 0,-3 3 122,0 2 0,0 0 0,-9-2 0,-5-3-126,-8 3 0,-11 11 0,-6 8 0,-2 5-368,-4 2 0,-6 10 0,-4 5 0,-1 4-476,8 3 1,-2 10 0,9 7 0,0 10-379,5 9 0,14 8 942,8 6 0,5 6 0,2 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2:47.264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93 7695,'11'-8'30,"-3"3"1,-6-5 472,5 2 0,-5-7 80,4 2 1,-4 3 525,-2-3-636,0 9 1,0-2-239,0 12 0,0 7 1,0 10-1,0 4-50,0 2 0,0 3 0,0 6 1,0-1-112,0 1 1,0 0 0,0 2 0,0 2-162,0 2 1,0-7 0,0-5 0,2-1-121,5-1 1,-5-3 0,4-8 0,-4 0-212,-2 0 0,0-7-227,0 1 1,0-11-392,0-2 0,0-2 1036,0-11 0,0 1 0,0-7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7:38.706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174 196 7855,'0'-22'162,"0"1"1,-2 6 0,-5 3 432,-8 2 1,3 10 0,0 10 0,0 4-321,0 11 1,0-1 0,-3 12 0,6 0-275,-1-2 0,7 7 0,-4-4 0,5 1-74,2-1 0,0-6 0,0-9 0,2 2 9,5 5 1,3-12 0,7 2-1,-2-6-111,2-9 0,4 6 0,6-3 0,2-2-44,-2-2 0,4-11 1,-2-1-1,0-3 163,3-5 0,-6-5 0,8-5 0,-3-4 289,-4-3 0,-3-2 1,-4-8-1,-3-2 216,-3-5 1,-9 5 0,0-4 0,-10 4 38,-10 2 0,-6 10 0,-8 5 0,-8 7-480,-4 8 1,-2 4-1,-1 13 1,1 4-797,-1 7 1,0 15-1,3 8 1,3 4 787,1 2 0,11 1 0,-6-1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7:38.091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219 131 7969,'0'-24'191,"0"-5"0,0 5 1,-3-3 507,-4 10 1,2 8-1,-9 9-294,-3 0 0,5 2 0,0 5 0,-1 8-241,1 4 1,8 3 0,-6 0 0,3 2-139,-1 5 0,-1-2 0,4 6 0,-2 1-43,2 0 1,-5-7 0,3 4 0,0-2 13,-3 0 0,7 0 0,-4-7 0,2 0 49,-2 0 1,5 0-1,-6-1-33,6 1 1,4-10 0,6-5 0,6-4-63,6-3 0,9-3 1,2-1-1,3-6-165,5-2 1,9 5-1,3-6 1,-5 1-318,-7 0 1,-1 5 0,-9-5 0,0 2-665,3 5 0,-8-4-170,5 1 1365,-14-8 0,-6 13 0,-18-16 0,-4 7 0</inkml:trace>
  <inkml:trace contextRef="#ctx0" brushRef="#br0" timeOffset="182">393 349 7969,'-7'-22'-132,"-1"1"0,4-4 28,1-4 1,-4 5 0,0-5 0,2 5 1204,2 2 1,1 0 0,-3 1 2104,-2-1-2499,0 10 0,7 7 1,0 19-494,0 15 0,0 13 0,0 6 0,0 5 7,0 3 1,0 7 0,0 4 0,0-4-1440,0 0 0,2-2 1,3-3-1,2-7-3440,-2-5 4658,-3-13 0,8 18 0,2-5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7:40.539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219 131 7830,'-22'-7'0,"0"-3"376,0-2 0,0 7 0,1-2-76,-1 5 1,3 14 0,2 7 0,2 10-152,-2 5 0,7-5 1,3 7-1,5 3-305,2 2 1,0-5 0,2 1 0,5-1-170,8-2 1,4-3 0,6-9-1,1-3 51,3-4 1,7-5-1,-4-10 1,-1 0 144,1 0 0,4-10 1,-4-5-1,-1-4 82,0-3 0,-1 1 0,-9-4 0,1-1 167,0-3 0,-3-8 0,-2 6 0,-5-3 210,-2-5 1,-3 5 0,-7 1 0,0 1-110,0 6 0,-9-6 1,-8 3-1,-8 5-286,-4 7 1,-9 0-1,4 10 1,-3 2-170,1 2 0,7 3 0,-5 0 0,5 3 234,10 4 0,-3 15 0,10 12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7:41.121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153 129 7830,'10'-22'209,"-8"0"1,8 0 1389,0 0-377,-8 1-1095,8 9 0,-10 4 0,-3 16 0,-1 6-69,-4 5 0,-6-4 1,4-1-1,0 3-101,1 3 1,-8 2 0,5-1 0,-3 1-93,1 0 0,6 0 0,-4-1 0,0 1 104,0 0 0,5-3 0,-5-2 0,2-2 201,5 2 0,3-5-96,2 2 0,2-9 0,6 2-33,6-4 0,8-6 0,4-1 0,6-4-77,2 4 0,-5-6 0,5 3 0,0-1-367,-1-1 0,1 6 0,5-4 0,-5 2-276,-3-2 0,-2 4 0,-7-4-881,0 5 1560,-10 2 0,-5 0 0,-14 0 0,-5 0 0,-10 0 0,0 0 0,1 0 0,6 0 0,1-3-11,-3-4 0,5 5 0,-1-8 0,4 0 371,4-4 0,-5 2 0,3-3 241,2-2 0,3-2 1,2-3-1,0 0 478,0 1 0,0 6 1,0 1 897,0-3-1831,0 7 1,0 3-1,2 16 1,3 13-433,2 12 0,1 10 1,-8 6-1,2 8-902,5 5 0,-4 5 0,4 5 1188,-5 6 0,-2 6 0,0 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7:42.606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153 194 7874,'-22'-15'406,"0"1"0,8 2 15,-1-3 1,3 15 0,-5 12 0,5 5-215,3 5 1,-1-5 0,5 12 0,-2-3-236,2 3 1,3-4 0,2 6 0,0-2-43,0 0 0,0 0 1,2-7-1,3 0-236,2 0 1,10-8 0,-2-2 0,4 0 45,3 0 1,-1-7 0,1 2 0,0-4 92,0-3 0,0 0 0,-1-3 0,1-1 90,0-4 1,2-9 0,3 3 0,2-5 78,-3-3 0,-1 0 0,-4-2 0,1-3 141,0-2 0,-3-2 1,-4 4-1,-8-4 165,-5-3 0,-2 5 0,0-8 1,-2 1 128,-5 2 0,-8-2 0,-14 12 0,-5 4-141,0 1 0,-7 9 0,5 3 1,-3 7-332,3 7 0,-3 5 1,8 10-1,2 2-407,5 5 0,-3-2 1,15 7-1,0-3-1995,5-4 2437,4 7 0,13-10 0,2 8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7:43.156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370 349 7755,'10'-22'32,"-7"0"0,6-2 1,-2-3 241,1-2 1,-1 8 0,-7 6 0,2-2 165,6-2 1,-6-3 0,5 0 0,-4 0-139,-3 1 0,0 6 1,-3 3-1,-4 0-69,-7 0 0,1 7 0,-3-2 0,-6 4-97,-5 3 1,-4 0 0,4 0 0,-2 3-82,2 4 1,1 5 0,-1 10 0,-2 0-41,3-1 1,1 1 0,6 2-1,2 3-169,3 2 0,6 3 0,-4-6 0,2 3-207,6-2 0,1-3 0,6-2 83,4 0 0,3-8 0,7-2 1,-3-2 195,3-5 1,10-3 0,2-4-1,-3-3 109,-2-2 0,-2-10 0,0 2 1,0-4 77,0-3 0,-1 7 1,1 1-1,-3-3 169,-4-2 1,4-3 0,-7 0 0,3 3 479,-1 4 1,1-4-270,7 4 0,-10 8 0,-5 7-238,-4 12 1,-3 8 0,0 4 0,-3 5-202,-4 7 0,4-2 0,-6 2 0,1 3-302,1 2 0,0 0 0,7-2 0,0-5-460,0-3 0,-2 6 0,-3-8 0,-3-3-161,4-2 1,1-2 0,3 0 0,0 0 876,0 0 0,-9-1 0,-4 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7:41.956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317 162 6345,'12'-21'1265,"0"-1"-746,-4 0 1,-6 7 0,8 1 42,-1-3 0,-6 5-146,4-3 1,-4 8-133,-3-7 1,0 11-276,0 3 1,-3 10 0,-4 12 0,-8-1-107,-4 1 1,-3 7-1,-2 3 1,-3-1 7,-2 1 1,-7-1 0,5-4 0,-1 2 37,1-3 1,2 6 0,7-6 0,0-4 161,0-5-103,10-2 1,19-3 0,18-5-1,6-5-66,8-2 1,2 0 0,0-2 0,-2-3-69,-3-2 0,0 0 1,6 7-1,-6-3-156,-7-4 0,2 5 0,-2-6 0,-2 6-1862,-3 2 2144,-2 0 0,-10 0 0,-2 0 0</inkml:trace>
  <inkml:trace contextRef="#ctx0" brushRef="#br0" timeOffset="183">317 228 7713,'-7'-22'263,"0"0"0,-3 0 0,5 1 2140,-2-1-2042,0 10 0,7 4 0,0 16 0,0 6-295,0 6 1,2 9-1,3 2 1,5 3-446,2 5 1,-5 2 0,5 2 0,0 1-539,0-1 0,-5-6 0,6-1 917,-4 3 0,18 2 0,-3 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7:39.940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346 109 7372,'10'-21'483,"-5"-1"539,9 0 0,-7 3 210,8 4-1136,-10 5 0,4 13 0,-11 2-113,-5 2 1,2 10 0,-10-3 0,-2 6 27,-2 2 0,-5 7 0,-3 2 1,-2 0-96,3 1 0,-6 4 0,1-4 1,-1-1 81,1 1 0,2 4 1,7-5-1,0-2 191,0-4 1,10 1-105,5-11 1,22-6 0,9-1 0,10-8-130,12-8 0,-3-1 1,10-8-1,-2 2-145,0-2 0,0 5 1,-8 0-1,-1 2-455,-6 6 0,3-1 0,-10 0-1743,-3-2 2387,-2-1 0,-11 8 0,-4 10 0,-9 2 0</inkml:trace>
  <inkml:trace contextRef="#ctx0" brushRef="#br0" timeOffset="199">433 305 7969,'0'-31'0,"0"-3"347,0 0 1,0 3-1,0 9 1723,0 0-1156,-9 10 0,6 5-890,-4 14 0,4 12 0,3 13 1,0 2-121,0 4 1,0 4 0,3 4 0,2 2-347,2 3 0,7 7 0,-4-5 0,0 0 442,-1 0 0,8-2 0,-4-7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7:45.70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0 194 7755,'3'-12'-24,"1"3"442,4-1 1,-1 5 1203,-7-9-451,0-1-902,0-7 0,-3 13 0,-1 9-112,-4 12 0,1 7 0,7 5 1,0 5-131,0 8 1,0 4 0,0 2 0,0 1-163,0-1 0,3 8 1,1 2-1,4 1-203,-4-1 0,-1-5 0,-1-9 0,3-5-603,2-3 0,1 6 0,-6-11 941,5-6 0,5 1 0,10-9 0</inkml:trace>
  <inkml:trace contextRef="#ctx0" brushRef="#br0" timeOffset="400">370 151 7755,'0'-29'135,"0"0"1,0 0 0,0 7 1741,0 0-1604,0 10 1,0 5 0,0 14 0,0 8-197,0 4 0,0 3 1,0 2-1,0 2-81,0 4 0,-7 8 1,0-1-1,2 4-19,3 2 0,2-7 0,0-2 0,-3 0-103,-4 0 0,4 0 1,-6 5-1,1-5 184,1-3 1,-7 0-1,4-4 1,0 2 123,1-2 1,-6-3 37,8-2-210,0 0 0,16-13 1,6-6-1,4-11-78,3-4 1,7 0 0,2-5-1,1 3-37,-1-3 0,8-3 0,-5 1 0,2 2-125,1 3 1,-8 1 0,4-1-1,-1 4-212,-5 1 1,-3 6 0,-2-4 0,-1 5-418,1 2 1,-10 2 858,-5 5 0,-4 5 0,-3 10 0</inkml:trace>
  <inkml:trace contextRef="#ctx0" brushRef="#br0" timeOffset="602">566 477 7755,'0'-41'0,"0"5"177,0 7 0,0-3 0,-2 3 0,-3 3 575,-2 2 1,0 9-1,4 3 251,-4 2 0,4 6-814,-4 11 1,5 12 0,2 13 0,0 1-183,0 6 0,7 2 0,3 5 1,-1 3-277,1 1 0,0 11 0,-5-5 0,2 2-949,-2 0 1,-3-7 0,-2 7 1217,0 2 0,0 3 0,0 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7:55.305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479 88 7755,'10'-12'-1228,"-8"-8"2202,6 6 1,-4-3 320,4 2-965,-6 6 0,-2 9-194,-14 0 0,1 0 1,-1 2-284,-3 5 0,-2-2 1,-3 7-48,0-2 0,3 0 0,2-6 0,2 4 111,-2-4 1,-2-1 0,-3-3 0,0 0 83,1 0 1,-1 7 0,0 0 90,0-2 1,1-2 0,-1-3 222,0 0 1,7 0 0,1 0 38,-3 0 0,5 0-269,-3 0 1,8 0 0,-5 2 0,2 5-54,6 8 0,1 4 0,3 3 1,0 0-76,0 0 1,0-1-1,3 1 1,1 0-55,4 0 0,1-1 0,-4 1 0,2 0-40,-2 0 0,5 0 1,-3-1 70,-2 1 1,0-7 80,2-1 21,-4-9 101,6 5 0,-2-13 0,1-4-23,-3-8 0,4 3 1,1 0-91,2 3 0,3-6 0,4 5 0,-2 1-14,-3-1 1,1 0 0,7 6 0,-1-4-88,1 3 0,2 3 1,3 2-1,2 0-150,-2 0 0,-3 0 0,-2 0 0,-1 0-1,1 0 0,-7 2 0,-3 6 166,-3 6 1,6 6 0,-8 1 66,-2 1 0,-12 0 0,-10-3 0,-7 1 107,-5 1 1,-8-11 0,6 12 0,-3-3-41,-5 1 1,-2-1 0,0-2 0,2-5-93,3-2 0,7-3 0,-5-7 0,3 0-806,4 0 1,13-3 825,6-4 0,6-5 0,2-10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2:49.114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246 112 7740,'11'-9'-664,"-1"7"1,-5-6 1260,1-1 1,6 5-104,-5-8 1,1 5 333,-2-5-176,-3-1-346,5-6-167,-8 9 1,0 4-59,0 12 0,-2 2 0,-2 7 0,-5-2 14,-1 1 1,3 3 0,-5 2-1,-3 0 25,-2 0 1,5 6-1,-1 0 1,-1-2-21,-3-2 0,-2 4 0,0 0 0,0-2-27,0-2 0,0 0 1,0 0-1,3 0-18,3-4 1,-2-2-1,7 2 1,0-3-85,-1-1-58,3-9 1,8 4-1,4-8 37,7 0 0,4 0 1,2 0-1,-1 0 40,1 0 1,0-6 0,2 0 0,2 0 4,2-3 0,1 7 0,-5-6 0,2 1-27,2 1 1,0 0 0,-4 4 0,2-2-44,2-3 1,0 1-1,-6 6 1,0 0-192,0 0 1,0-6 0,0-1-670,0 3-213,0 2 374,-1 2 0,-9 0-157,-9 0 693,-9 0 1,-9 0 163,-1 0 0,6 0 1,1 0 160,-3 0 0,4-8 201,-1-5 0,8 3 176,-3-3 0,-1 0-84,2-5 1,-1-1 0,7 0 63,0 0 1,0 6-1,0 1 76,0-3 1,0 5-1,0-3 937,0-2-145,0 7-1082,0 0 0,2 24 0,3 7-180,1 5 0,0 7 0,-6-5 0,0 1-49,0 1 0,0-1 0,0 7 0,0 0-245,0-1 0,0-5 0,0-3 0,2 1-134,5-1 1,-5-6 0,4 2-1183,-4-4-179,-2-2 1085,0-9 0,6-3 0,1-14 654,-3-5 0,6-13 0,1-5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7:53.472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131 349 5972,'-12'0'878,"0"0"-339,5 0 1,4-3-94,-4-4 0,2 5-115,-2-6 1,2 6 0,-7-1 97,2-4 0,1 5-34,1-5 0,6-6-75,-5-1 1,4 2-175,3-3 1,0 1-83,0-8 0,0 7 0,3 3 1,1 0-32,4 0 1,1 7 0,-4-4-1,5 1-54,2 1 1,-5 0 0,8 7-81,2 0 0,2 0 0,3 0-131,0 0 1,-1 2 0,1 3 68,0 2 0,-8 10 0,-1-2 0,-4 4 17,-4 3 1,5 0 0,-3 0 0,-2-1 47,-3 1-1,-2 0 1,0 0 0,0-1 11,0 1 0,-9 2 1,-6 3 63,-4 2 1,-3 0 0,0-7 0,0 0 68,1-1 0,-1-1 0,2-3 0,4-3 116,1 3 1,0-5 0,-6 0 84,-1-2 0,7-3 359,1-7-557,9 0 0,-5-2 0,13-3 0,4-2-78,8 2 1,-3 3-1,2-1 1,3-2-84,2-2 1,11 0 0,-1 4 0,-3-2-332,-2-2 0,5 0 0,0 7 1,0-2-275,3-6 0,-8 6 0,8-5 717,-1 4 0,-7-6 0,8-4 0</inkml:trace>
  <inkml:trace contextRef="#ctx0" brushRef="#br0" timeOffset="766">850 109 7755,'12'-2'-632,"-3"-3"434,1-2 0,-7-3 0,6 5 1114,1-2 1,-8-3-598,6 3 1,-6 2 0,0-7 336,6 2-359,-6-7-173,8 15 1,-13-8-194,-4 10 0,2 0 0,-9 0-10,-3 0 0,-3 0 1,-1 0-1,-1 0 31,0 0 1,8 7 0,-1 1 0,-2-3 47,-2-3 0,-3 5 0,0 1 1,0-4 57,1-1 0,6-3 0,1 0 104,-3 0 1,-3 7-15,-1 0 0,6 1 3,1-8 0,9 9-136,-3 6 0,6 4 1,2 3-1,0 0 1,0-1 0,0 1-1,0 0-73,0 0 1,2-3 0,3-2 0,3-2-206,-4 2 0,1 2 177,2 3 0,-4-8 0,7-2 20,-1-2 0,-4-3 110,10-7 1,-8 0 0,5-2 90,-2-5 1,-1 4-1,-1-7-94,6 1 1,-2 6 0,3-6 0,2 1-76,2 1 1,-4 0-1,-1 4 1,3-1-90,2-4 1,3 1-1,0 7 1,0 0 8,-1 0 1,1 0-1,-2 3 1,-4 4 36,-1 7 0,-10-2 0,2 3 0,-4 2-14,-3 2 0,-10 3 1,-5 0-1,-6 0-195,-8-1 0,-8 4 0,-14 1 286,-7 3 0,-5 0 0,-2-7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8:45.951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66 937 7793,'-2'-15'124,"-6"1"0,4 2 1119,-11-3-498,10-4 1,-7 9 519,5-4-27,4 4-897,-6 10 0,9 2 0,2 6-114,5 6 0,5 6 0,13 4-96,4 5 0,-10-5 1,8 5-1,-1-5-43,-1-2 0,-1 0 1,-3 2-1,1 3-69,0 2 0,0 0 1,0-8-1,-1 1-98,1 0 1,-7 0 0,-3 0 0,0-3-254,0-5 1,-5 3 78,8-9 1,-8-1 149,7-7 0,-9-3 72,3-4 0,-6 2 112,-2-9-160,0-1 3,0-6 0,0 6 12,0 1 0,0 6 19,0-6 0,2 9 0,3-5-63,3 1 0,1 4 44,-2-10 0,-2 8 0,10-8 0,2-2-30,2-2 1,5-3 0,5 1-1,8-4-6,4-4 0,19-7 1,8-15-1,7-7-8,-34 27 1,0-1 0,2-4 0,-1-3 0,1 0 0,-1-2 0,-1-1-1,0 0 11,-1-2 0,0 1 1,-5 0-1,0 1 0,1 3 1,1 1-1,28-30 83,-7 7 1,-2 15 0,-8 3 0,0 11 30,-6 8 1,1 5 0,-9 4-1,0 8-117,-5 5-681,-5 2-14,-12 0 1,-5 9-231,-14 6 0,2 4 1025,-9 3 0,-1 0 0,-7-1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8:48.501"/>
    </inkml:context>
    <inkml:brush xml:id="br0">
      <inkml:brushProperty name="width" value="0.08571" units="cm"/>
      <inkml:brushProperty name="height" value="0.08571" units="cm"/>
      <inkml:brushProperty name="color" value="#AE198D"/>
      <inkml:brushProperty name="inkEffects" value="galaxy"/>
      <inkml:brushProperty name="anchorX" value="-2.66684E6"/>
      <inkml:brushProperty name="anchorY" value="-1.9934E6"/>
      <inkml:brushProperty name="scaleFactor" value="0.5"/>
    </inkml:brush>
  </inkml:definitions>
  <inkml:trace contextRef="#ctx0" brushRef="#br0">85 1198 8087,'-20'-15'821,"4"1"1278,1-3-237,0-2-696,3-3 0,5 10-842,14 4 0,3 16 1,7 6-214,-2 6 1,-1-4-1,8 4-45,0 4 1,-1 3 0,1-6 0,0 1 0,0 0-27,-1 0 0,-6 0 1,0-1-1,1 1-224,4 0 0,-1 0 1,-2-3-1,-2-2 161,2-3 1,-5-9 0,2 3 80,3-6 0,-5-2 0,3-5-31,2-9 0,2-3 0,3-20 1,2-1-4,5-3 0,5-3 0,9-2 0,6-5 0,6-7-82,11-5 1,-24 26-1,3-1 1,-1-1-1,1-2-161,4 0 1,-1-2 0,3-4-1,0-1 1,3 0 0,1 0-1,-1-2 1,1 0-294,-1-2 1,1 0 0,-6 8-1,1 1 1,-3 3 0,0 0-104,-2 4 0,0 2 0,42-14 0,0 7 0,-3 7 615,-4 7 0,-2 5 0,-10 8 0,-3 7 0,-5 4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9:03.700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44 129 8087,'0'-22'86,"0"0"0,0 0 0,0 1 1742,0-1-1241,0 10 1,-7 4-1,-1 18-317,4 12 1,1 2 0,3 12 0,0 3-139,0 2 0,0-5 0,0 1 0,0 1-4,0 4 1,7 1 0,1-2 0,-1-2-306,3-3 1,-8-9 0,8 2 0,-3-5-1150,0-2 0,3 0-2098,-3-1 3424,-4-8 0,6-4 0,-9-9 0</inkml:trace>
  <inkml:trace contextRef="#ctx0" brushRef="#br0" timeOffset="400">196 303 8087,'0'-22'-55,"0"8"0,3-1 1,2-2 208,2-2 0,0 4 0,-4 1 528,4-3 1,-5 5-559,6-3 1,-4 10 0,1 0-177,3 10 1,-1 0 0,-10 10 3,-4 2 1,2 2 0,-9 3 0,-3-1 5,-3 1 0,-1 0 0,-1 0 1,0 0 49,0-1 0,8 1 0,-1-2 0,1-4 119,2-1 0,-8-3 0,8 5 90,0-2 1,2-8-108,10 7 0,3-9 1,4 5-58,8-1 0,-3-6 0,2 4 0,1-2-139,-3 2 0,7-2 0,-4 7-133,4-2 0,3 4 0,0-6-21,-1-4 0,1 6 0,0-3 1,0-2-95,0-2 1,-8-3 0,1 0 167,2 0 1,2-8-1,0-1 1,-2-1-144,-2 0 1,-8-7 0,7 3-306,3-5 614,-7-3 0,9 0 0,-6 0 0</inkml:trace>
  <inkml:trace contextRef="#ctx0" brushRef="#br0" timeOffset="716">697 564 7919,'-2'-19'368,"-5"4"0,4 3 1084,-4 5 1,2 4-935,-2-4 1,4 7-1,-4 7-601,5 8 0,4 4 0,3 3 0,2 0-152,-2 0 0,5-1 0,-3 1 0,0-2-696,3-6 1,-8 5-1,8-4 931,0 4 0,-8 3 0,8 0 0</inkml:trace>
  <inkml:trace contextRef="#ctx0" brushRef="#br0" timeOffset="883">676 194 8087,'-22'-22'1746,"7"10"-2023,1 5 277,9 4 0,-5 3 0,10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9:05.715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197 218 8087,'0'-22'548,"0"0"1,0 0 333,0 1 0,-3 1-532,-4 6 1,2 4 0,-7 13-148,3 4 1,-8 7 0,5 15 0,-3 5-83,0 0 1,8 7 0,-5-2 0,0 7-195,0 5 0,7-8 0,-2-6 1,4 1-87,3 3 1,0-4-1,0-3 1,0-3-45,0-4 1,10-6 0,5-4 86,4-2 1,10-10 0,0 2 0,0-5-10,3-2 1,-8-9 0,7-6-1,-2-4 1,0-3 1,3-7-1,-6-2 1,3-3 26,-2-5 0,-3 5 0,-4-2 1,-4-3 44,-1-2 1,-3-3 0,3 1-1,-8-1 110,-5 1 1,-2 2 0,-2 2-1,-5 5 123,-8 3 0,-4 2 1,-5 9-1,-3 6 65,-2 6 1,-7 6 0,4 2 0,-2 2-147,-4 6 1,4 4 0,-3 12-1,-1 3-52,-3 2 1,7 7 0,5-7 0,4-2 6,4-3 1,9-2 0,4-1 0,6 1 104,2 0 0,10-8 0,4-2 0,8 1 1,7-1 1,5-5-1,9 7 1,-2 3-150,-4 3 0,4 9 0,-7 2 0,0 1-227,-5-1 0,-3 1 0,1-3 0,2 5-761,-2-1 0,-3-1 976,-3-10 0,1-1 0,0 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9:06.915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22 390 8078,'0'-22'378,"0"1"1,0-1 1556,0 0-921,0 0 0,-3 10-616,-4 5 1,5 7-1,-6 7 1,6 8-155,2 4 0,0 12 0,0 6 0,0 6-143,0 8 0,0 0 1,2 12-1,3 2-169,3-4 0,6 4 0,-4-7 0,-1 5-415,1 2 1,0-9 0,-5-5 0,2-8-1195,-2-6 0,0-4 81,2-3 0,-2-16 1596,9 1 0,1-20 0,6-7 0</inkml:trace>
  <inkml:trace contextRef="#ctx0" brushRef="#br0" timeOffset="317">348 412 8087,'0'-15'668,"0"1"1,0 11 0,0 3-285,0 13 0,0 6 0,0 5 0,0 5-174,0 7 0,0 6 0,0 1 1,0 1-90,0-1 0,3 1 0,2-1 0,4 1-375,4-1 1,-6-9 0,5-2 0,0-3-995,0 0 1,0-7 0,5-10 1247,-2-3 0,-1 8 0,8-5 0</inkml:trace>
  <inkml:trace contextRef="#ctx0" brushRef="#br0" timeOffset="651">610 477 8087,'0'-22'297,"0"1"869,0-1-790,0 0 1,0 12-415,0 10 0,-3 10 0,-1 12-61,-4 0 0,-9-1 1,3 1-1,-6-2-22,-1-6 1,-1 5 0,3-4 0,2 4 74,2 3 0,3-7 0,-5-1 321,3 3 0,9-5-79,-3 3 0,8-10 1,8 4-109,6 1 1,6-8 0,1 6-70,1-6 0,0 5 0,0 3 0,-1 2-115,1 5 1,0-5 0,-3 3-1,-2-1-238,-2-2 1,-8 8-1,8-6 1,-1 5-311,-2 3 0,0-7 0,-7-1-425,2 3 1069,10-7 0,-5 9 0,10-7 0</inkml:trace>
  <inkml:trace contextRef="#ctx0" brushRef="#br0" timeOffset="901">1002 956 8915,'-12'0'3683,"2"3"-3646,10 4 1,0 5-1,0 10-646,0 0 0,0-1 1,2 1-1,3 0-1063,3 0 1,-1-8 1671,-7 1 0,9-1 0,4 8 0</inkml:trace>
  <inkml:trace contextRef="#ctx0" brushRef="#br0" timeOffset="1068">936 586 8115,'-21'-22'-577,"9"10"1,4 3 576,16 9 0,4 9 0,9 3 0</inkml:trace>
  <inkml:trace contextRef="#ctx0" brushRef="#br0" timeOffset="1317">1394 651 8087,'-22'0'181,"0"0"0,0 0 1156,1 0 0,11 0-1159,10 0 0,17 0 0,12 0 0,0-2-619,2-5 0,1 4 0,7-6 0,-3 1-584,3 1 0,-6-3 1025,4 3 0,-1-5 0,8-10 0</inkml:trace>
  <inkml:trace contextRef="#ctx0" brushRef="#br0" timeOffset="1884">1982 368 8087,'-20'-2'245,"6"-5"0,-6 2 0,6-7 921,-5 2 1,4 3-708,1 7 1,9 9 0,-3 6-1,4 4-313,-4 3 0,6 0 0,-5 2 0,4 3-169,3 2 0,0 2 0,0-4 1,3 4-221,4 3 0,-5-7 0,8 2 0,-3-5-172,1-2 1,9 0-1,-3-3 136,5-5 1,3-4 0,0-10 144,0 0 0,-1 0 1,1-2-1,-2-6 9,-6-6 0,5-5 0,-6-6 0,1-1 41,1-3 1,-3-3 0,5 3 0,-5-5 82,-3 0 0,1-4 1,-5 6-1,2 1 32,-2-1 0,-3-4 0,-4 7 0,-5 2 70,-8 3 0,1 5 1,-6 4-1,-4 6 59,0-1 1,0 8 0,0-3 0,-3 7-31,-2 5 0,-2 10 0,4-2 0,0 4 47,8 3 0,-3-7 0,10-1 0,0 3 71,5 2 0,4-4 0,6-1-72,4 3 1,5-7 0,10 0 0,0-3-82,-1 0 1,8 3 0,0-3-1,-2 5-193,-3 0 1,5 8-1,0-6 1,-2 6-188,-3 1 0,-7 4 0,0 1 0,2 3-417,-2-2 1,0-3 0,5-2 0,0 0 701,0-1 0,-1 1 0,1 0 0</inkml:trace>
  <inkml:trace contextRef="#ctx0" brushRef="#br0" timeOffset="2151">2439 63 8087,'-2'-19'918,"-3"2"531,-3 3 1,-1 9-582,2-2 1,4 7 0,-4 7-292,4 7 0,6 15 0,2 8 0,4 4-302,3 2 1,-7 3-1,5 5 1,0 7-465,4 5 1,-2 2 0,3 6 0,-1 4-671,-2 4 1,5 4-1,-9-13 1,-1 0-1827,3-7 2685,-8 2 0,27-19 0,-5 8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9:23.598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135 91 8087,'-5'-10'-99,"-1"0"744,-3-2 1,4 5-4,-5 2 1,0 4-309,-5 1 1,0 1-1,2 4-221,3 5 0,-2 4 0,7 1 0,2 0-5,1 0 0,-3 4 0,0 3 0,2 1-98,2 4 1,1-4-1,0 2 1,0 2 8,0 1 1,4-3 0,1-2-1,0 1-120,2-1 1,0-5 0,4 2-1,-1-5-92,2-5 1,1-3 0,2-7 0,2 0 49,3 0 1,-3-2-1,4-3 1,-1-5 39,0-3 0,2-4 1,-4-1-1,0-4 138,-4-1 1,0 0 0,-5-4 0,-1 2 87,-3-1 0,2 2 0,-2-1 0,-2-1 33,-1-3 1,-9 4 0,-1 1 0,-2-1-58,0 1 0,-5 3 1,-5 6-1,2 1-87,1 4 0,0 4 0,-1 6 0,-2 0-291,2 0 1,1 8 0,2 5 0,0 7-1102,0 4 1,7 1 1379,3 5 0,-3 6 0,-1 2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9:25.381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75 105 7577,'0'-10'-353,"-2"2"2406,-3 1-1496,4 2 1,-13 5-185,4 0 1,2 2-176,-2 3 0,7-2 0,-2 7 1,1 1-145,-1 3 0,4 1 1,-4 0-1,3 0-117,2 0 0,2 5 1,1 0-1,2-2 29,-2-2 0,6 4 1,-1 0-1,2-1-19,0-3 0,0-1 0,5-1 0,-2-3-31,-3-1 1,9-6 0,-5 0 0,3-2-57,0-2 1,-1 0 0,3-2 0,2-2 96,3-6 0,-6-9 1,2-1-1,-4 0 131,-1-1 0,-5 2 0,-1-4 0,-1 0 66,0 0 1,-4 3 0,1-4 0,-4 1 9,-1 0 1,-5 3 0,-1-3-1,-4 1 36,-7 4 0,2 6 1,-7 4-1,3 1-142,-1 4 1,-5 1 0,3 2-1,0 0-292,1 0 0,-4 2 0,3 3 0,1 5-223,-1 3 1,2-3 0,7 0 0,3 2-1683,5 1 2139,3 2 0,2 0 0,0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9:26.614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105 136 7559,'-1'-15'1872,"-4"0"-1207,3 6 1,-6-2-113,3 6 1,-4 0-382,-6 5 0,5 5 0,2 1 0,0 3-37,0 2 1,4 3 0,-2 1 0,1 0-137,0 0 0,0 0 0,5 0 0,0 1-48,0 4 0,0-3 1,0 3-1,0-2 30,0 2 1,1-3-1,3 3 1,2-4-84,3-1 1,1 0 0,3 0-1,-2-2-28,-1-3 1,0-3 0,5-7 0,0 0 23,0 0 1,0 0 0,0-2 0,0-3 16,0-5 1,-2-5 0,-1-3-1,-2-2 106,2 2 0,-1-5 0,1-1 0,-4-1 134,-1 0 0,-2 2 0,-5-4 0,0 3-38,0-3 0,0 4 0,0-1 0,-2 1 126,-3 0 0,-3 6 1,-7 1-1,0 6-66,0 3 0,0 2 0,0 5 0,-1 0-320,-4 0 1,3 7-1,-5 3 1,2 3-310,0 2 0,0 5 0,7 1 1,2 1 455,1 0 0,6 4 0,-2-2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07:09:27.464"/>
    </inkml:context>
    <inkml:brush xml:id="br0">
      <inkml:brushProperty name="width" value="0.06" units="cm"/>
      <inkml:brushProperty name="height" value="0.06" units="cm"/>
      <inkml:brushProperty name="color" value="#66CC00"/>
    </inkml:brush>
  </inkml:definitions>
  <inkml:trace contextRef="#ctx0" brushRef="#br0">150 135 8087,'-10'0'-461,"0"0"573,-2 0 0,-1 0 0,-2 0 499,0 0 1,0 0-1,0 2-285,0 3 1,7-2 0,1 7-176,0 2 1,6 1 0,-4 2 0,3 0-81,2 0 1,0 0 0,0 0 0,2 0-52,3 0 0,-2 0 0,7 0 0,2-2-109,1-3 1,2 3-1,0-5 1,0 1-68,0-4 0,0 1 0,0-1 0,0-1-3,0-3 1,0-6 0,0-1-1,0-3 60,0-2 0,0-2 1,0-2-1,0-2 129,0-3 1,-1 3 0,0-4 0,-3 1 81,-1 0 1,-6-5 0,2 3-1,-1 1 95,0-1 0,0 0 1,-6 4-1,-4-2-1,-5 2 1,-4 1 0,-2 4 0,-4 3-96,-5 5 0,2 3 0,-2 2 0,0 2-225,1 3 0,-2 3 0,4 9 0,1 1-486,-1 2 1,4 0-1,8-5 1,5 0 599,3 0 0,9 7 0,1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CE9EA-6847-E244-BACC-4F260BB27CA1}" type="datetimeFigureOut">
              <a:rPr lang="en-US" smtClean="0"/>
              <a:t>1/24/24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86197-4258-9B42-8FF9-9E832230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00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C18CA-384D-3424-B765-24F19FF97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310AF6-A02B-6CE4-F38A-64DC8F0AFD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EF3383-08D9-39A3-2915-67C1080CF0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8ACCE-CD14-4A1C-1057-3E962D43EB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15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4CB18-48FF-E525-2B4A-A82F13D3B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75698D-191F-740B-D9C6-4389719BB9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2C5D0A-A0B4-70F9-41A9-7F0AFE2D15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F7DE9-61D1-7406-C000-5CF55070DC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94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797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36B2-8F99-F5BB-A4A7-3CAECA8C0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60A1F1-ACDF-3788-D12C-B69FFCCB36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168081-F96C-5002-F2EE-5236F4031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12+17= 29. Linkedin post said people getting 29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CAD0F-456F-2D68-C684-0D4C25110D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81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AE7BB-F28B-8447-9515-F31B8AFDA8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78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33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5C844-2CD5-E4CA-CC5B-09EDB266C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0D1079-CF45-2F42-4E05-878C6AB1FB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3DF8BE-C9ED-FF78-3C9F-5A6BAA109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FC1F7-D149-9C58-70B1-087CF59879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73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68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78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AE7BB-F28B-8447-9515-F31B8AFDA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29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34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15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6B33D-FA89-D6E0-D9A4-73018775D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E6DF24-84DE-A342-E716-C4C96644E9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76E095-48F7-21E8-4B9D-B2FCE7BF9A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37E85-7D15-1A2F-852B-CBE65C23BC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41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C5B8E-63E9-454A-7800-E3CD5A9A4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B2365E-6770-9536-4032-E42215B72A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80E5A5-9163-768D-621D-1914D4B7B3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66296-1BD8-462A-72C2-2F92E3A71F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51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19B1F-E86C-0DC5-0904-BF8636F5C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05A9B4-C3A9-17FD-7DC3-BA63DA89A7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5C7217-A0FA-01C5-23C0-29F6423C6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57636-0A27-FD7B-6BBF-F7CDE39C17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9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0E15-F972-82E8-F4E8-7E525966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35211-70B1-6B27-E254-6E067D70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54687-A232-CC49-4411-E57E71E0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University of Colorado Boulder Logo [CU Boulder | 01] - PNG Logo Vector  Downloads (SVG, EPS)">
            <a:extLst>
              <a:ext uri="{FF2B5EF4-FFF2-40B4-BE49-F238E27FC236}">
                <a16:creationId xmlns:a16="http://schemas.microsoft.com/office/drawing/2014/main" id="{0BADDC15-5CD0-68C0-3CB8-534D0EFF9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855" y="4653915"/>
            <a:ext cx="4709425" cy="294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1C11F-ABFD-4FA8-8326-90FA2CC7E591}"/>
              </a:ext>
            </a:extLst>
          </p:cNvPr>
          <p:cNvSpPr txBox="1"/>
          <p:nvPr userDrawn="1"/>
        </p:nvSpPr>
        <p:spPr>
          <a:xfrm>
            <a:off x="831850" y="5602390"/>
            <a:ext cx="5018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CSCI 5722/4722 Computer Vision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00807036-85BC-7B29-564E-0D3E0BEE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0690" y="5911720"/>
            <a:ext cx="1140310" cy="783254"/>
          </a:xfrm>
        </p:spPr>
        <p:txBody>
          <a:bodyPr/>
          <a:lstStyle/>
          <a:p>
            <a:fld id="{FE7F0537-2BCE-514C-8EA0-7A0C12589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9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C229-6020-5906-6DD4-D1FC1A86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5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50AE0-1891-C532-5C1B-A8AFE7EE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11ADE-BFFC-BE59-C34B-AE378BB7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11156-CAF4-B7D7-0688-24B54EDC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7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y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B5B426-42AB-F613-6461-34D2CA28EB92}"/>
              </a:ext>
            </a:extLst>
          </p:cNvPr>
          <p:cNvSpPr/>
          <p:nvPr userDrawn="1"/>
        </p:nvSpPr>
        <p:spPr>
          <a:xfrm>
            <a:off x="225631" y="225631"/>
            <a:ext cx="11768448" cy="6365174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2AF6F2-6120-3993-876D-F1BE29C4DBAC}"/>
              </a:ext>
            </a:extLst>
          </p:cNvPr>
          <p:cNvSpPr/>
          <p:nvPr userDrawn="1"/>
        </p:nvSpPr>
        <p:spPr>
          <a:xfrm>
            <a:off x="399305" y="469885"/>
            <a:ext cx="365356" cy="36576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E343308-EFF6-39D2-EFC5-F73BAA6A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120DE9-801A-E370-14F3-8E3556CF9ED2}"/>
              </a:ext>
            </a:extLst>
          </p:cNvPr>
          <p:cNvSpPr/>
          <p:nvPr userDrawn="1"/>
        </p:nvSpPr>
        <p:spPr>
          <a:xfrm>
            <a:off x="911384" y="471825"/>
            <a:ext cx="578429" cy="356261"/>
          </a:xfrm>
          <a:prstGeom prst="rect">
            <a:avLst/>
          </a:prstGeom>
          <a:solidFill>
            <a:srgbClr val="035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D19EA2A-B56C-896D-B915-DEF8E1C5D392}"/>
              </a:ext>
            </a:extLst>
          </p:cNvPr>
          <p:cNvSpPr/>
          <p:nvPr userDrawn="1"/>
        </p:nvSpPr>
        <p:spPr>
          <a:xfrm>
            <a:off x="1095742" y="535655"/>
            <a:ext cx="228600" cy="228600"/>
          </a:xfrm>
          <a:prstGeom prst="ellipse">
            <a:avLst/>
          </a:prstGeom>
          <a:solidFill>
            <a:srgbClr val="035E2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C0D46D11-CA2C-C9B9-28AB-BAEEFA714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0690" y="5911720"/>
            <a:ext cx="1140310" cy="783254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95ACCA41-B566-E74D-164E-02AAA1A28186}"/>
              </a:ext>
            </a:extLst>
          </p:cNvPr>
          <p:cNvSpPr txBox="1">
            <a:spLocks/>
          </p:cNvSpPr>
          <p:nvPr userDrawn="1"/>
        </p:nvSpPr>
        <p:spPr>
          <a:xfrm>
            <a:off x="6844214" y="4297103"/>
            <a:ext cx="1140310" cy="783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3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90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diat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B5B426-42AB-F613-6461-34D2CA28EB92}"/>
              </a:ext>
            </a:extLst>
          </p:cNvPr>
          <p:cNvSpPr/>
          <p:nvPr userDrawn="1"/>
        </p:nvSpPr>
        <p:spPr>
          <a:xfrm>
            <a:off x="225631" y="225631"/>
            <a:ext cx="11768448" cy="6365174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3A5D6A-F571-34F6-9CFC-2C5CD8EF2DB0}"/>
              </a:ext>
            </a:extLst>
          </p:cNvPr>
          <p:cNvGrpSpPr/>
          <p:nvPr userDrawn="1"/>
        </p:nvGrpSpPr>
        <p:grpSpPr>
          <a:xfrm>
            <a:off x="911384" y="479384"/>
            <a:ext cx="578429" cy="356261"/>
            <a:chOff x="11300111" y="347154"/>
            <a:chExt cx="578429" cy="35626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D28DFB-0D66-0C3A-62FA-CEDB84E28FC7}"/>
                </a:ext>
              </a:extLst>
            </p:cNvPr>
            <p:cNvSpPr/>
            <p:nvPr/>
          </p:nvSpPr>
          <p:spPr>
            <a:xfrm>
              <a:off x="11300111" y="347154"/>
              <a:ext cx="578429" cy="356261"/>
            </a:xfrm>
            <a:prstGeom prst="rect">
              <a:avLst/>
            </a:prstGeom>
            <a:solidFill>
              <a:srgbClr val="00468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20FE82-3326-496F-7377-D2366F2E44F8}"/>
                </a:ext>
              </a:extLst>
            </p:cNvPr>
            <p:cNvSpPr/>
            <p:nvPr/>
          </p:nvSpPr>
          <p:spPr>
            <a:xfrm>
              <a:off x="11492771" y="420070"/>
              <a:ext cx="193108" cy="193305"/>
            </a:xfrm>
            <a:prstGeom prst="rect">
              <a:avLst/>
            </a:prstGeom>
            <a:solidFill>
              <a:srgbClr val="00468B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772AF6F2-6120-3993-876D-F1BE29C4DBAC}"/>
              </a:ext>
            </a:extLst>
          </p:cNvPr>
          <p:cNvSpPr/>
          <p:nvPr userDrawn="1"/>
        </p:nvSpPr>
        <p:spPr>
          <a:xfrm>
            <a:off x="399305" y="469885"/>
            <a:ext cx="365356" cy="36576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E343308-EFF6-39D2-EFC5-F73BAA6A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F8487B71-2225-8D27-7320-086EB127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0690" y="5911720"/>
            <a:ext cx="1140310" cy="783254"/>
          </a:xfrm>
        </p:spPr>
        <p:txBody>
          <a:bodyPr/>
          <a:lstStyle/>
          <a:p>
            <a:fld id="{FE7F0537-2BCE-514C-8EA0-7A0C12589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65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fficu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B5B426-42AB-F613-6461-34D2CA28EB92}"/>
              </a:ext>
            </a:extLst>
          </p:cNvPr>
          <p:cNvSpPr/>
          <p:nvPr userDrawn="1"/>
        </p:nvSpPr>
        <p:spPr>
          <a:xfrm>
            <a:off x="225631" y="225631"/>
            <a:ext cx="11768448" cy="6365174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2AF6F2-6120-3993-876D-F1BE29C4DBAC}"/>
              </a:ext>
            </a:extLst>
          </p:cNvPr>
          <p:cNvSpPr/>
          <p:nvPr userDrawn="1"/>
        </p:nvSpPr>
        <p:spPr>
          <a:xfrm>
            <a:off x="399305" y="469885"/>
            <a:ext cx="365356" cy="36576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E343308-EFF6-39D2-EFC5-F73BAA6A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D7E703-5296-3B16-85AA-C3B987BDA2EA}"/>
              </a:ext>
            </a:extLst>
          </p:cNvPr>
          <p:cNvSpPr/>
          <p:nvPr userDrawn="1"/>
        </p:nvSpPr>
        <p:spPr>
          <a:xfrm>
            <a:off x="901171" y="474316"/>
            <a:ext cx="578429" cy="35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159EA3FA-12D0-5A17-98BD-EDD4359CF94B}"/>
              </a:ext>
            </a:extLst>
          </p:cNvPr>
          <p:cNvSpPr/>
          <p:nvPr userDrawn="1"/>
        </p:nvSpPr>
        <p:spPr>
          <a:xfrm>
            <a:off x="1079920" y="529970"/>
            <a:ext cx="220929" cy="244952"/>
          </a:xfrm>
          <a:prstGeom prst="diamond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C241C597-A579-25F6-4B8A-5D11EE85B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0690" y="5911720"/>
            <a:ext cx="1140310" cy="783254"/>
          </a:xfrm>
        </p:spPr>
        <p:txBody>
          <a:bodyPr/>
          <a:lstStyle/>
          <a:p>
            <a:fld id="{FE7F0537-2BCE-514C-8EA0-7A0C12589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fficu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B5B426-42AB-F613-6461-34D2CA28EB92}"/>
              </a:ext>
            </a:extLst>
          </p:cNvPr>
          <p:cNvSpPr/>
          <p:nvPr userDrawn="1"/>
        </p:nvSpPr>
        <p:spPr>
          <a:xfrm>
            <a:off x="211776" y="276197"/>
            <a:ext cx="11768448" cy="6365174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2AF6F2-6120-3993-876D-F1BE29C4DBAC}"/>
              </a:ext>
            </a:extLst>
          </p:cNvPr>
          <p:cNvSpPr/>
          <p:nvPr userDrawn="1"/>
        </p:nvSpPr>
        <p:spPr>
          <a:xfrm>
            <a:off x="399305" y="469885"/>
            <a:ext cx="365356" cy="36576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E343308-EFF6-39D2-EFC5-F73BAA6A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D7E703-5296-3B16-85AA-C3B987BDA2EA}"/>
              </a:ext>
            </a:extLst>
          </p:cNvPr>
          <p:cNvSpPr/>
          <p:nvPr userDrawn="1"/>
        </p:nvSpPr>
        <p:spPr>
          <a:xfrm>
            <a:off x="901171" y="474316"/>
            <a:ext cx="578429" cy="35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159EA3FA-12D0-5A17-98BD-EDD4359CF94B}"/>
              </a:ext>
            </a:extLst>
          </p:cNvPr>
          <p:cNvSpPr/>
          <p:nvPr userDrawn="1"/>
        </p:nvSpPr>
        <p:spPr>
          <a:xfrm>
            <a:off x="1026573" y="529970"/>
            <a:ext cx="220929" cy="244952"/>
          </a:xfrm>
          <a:prstGeom prst="diamond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5DFB7816-198C-06CF-7625-5612873F5B90}"/>
              </a:ext>
            </a:extLst>
          </p:cNvPr>
          <p:cNvSpPr/>
          <p:nvPr userDrawn="1"/>
        </p:nvSpPr>
        <p:spPr>
          <a:xfrm>
            <a:off x="1134835" y="532537"/>
            <a:ext cx="220929" cy="244952"/>
          </a:xfrm>
          <a:prstGeom prst="diamond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CE5E8-871A-C244-AFDF-B04151DC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0690" y="5911720"/>
            <a:ext cx="1140310" cy="783254"/>
          </a:xfrm>
        </p:spPr>
        <p:txBody>
          <a:bodyPr/>
          <a:lstStyle/>
          <a:p>
            <a:fld id="{FE7F0537-2BCE-514C-8EA0-7A0C12589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60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Question">
    <p:bg>
      <p:bgPr>
        <a:solidFill>
          <a:schemeClr val="accent4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89E0-1CF4-39F2-B706-9B4E2653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11F60-0C77-46B2-B619-B767B228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C46AE-3390-B80D-BACF-9C208E76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EC19F-692E-1B7D-2676-BA9E37D4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BB75-957B-2C44-BB69-FC0B2749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0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">
    <p:bg>
      <p:bgPr>
        <a:solidFill>
          <a:schemeClr val="accent4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89E0-1CF4-39F2-B706-9B4E2653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11F60-0C77-46B2-B619-B767B228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C46AE-3390-B80D-BACF-9C208E76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EC19F-692E-1B7D-2676-BA9E37D4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BB75-957B-2C44-BB69-FC0B2749373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26EC89-B7E1-6BD9-A38D-52C052965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2566"/>
            <a:ext cx="10515600" cy="50943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02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Autofit/>
          </a:bodyPr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0690" y="5911720"/>
            <a:ext cx="1140310" cy="7832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6" r:id="rId3"/>
    <p:sldLayoutId id="2147483678" r:id="rId4"/>
    <p:sldLayoutId id="2147483679" r:id="rId5"/>
    <p:sldLayoutId id="2147483680" r:id="rId6"/>
    <p:sldLayoutId id="2147483674" r:id="rId7"/>
    <p:sldLayoutId id="2147483675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2" Type="http://schemas.openxmlformats.org/officeDocument/2006/relationships/image" Target="../media/image13310.png"/><Relationship Id="rId1" Type="http://schemas.openxmlformats.org/officeDocument/2006/relationships/slideLayout" Target="../slideLayouts/slideLayout2.xml"/><Relationship Id="rId43" Type="http://schemas.openxmlformats.org/officeDocument/2006/relationships/image" Target="../media/image13410.png"/></Relationships>
</file>

<file path=ppt/slides/_rels/slide11.xml.rels><?xml version="1.0" encoding="UTF-8" standalone="yes"?>
<Relationships xmlns="http://schemas.openxmlformats.org/package/2006/relationships"><Relationship Id="rId98" Type="http://schemas.openxmlformats.org/officeDocument/2006/relationships/image" Target="../media/image309.png"/><Relationship Id="rId2" Type="http://schemas.openxmlformats.org/officeDocument/2006/relationships/notesSlide" Target="../notesSlides/notesSlide10.xml"/><Relationship Id="rId91" Type="http://schemas.openxmlformats.org/officeDocument/2006/relationships/image" Target="../media/image30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112" Type="http://schemas.openxmlformats.org/officeDocument/2006/relationships/image" Target="../media/image59.png"/><Relationship Id="rId133" Type="http://schemas.openxmlformats.org/officeDocument/2006/relationships/customXml" Target="../ink/ink66.xml"/><Relationship Id="rId138" Type="http://schemas.openxmlformats.org/officeDocument/2006/relationships/image" Target="../media/image72.png"/><Relationship Id="rId154" Type="http://schemas.openxmlformats.org/officeDocument/2006/relationships/image" Target="../media/image80.png"/><Relationship Id="rId159" Type="http://schemas.openxmlformats.org/officeDocument/2006/relationships/customXml" Target="../ink/ink79.xml"/><Relationship Id="rId175" Type="http://schemas.openxmlformats.org/officeDocument/2006/relationships/customXml" Target="../ink/ink87.xml"/><Relationship Id="rId170" Type="http://schemas.openxmlformats.org/officeDocument/2006/relationships/image" Target="../media/image89.png"/><Relationship Id="rId107" Type="http://schemas.openxmlformats.org/officeDocument/2006/relationships/customXml" Target="../ink/ink53.xml"/><Relationship Id="rId102" Type="http://schemas.openxmlformats.org/officeDocument/2006/relationships/image" Target="../media/image54.png"/><Relationship Id="rId123" Type="http://schemas.openxmlformats.org/officeDocument/2006/relationships/customXml" Target="../ink/ink61.xml"/><Relationship Id="rId128" Type="http://schemas.openxmlformats.org/officeDocument/2006/relationships/image" Target="../media/image67.png"/><Relationship Id="rId144" Type="http://schemas.openxmlformats.org/officeDocument/2006/relationships/image" Target="../media/image75.png"/><Relationship Id="rId149" Type="http://schemas.openxmlformats.org/officeDocument/2006/relationships/customXml" Target="../ink/ink74.xml"/><Relationship Id="rId160" Type="http://schemas.openxmlformats.org/officeDocument/2006/relationships/image" Target="../media/image83.png"/><Relationship Id="rId165" Type="http://schemas.openxmlformats.org/officeDocument/2006/relationships/customXml" Target="../ink/ink82.xml"/><Relationship Id="rId181" Type="http://schemas.openxmlformats.org/officeDocument/2006/relationships/customXml" Target="../ink/ink90.xml"/><Relationship Id="rId186" Type="http://schemas.openxmlformats.org/officeDocument/2006/relationships/image" Target="../media/image97.png"/><Relationship Id="rId100" Type="http://schemas.openxmlformats.org/officeDocument/2006/relationships/image" Target="../media/image53.png"/><Relationship Id="rId105" Type="http://schemas.openxmlformats.org/officeDocument/2006/relationships/customXml" Target="../ink/ink52.xml"/><Relationship Id="rId113" Type="http://schemas.openxmlformats.org/officeDocument/2006/relationships/customXml" Target="../ink/ink56.xml"/><Relationship Id="rId118" Type="http://schemas.openxmlformats.org/officeDocument/2006/relationships/image" Target="../media/image62.png"/><Relationship Id="rId126" Type="http://schemas.openxmlformats.org/officeDocument/2006/relationships/image" Target="../media/image66.png"/><Relationship Id="rId134" Type="http://schemas.openxmlformats.org/officeDocument/2006/relationships/image" Target="../media/image70.png"/><Relationship Id="rId139" Type="http://schemas.openxmlformats.org/officeDocument/2006/relationships/customXml" Target="../ink/ink69.xml"/><Relationship Id="rId147" Type="http://schemas.openxmlformats.org/officeDocument/2006/relationships/customXml" Target="../ink/ink73.xml"/><Relationship Id="rId168" Type="http://schemas.openxmlformats.org/officeDocument/2006/relationships/image" Target="../media/image88.png"/><Relationship Id="rId98" Type="http://schemas.openxmlformats.org/officeDocument/2006/relationships/image" Target="../media/image309.png"/><Relationship Id="rId121" Type="http://schemas.openxmlformats.org/officeDocument/2006/relationships/customXml" Target="../ink/ink60.xml"/><Relationship Id="rId142" Type="http://schemas.openxmlformats.org/officeDocument/2006/relationships/image" Target="../media/image74.png"/><Relationship Id="rId150" Type="http://schemas.openxmlformats.org/officeDocument/2006/relationships/image" Target="../media/image78.png"/><Relationship Id="rId155" Type="http://schemas.openxmlformats.org/officeDocument/2006/relationships/customXml" Target="../ink/ink77.xml"/><Relationship Id="rId163" Type="http://schemas.openxmlformats.org/officeDocument/2006/relationships/customXml" Target="../ink/ink81.xml"/><Relationship Id="rId171" Type="http://schemas.openxmlformats.org/officeDocument/2006/relationships/customXml" Target="../ink/ink85.xml"/><Relationship Id="rId176" Type="http://schemas.openxmlformats.org/officeDocument/2006/relationships/image" Target="../media/image92.png"/><Relationship Id="rId184" Type="http://schemas.openxmlformats.org/officeDocument/2006/relationships/image" Target="../media/image96.png"/><Relationship Id="rId103" Type="http://schemas.openxmlformats.org/officeDocument/2006/relationships/customXml" Target="../ink/ink51.xml"/><Relationship Id="rId108" Type="http://schemas.openxmlformats.org/officeDocument/2006/relationships/image" Target="../media/image57.png"/><Relationship Id="rId116" Type="http://schemas.openxmlformats.org/officeDocument/2006/relationships/image" Target="../media/image61.png"/><Relationship Id="rId124" Type="http://schemas.openxmlformats.org/officeDocument/2006/relationships/image" Target="../media/image65.png"/><Relationship Id="rId129" Type="http://schemas.openxmlformats.org/officeDocument/2006/relationships/customXml" Target="../ink/ink64.xml"/><Relationship Id="rId137" Type="http://schemas.openxmlformats.org/officeDocument/2006/relationships/customXml" Target="../ink/ink68.xml"/><Relationship Id="rId158" Type="http://schemas.openxmlformats.org/officeDocument/2006/relationships/image" Target="../media/image82.png"/><Relationship Id="rId91" Type="http://schemas.openxmlformats.org/officeDocument/2006/relationships/image" Target="../media/image305.png"/><Relationship Id="rId111" Type="http://schemas.openxmlformats.org/officeDocument/2006/relationships/customXml" Target="../ink/ink55.xml"/><Relationship Id="rId132" Type="http://schemas.openxmlformats.org/officeDocument/2006/relationships/image" Target="../media/image69.png"/><Relationship Id="rId140" Type="http://schemas.openxmlformats.org/officeDocument/2006/relationships/image" Target="../media/image73.png"/><Relationship Id="rId145" Type="http://schemas.openxmlformats.org/officeDocument/2006/relationships/customXml" Target="../ink/ink72.xml"/><Relationship Id="rId153" Type="http://schemas.openxmlformats.org/officeDocument/2006/relationships/customXml" Target="../ink/ink76.xml"/><Relationship Id="rId161" Type="http://schemas.openxmlformats.org/officeDocument/2006/relationships/customXml" Target="../ink/ink80.xml"/><Relationship Id="rId166" Type="http://schemas.openxmlformats.org/officeDocument/2006/relationships/image" Target="../media/image87.png"/><Relationship Id="rId174" Type="http://schemas.openxmlformats.org/officeDocument/2006/relationships/image" Target="../media/image91.png"/><Relationship Id="rId179" Type="http://schemas.openxmlformats.org/officeDocument/2006/relationships/customXml" Target="../ink/ink89.xml"/><Relationship Id="rId182" Type="http://schemas.openxmlformats.org/officeDocument/2006/relationships/image" Target="../media/image95.png"/><Relationship Id="rId1" Type="http://schemas.openxmlformats.org/officeDocument/2006/relationships/slideLayout" Target="../slideLayouts/slideLayout4.xml"/><Relationship Id="rId106" Type="http://schemas.openxmlformats.org/officeDocument/2006/relationships/image" Target="../media/image56.png"/><Relationship Id="rId114" Type="http://schemas.openxmlformats.org/officeDocument/2006/relationships/image" Target="../media/image60.png"/><Relationship Id="rId119" Type="http://schemas.openxmlformats.org/officeDocument/2006/relationships/customXml" Target="../ink/ink59.xml"/><Relationship Id="rId127" Type="http://schemas.openxmlformats.org/officeDocument/2006/relationships/customXml" Target="../ink/ink63.xml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4.png"/><Relationship Id="rId130" Type="http://schemas.openxmlformats.org/officeDocument/2006/relationships/image" Target="../media/image68.png"/><Relationship Id="rId135" Type="http://schemas.openxmlformats.org/officeDocument/2006/relationships/customXml" Target="../ink/ink67.xml"/><Relationship Id="rId143" Type="http://schemas.openxmlformats.org/officeDocument/2006/relationships/customXml" Target="../ink/ink71.xml"/><Relationship Id="rId148" Type="http://schemas.openxmlformats.org/officeDocument/2006/relationships/image" Target="../media/image77.png"/><Relationship Id="rId151" Type="http://schemas.openxmlformats.org/officeDocument/2006/relationships/customXml" Target="../ink/ink75.xml"/><Relationship Id="rId156" Type="http://schemas.openxmlformats.org/officeDocument/2006/relationships/image" Target="../media/image81.png"/><Relationship Id="rId164" Type="http://schemas.openxmlformats.org/officeDocument/2006/relationships/image" Target="../media/image85.png"/><Relationship Id="rId169" Type="http://schemas.openxmlformats.org/officeDocument/2006/relationships/customXml" Target="../ink/ink84.xml"/><Relationship Id="rId177" Type="http://schemas.openxmlformats.org/officeDocument/2006/relationships/customXml" Target="../ink/ink88.xml"/><Relationship Id="rId185" Type="http://schemas.openxmlformats.org/officeDocument/2006/relationships/customXml" Target="../ink/ink92.xml"/><Relationship Id="rId172" Type="http://schemas.openxmlformats.org/officeDocument/2006/relationships/image" Target="../media/image90.png"/><Relationship Id="rId180" Type="http://schemas.openxmlformats.org/officeDocument/2006/relationships/image" Target="../media/image94.png"/><Relationship Id="rId109" Type="http://schemas.openxmlformats.org/officeDocument/2006/relationships/customXml" Target="../ink/ink54.xml"/><Relationship Id="rId104" Type="http://schemas.openxmlformats.org/officeDocument/2006/relationships/image" Target="../media/image55.png"/><Relationship Id="rId120" Type="http://schemas.openxmlformats.org/officeDocument/2006/relationships/image" Target="../media/image63.png"/><Relationship Id="rId125" Type="http://schemas.openxmlformats.org/officeDocument/2006/relationships/customXml" Target="../ink/ink62.xml"/><Relationship Id="rId141" Type="http://schemas.openxmlformats.org/officeDocument/2006/relationships/customXml" Target="../ink/ink70.xml"/><Relationship Id="rId146" Type="http://schemas.openxmlformats.org/officeDocument/2006/relationships/image" Target="../media/image76.png"/><Relationship Id="rId167" Type="http://schemas.openxmlformats.org/officeDocument/2006/relationships/customXml" Target="../ink/ink83.xml"/><Relationship Id="rId162" Type="http://schemas.openxmlformats.org/officeDocument/2006/relationships/image" Target="../media/image84.png"/><Relationship Id="rId183" Type="http://schemas.openxmlformats.org/officeDocument/2006/relationships/customXml" Target="../ink/ink91.xml"/><Relationship Id="rId2" Type="http://schemas.openxmlformats.org/officeDocument/2006/relationships/notesSlide" Target="../notesSlides/notesSlide11.xml"/><Relationship Id="rId110" Type="http://schemas.openxmlformats.org/officeDocument/2006/relationships/image" Target="../media/image58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71.png"/><Relationship Id="rId157" Type="http://schemas.openxmlformats.org/officeDocument/2006/relationships/customXml" Target="../ink/ink78.xml"/><Relationship Id="rId178" Type="http://schemas.openxmlformats.org/officeDocument/2006/relationships/image" Target="../media/image93.png"/><Relationship Id="rId152" Type="http://schemas.openxmlformats.org/officeDocument/2006/relationships/image" Target="../media/image79.png"/><Relationship Id="rId173" Type="http://schemas.openxmlformats.org/officeDocument/2006/relationships/customXml" Target="../ink/ink8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5.xml"/><Relationship Id="rId21" Type="http://schemas.openxmlformats.org/officeDocument/2006/relationships/image" Target="../media/image107.png"/><Relationship Id="rId42" Type="http://schemas.openxmlformats.org/officeDocument/2006/relationships/customXml" Target="../ink/ink113.xml"/><Relationship Id="rId47" Type="http://schemas.openxmlformats.org/officeDocument/2006/relationships/image" Target="../media/image120.png"/><Relationship Id="rId63" Type="http://schemas.openxmlformats.org/officeDocument/2006/relationships/image" Target="../media/image128.png"/><Relationship Id="rId68" Type="http://schemas.openxmlformats.org/officeDocument/2006/relationships/customXml" Target="../ink/ink126.xml"/><Relationship Id="rId84" Type="http://schemas.openxmlformats.org/officeDocument/2006/relationships/customXml" Target="../ink/ink134.xml"/><Relationship Id="rId89" Type="http://schemas.openxmlformats.org/officeDocument/2006/relationships/image" Target="../media/image141.png"/><Relationship Id="rId112" Type="http://schemas.openxmlformats.org/officeDocument/2006/relationships/customXml" Target="../ink/ink148.xml"/><Relationship Id="rId16" Type="http://schemas.openxmlformats.org/officeDocument/2006/relationships/customXml" Target="../ink/ink100.xml"/><Relationship Id="rId107" Type="http://schemas.openxmlformats.org/officeDocument/2006/relationships/image" Target="../media/image150.png"/><Relationship Id="rId11" Type="http://schemas.openxmlformats.org/officeDocument/2006/relationships/image" Target="../media/image102.png"/><Relationship Id="rId32" Type="http://schemas.openxmlformats.org/officeDocument/2006/relationships/customXml" Target="../ink/ink108.xml"/><Relationship Id="rId37" Type="http://schemas.openxmlformats.org/officeDocument/2006/relationships/image" Target="../media/image115.png"/><Relationship Id="rId53" Type="http://schemas.openxmlformats.org/officeDocument/2006/relationships/image" Target="../media/image123.png"/><Relationship Id="rId58" Type="http://schemas.openxmlformats.org/officeDocument/2006/relationships/customXml" Target="../ink/ink121.xml"/><Relationship Id="rId74" Type="http://schemas.openxmlformats.org/officeDocument/2006/relationships/customXml" Target="../ink/ink129.xml"/><Relationship Id="rId79" Type="http://schemas.openxmlformats.org/officeDocument/2006/relationships/image" Target="../media/image136.png"/><Relationship Id="rId102" Type="http://schemas.openxmlformats.org/officeDocument/2006/relationships/customXml" Target="../ink/ink143.xml"/><Relationship Id="rId5" Type="http://schemas.openxmlformats.org/officeDocument/2006/relationships/image" Target="../media/image99.png"/><Relationship Id="rId90" Type="http://schemas.openxmlformats.org/officeDocument/2006/relationships/customXml" Target="../ink/ink137.xml"/><Relationship Id="rId95" Type="http://schemas.openxmlformats.org/officeDocument/2006/relationships/image" Target="../media/image144.png"/><Relationship Id="rId22" Type="http://schemas.openxmlformats.org/officeDocument/2006/relationships/customXml" Target="../ink/ink103.xml"/><Relationship Id="rId27" Type="http://schemas.openxmlformats.org/officeDocument/2006/relationships/image" Target="../media/image110.png"/><Relationship Id="rId43" Type="http://schemas.openxmlformats.org/officeDocument/2006/relationships/image" Target="../media/image118.png"/><Relationship Id="rId48" Type="http://schemas.openxmlformats.org/officeDocument/2006/relationships/customXml" Target="../ink/ink116.xml"/><Relationship Id="rId64" Type="http://schemas.openxmlformats.org/officeDocument/2006/relationships/customXml" Target="../ink/ink124.xml"/><Relationship Id="rId69" Type="http://schemas.openxmlformats.org/officeDocument/2006/relationships/image" Target="../media/image131.png"/><Relationship Id="rId113" Type="http://schemas.openxmlformats.org/officeDocument/2006/relationships/image" Target="../media/image153.png"/><Relationship Id="rId80" Type="http://schemas.openxmlformats.org/officeDocument/2006/relationships/customXml" Target="../ink/ink132.xml"/><Relationship Id="rId85" Type="http://schemas.openxmlformats.org/officeDocument/2006/relationships/image" Target="../media/image139.png"/><Relationship Id="rId12" Type="http://schemas.openxmlformats.org/officeDocument/2006/relationships/customXml" Target="../ink/ink98.xml"/><Relationship Id="rId17" Type="http://schemas.openxmlformats.org/officeDocument/2006/relationships/image" Target="../media/image105.png"/><Relationship Id="rId33" Type="http://schemas.openxmlformats.org/officeDocument/2006/relationships/image" Target="../media/image113.png"/><Relationship Id="rId38" Type="http://schemas.openxmlformats.org/officeDocument/2006/relationships/customXml" Target="../ink/ink111.xml"/><Relationship Id="rId59" Type="http://schemas.openxmlformats.org/officeDocument/2006/relationships/image" Target="../media/image126.png"/><Relationship Id="rId103" Type="http://schemas.openxmlformats.org/officeDocument/2006/relationships/image" Target="../media/image148.png"/><Relationship Id="rId108" Type="http://schemas.openxmlformats.org/officeDocument/2006/relationships/customXml" Target="../ink/ink146.xml"/><Relationship Id="rId54" Type="http://schemas.openxmlformats.org/officeDocument/2006/relationships/customXml" Target="../ink/ink119.xml"/><Relationship Id="rId70" Type="http://schemas.openxmlformats.org/officeDocument/2006/relationships/customXml" Target="../ink/ink127.xml"/><Relationship Id="rId75" Type="http://schemas.openxmlformats.org/officeDocument/2006/relationships/image" Target="../media/image134.png"/><Relationship Id="rId91" Type="http://schemas.openxmlformats.org/officeDocument/2006/relationships/image" Target="../media/image142.png"/><Relationship Id="rId96" Type="http://schemas.openxmlformats.org/officeDocument/2006/relationships/customXml" Target="../ink/ink140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95.xml"/><Relationship Id="rId15" Type="http://schemas.openxmlformats.org/officeDocument/2006/relationships/image" Target="../media/image104.png"/><Relationship Id="rId23" Type="http://schemas.openxmlformats.org/officeDocument/2006/relationships/image" Target="../media/image108.png"/><Relationship Id="rId28" Type="http://schemas.openxmlformats.org/officeDocument/2006/relationships/customXml" Target="../ink/ink106.xml"/><Relationship Id="rId36" Type="http://schemas.openxmlformats.org/officeDocument/2006/relationships/customXml" Target="../ink/ink110.xml"/><Relationship Id="rId49" Type="http://schemas.openxmlformats.org/officeDocument/2006/relationships/image" Target="../media/image121.png"/><Relationship Id="rId57" Type="http://schemas.openxmlformats.org/officeDocument/2006/relationships/image" Target="../media/image125.png"/><Relationship Id="rId106" Type="http://schemas.openxmlformats.org/officeDocument/2006/relationships/customXml" Target="../ink/ink145.xml"/><Relationship Id="rId10" Type="http://schemas.openxmlformats.org/officeDocument/2006/relationships/customXml" Target="../ink/ink97.xml"/><Relationship Id="rId31" Type="http://schemas.openxmlformats.org/officeDocument/2006/relationships/image" Target="../media/image112.png"/><Relationship Id="rId44" Type="http://schemas.openxmlformats.org/officeDocument/2006/relationships/customXml" Target="../ink/ink114.xml"/><Relationship Id="rId52" Type="http://schemas.openxmlformats.org/officeDocument/2006/relationships/customXml" Target="../ink/ink118.xml"/><Relationship Id="rId60" Type="http://schemas.openxmlformats.org/officeDocument/2006/relationships/customXml" Target="../ink/ink122.xml"/><Relationship Id="rId65" Type="http://schemas.openxmlformats.org/officeDocument/2006/relationships/image" Target="../media/image129.png"/><Relationship Id="rId73" Type="http://schemas.openxmlformats.org/officeDocument/2006/relationships/image" Target="../media/image133.png"/><Relationship Id="rId78" Type="http://schemas.openxmlformats.org/officeDocument/2006/relationships/customXml" Target="../ink/ink131.xml"/><Relationship Id="rId81" Type="http://schemas.openxmlformats.org/officeDocument/2006/relationships/image" Target="../media/image137.png"/><Relationship Id="rId86" Type="http://schemas.openxmlformats.org/officeDocument/2006/relationships/customXml" Target="../ink/ink135.xml"/><Relationship Id="rId94" Type="http://schemas.openxmlformats.org/officeDocument/2006/relationships/customXml" Target="../ink/ink139.xml"/><Relationship Id="rId99" Type="http://schemas.openxmlformats.org/officeDocument/2006/relationships/image" Target="../media/image146.png"/><Relationship Id="rId101" Type="http://schemas.openxmlformats.org/officeDocument/2006/relationships/image" Target="../media/image147.png"/><Relationship Id="rId4" Type="http://schemas.openxmlformats.org/officeDocument/2006/relationships/customXml" Target="../ink/ink94.xml"/><Relationship Id="rId9" Type="http://schemas.openxmlformats.org/officeDocument/2006/relationships/image" Target="../media/image101.png"/><Relationship Id="rId13" Type="http://schemas.openxmlformats.org/officeDocument/2006/relationships/image" Target="../media/image103.png"/><Relationship Id="rId18" Type="http://schemas.openxmlformats.org/officeDocument/2006/relationships/customXml" Target="../ink/ink101.xml"/><Relationship Id="rId39" Type="http://schemas.openxmlformats.org/officeDocument/2006/relationships/image" Target="../media/image116.png"/><Relationship Id="rId109" Type="http://schemas.openxmlformats.org/officeDocument/2006/relationships/image" Target="../media/image151.png"/><Relationship Id="rId34" Type="http://schemas.openxmlformats.org/officeDocument/2006/relationships/customXml" Target="../ink/ink109.xml"/><Relationship Id="rId50" Type="http://schemas.openxmlformats.org/officeDocument/2006/relationships/customXml" Target="../ink/ink117.xml"/><Relationship Id="rId55" Type="http://schemas.openxmlformats.org/officeDocument/2006/relationships/image" Target="../media/image124.png"/><Relationship Id="rId76" Type="http://schemas.openxmlformats.org/officeDocument/2006/relationships/customXml" Target="../ink/ink130.xml"/><Relationship Id="rId97" Type="http://schemas.openxmlformats.org/officeDocument/2006/relationships/image" Target="../media/image145.png"/><Relationship Id="rId104" Type="http://schemas.openxmlformats.org/officeDocument/2006/relationships/customXml" Target="../ink/ink144.xml"/><Relationship Id="rId7" Type="http://schemas.openxmlformats.org/officeDocument/2006/relationships/image" Target="../media/image100.png"/><Relationship Id="rId71" Type="http://schemas.openxmlformats.org/officeDocument/2006/relationships/image" Target="../media/image132.png"/><Relationship Id="rId92" Type="http://schemas.openxmlformats.org/officeDocument/2006/relationships/customXml" Target="../ink/ink138.xml"/><Relationship Id="rId2" Type="http://schemas.openxmlformats.org/officeDocument/2006/relationships/customXml" Target="../ink/ink93.xml"/><Relationship Id="rId29" Type="http://schemas.openxmlformats.org/officeDocument/2006/relationships/image" Target="../media/image111.png"/><Relationship Id="rId24" Type="http://schemas.openxmlformats.org/officeDocument/2006/relationships/customXml" Target="../ink/ink104.xml"/><Relationship Id="rId40" Type="http://schemas.openxmlformats.org/officeDocument/2006/relationships/customXml" Target="../ink/ink112.xml"/><Relationship Id="rId45" Type="http://schemas.openxmlformats.org/officeDocument/2006/relationships/image" Target="../media/image119.png"/><Relationship Id="rId66" Type="http://schemas.openxmlformats.org/officeDocument/2006/relationships/customXml" Target="../ink/ink125.xml"/><Relationship Id="rId87" Type="http://schemas.openxmlformats.org/officeDocument/2006/relationships/image" Target="../media/image140.png"/><Relationship Id="rId110" Type="http://schemas.openxmlformats.org/officeDocument/2006/relationships/customXml" Target="../ink/ink147.xml"/><Relationship Id="rId61" Type="http://schemas.openxmlformats.org/officeDocument/2006/relationships/image" Target="../media/image127.png"/><Relationship Id="rId82" Type="http://schemas.openxmlformats.org/officeDocument/2006/relationships/customXml" Target="../ink/ink133.xml"/><Relationship Id="rId19" Type="http://schemas.openxmlformats.org/officeDocument/2006/relationships/image" Target="../media/image106.png"/><Relationship Id="rId14" Type="http://schemas.openxmlformats.org/officeDocument/2006/relationships/customXml" Target="../ink/ink99.xml"/><Relationship Id="rId30" Type="http://schemas.openxmlformats.org/officeDocument/2006/relationships/customXml" Target="../ink/ink107.xml"/><Relationship Id="rId35" Type="http://schemas.openxmlformats.org/officeDocument/2006/relationships/image" Target="../media/image114.png"/><Relationship Id="rId56" Type="http://schemas.openxmlformats.org/officeDocument/2006/relationships/customXml" Target="../ink/ink120.xml"/><Relationship Id="rId77" Type="http://schemas.openxmlformats.org/officeDocument/2006/relationships/image" Target="../media/image135.png"/><Relationship Id="rId100" Type="http://schemas.openxmlformats.org/officeDocument/2006/relationships/customXml" Target="../ink/ink142.xml"/><Relationship Id="rId105" Type="http://schemas.openxmlformats.org/officeDocument/2006/relationships/image" Target="../media/image149.png"/><Relationship Id="rId8" Type="http://schemas.openxmlformats.org/officeDocument/2006/relationships/customXml" Target="../ink/ink96.xml"/><Relationship Id="rId51" Type="http://schemas.openxmlformats.org/officeDocument/2006/relationships/image" Target="../media/image122.png"/><Relationship Id="rId72" Type="http://schemas.openxmlformats.org/officeDocument/2006/relationships/customXml" Target="../ink/ink128.xml"/><Relationship Id="rId93" Type="http://schemas.openxmlformats.org/officeDocument/2006/relationships/image" Target="../media/image143.png"/><Relationship Id="rId98" Type="http://schemas.openxmlformats.org/officeDocument/2006/relationships/customXml" Target="../ink/ink141.xml"/><Relationship Id="rId3" Type="http://schemas.openxmlformats.org/officeDocument/2006/relationships/image" Target="../media/image98.png"/><Relationship Id="rId25" Type="http://schemas.openxmlformats.org/officeDocument/2006/relationships/image" Target="../media/image109.png"/><Relationship Id="rId46" Type="http://schemas.openxmlformats.org/officeDocument/2006/relationships/customXml" Target="../ink/ink115.xml"/><Relationship Id="rId67" Type="http://schemas.openxmlformats.org/officeDocument/2006/relationships/image" Target="../media/image130.png"/><Relationship Id="rId20" Type="http://schemas.openxmlformats.org/officeDocument/2006/relationships/customXml" Target="../ink/ink102.xml"/><Relationship Id="rId41" Type="http://schemas.openxmlformats.org/officeDocument/2006/relationships/image" Target="../media/image117.png"/><Relationship Id="rId62" Type="http://schemas.openxmlformats.org/officeDocument/2006/relationships/customXml" Target="../ink/ink123.xml"/><Relationship Id="rId83" Type="http://schemas.openxmlformats.org/officeDocument/2006/relationships/image" Target="../media/image138.png"/><Relationship Id="rId88" Type="http://schemas.openxmlformats.org/officeDocument/2006/relationships/customXml" Target="../ink/ink136.xml"/><Relationship Id="rId111" Type="http://schemas.openxmlformats.org/officeDocument/2006/relationships/image" Target="../media/image15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01.xml"/><Relationship Id="rId21" Type="http://schemas.openxmlformats.org/officeDocument/2006/relationships/customXml" Target="../ink/ink153.xml"/><Relationship Id="rId42" Type="http://schemas.openxmlformats.org/officeDocument/2006/relationships/image" Target="../media/image178.png"/><Relationship Id="rId63" Type="http://schemas.openxmlformats.org/officeDocument/2006/relationships/customXml" Target="../ink/ink174.xml"/><Relationship Id="rId84" Type="http://schemas.openxmlformats.org/officeDocument/2006/relationships/image" Target="../media/image199.png"/><Relationship Id="rId138" Type="http://schemas.openxmlformats.org/officeDocument/2006/relationships/image" Target="../media/image226.png"/><Relationship Id="rId16" Type="http://schemas.openxmlformats.org/officeDocument/2006/relationships/image" Target="../media/image165.png"/><Relationship Id="rId107" Type="http://schemas.openxmlformats.org/officeDocument/2006/relationships/customXml" Target="../ink/ink196.xml"/><Relationship Id="rId11" Type="http://schemas.openxmlformats.org/officeDocument/2006/relationships/image" Target="../media/image158.png"/><Relationship Id="rId32" Type="http://schemas.openxmlformats.org/officeDocument/2006/relationships/image" Target="../media/image173.png"/><Relationship Id="rId37" Type="http://schemas.openxmlformats.org/officeDocument/2006/relationships/customXml" Target="../ink/ink161.xml"/><Relationship Id="rId53" Type="http://schemas.openxmlformats.org/officeDocument/2006/relationships/customXml" Target="../ink/ink169.xml"/><Relationship Id="rId58" Type="http://schemas.openxmlformats.org/officeDocument/2006/relationships/image" Target="../media/image186.png"/><Relationship Id="rId74" Type="http://schemas.openxmlformats.org/officeDocument/2006/relationships/image" Target="../media/image194.png"/><Relationship Id="rId79" Type="http://schemas.openxmlformats.org/officeDocument/2006/relationships/customXml" Target="../ink/ink182.xml"/><Relationship Id="rId102" Type="http://schemas.openxmlformats.org/officeDocument/2006/relationships/image" Target="../media/image208.png"/><Relationship Id="rId123" Type="http://schemas.openxmlformats.org/officeDocument/2006/relationships/customXml" Target="../ink/ink204.xml"/><Relationship Id="rId128" Type="http://schemas.openxmlformats.org/officeDocument/2006/relationships/image" Target="../media/image221.png"/><Relationship Id="rId5" Type="http://schemas.openxmlformats.org/officeDocument/2006/relationships/image" Target="../media/image4.png"/><Relationship Id="rId90" Type="http://schemas.openxmlformats.org/officeDocument/2006/relationships/image" Target="../media/image202.png"/><Relationship Id="rId95" Type="http://schemas.openxmlformats.org/officeDocument/2006/relationships/customXml" Target="../ink/ink190.xml"/><Relationship Id="rId22" Type="http://schemas.openxmlformats.org/officeDocument/2006/relationships/image" Target="../media/image168.png"/><Relationship Id="rId27" Type="http://schemas.openxmlformats.org/officeDocument/2006/relationships/customXml" Target="../ink/ink156.xml"/><Relationship Id="rId43" Type="http://schemas.openxmlformats.org/officeDocument/2006/relationships/customXml" Target="../ink/ink164.xml"/><Relationship Id="rId48" Type="http://schemas.openxmlformats.org/officeDocument/2006/relationships/image" Target="../media/image181.png"/><Relationship Id="rId64" Type="http://schemas.openxmlformats.org/officeDocument/2006/relationships/image" Target="../media/image189.png"/><Relationship Id="rId69" Type="http://schemas.openxmlformats.org/officeDocument/2006/relationships/customXml" Target="../ink/ink177.xml"/><Relationship Id="rId113" Type="http://schemas.openxmlformats.org/officeDocument/2006/relationships/customXml" Target="../ink/ink199.xml"/><Relationship Id="rId118" Type="http://schemas.openxmlformats.org/officeDocument/2006/relationships/image" Target="../media/image216.png"/><Relationship Id="rId134" Type="http://schemas.openxmlformats.org/officeDocument/2006/relationships/image" Target="../media/image224.png"/><Relationship Id="rId80" Type="http://schemas.openxmlformats.org/officeDocument/2006/relationships/image" Target="../media/image197.png"/><Relationship Id="rId85" Type="http://schemas.openxmlformats.org/officeDocument/2006/relationships/customXml" Target="../ink/ink185.xml"/><Relationship Id="rId12" Type="http://schemas.openxmlformats.org/officeDocument/2006/relationships/image" Target="../media/image159.svg"/><Relationship Id="rId17" Type="http://schemas.openxmlformats.org/officeDocument/2006/relationships/customXml" Target="../ink/ink151.xml"/><Relationship Id="rId33" Type="http://schemas.openxmlformats.org/officeDocument/2006/relationships/customXml" Target="../ink/ink159.xml"/><Relationship Id="rId38" Type="http://schemas.openxmlformats.org/officeDocument/2006/relationships/image" Target="../media/image176.png"/><Relationship Id="rId59" Type="http://schemas.openxmlformats.org/officeDocument/2006/relationships/customXml" Target="../ink/ink172.xml"/><Relationship Id="rId103" Type="http://schemas.openxmlformats.org/officeDocument/2006/relationships/customXml" Target="../ink/ink194.xml"/><Relationship Id="rId108" Type="http://schemas.openxmlformats.org/officeDocument/2006/relationships/image" Target="../media/image211.png"/><Relationship Id="rId124" Type="http://schemas.openxmlformats.org/officeDocument/2006/relationships/image" Target="../media/image219.png"/><Relationship Id="rId129" Type="http://schemas.openxmlformats.org/officeDocument/2006/relationships/customXml" Target="../ink/ink207.xml"/><Relationship Id="rId54" Type="http://schemas.openxmlformats.org/officeDocument/2006/relationships/image" Target="../media/image184.png"/><Relationship Id="rId70" Type="http://schemas.openxmlformats.org/officeDocument/2006/relationships/image" Target="../media/image192.png"/><Relationship Id="rId75" Type="http://schemas.openxmlformats.org/officeDocument/2006/relationships/customXml" Target="../ink/ink180.xml"/><Relationship Id="rId91" Type="http://schemas.openxmlformats.org/officeDocument/2006/relationships/customXml" Target="../ink/ink188.xml"/><Relationship Id="rId96" Type="http://schemas.openxmlformats.org/officeDocument/2006/relationships/image" Target="../media/image20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23" Type="http://schemas.openxmlformats.org/officeDocument/2006/relationships/customXml" Target="../ink/ink154.xml"/><Relationship Id="rId28" Type="http://schemas.openxmlformats.org/officeDocument/2006/relationships/image" Target="../media/image171.png"/><Relationship Id="rId49" Type="http://schemas.openxmlformats.org/officeDocument/2006/relationships/customXml" Target="../ink/ink167.xml"/><Relationship Id="rId114" Type="http://schemas.openxmlformats.org/officeDocument/2006/relationships/image" Target="../media/image214.png"/><Relationship Id="rId119" Type="http://schemas.openxmlformats.org/officeDocument/2006/relationships/customXml" Target="../ink/ink202.xml"/><Relationship Id="rId44" Type="http://schemas.openxmlformats.org/officeDocument/2006/relationships/image" Target="../media/image179.png"/><Relationship Id="rId60" Type="http://schemas.openxmlformats.org/officeDocument/2006/relationships/image" Target="../media/image187.png"/><Relationship Id="rId65" Type="http://schemas.openxmlformats.org/officeDocument/2006/relationships/customXml" Target="../ink/ink175.xml"/><Relationship Id="rId81" Type="http://schemas.openxmlformats.org/officeDocument/2006/relationships/customXml" Target="../ink/ink183.xml"/><Relationship Id="rId86" Type="http://schemas.openxmlformats.org/officeDocument/2006/relationships/image" Target="../media/image200.png"/><Relationship Id="rId130" Type="http://schemas.openxmlformats.org/officeDocument/2006/relationships/image" Target="../media/image222.png"/><Relationship Id="rId135" Type="http://schemas.openxmlformats.org/officeDocument/2006/relationships/customXml" Target="../ink/ink210.xml"/><Relationship Id="rId13" Type="http://schemas.openxmlformats.org/officeDocument/2006/relationships/customXml" Target="../ink/ink149.xml"/><Relationship Id="rId18" Type="http://schemas.openxmlformats.org/officeDocument/2006/relationships/image" Target="../media/image166.png"/><Relationship Id="rId39" Type="http://schemas.openxmlformats.org/officeDocument/2006/relationships/customXml" Target="../ink/ink162.xml"/><Relationship Id="rId109" Type="http://schemas.openxmlformats.org/officeDocument/2006/relationships/customXml" Target="../ink/ink197.xml"/><Relationship Id="rId34" Type="http://schemas.openxmlformats.org/officeDocument/2006/relationships/image" Target="../media/image174.png"/><Relationship Id="rId50" Type="http://schemas.openxmlformats.org/officeDocument/2006/relationships/image" Target="../media/image182.png"/><Relationship Id="rId55" Type="http://schemas.openxmlformats.org/officeDocument/2006/relationships/customXml" Target="../ink/ink170.xml"/><Relationship Id="rId76" Type="http://schemas.openxmlformats.org/officeDocument/2006/relationships/image" Target="../media/image195.png"/><Relationship Id="rId97" Type="http://schemas.openxmlformats.org/officeDocument/2006/relationships/customXml" Target="../ink/ink191.xml"/><Relationship Id="rId104" Type="http://schemas.openxmlformats.org/officeDocument/2006/relationships/image" Target="../media/image209.png"/><Relationship Id="rId120" Type="http://schemas.openxmlformats.org/officeDocument/2006/relationships/image" Target="../media/image217.png"/><Relationship Id="rId125" Type="http://schemas.openxmlformats.org/officeDocument/2006/relationships/customXml" Target="../ink/ink205.xml"/><Relationship Id="rId7" Type="http://schemas.openxmlformats.org/officeDocument/2006/relationships/image" Target="../media/image154.png"/><Relationship Id="rId71" Type="http://schemas.openxmlformats.org/officeDocument/2006/relationships/customXml" Target="../ink/ink178.xml"/><Relationship Id="rId92" Type="http://schemas.openxmlformats.org/officeDocument/2006/relationships/image" Target="../media/image203.png"/><Relationship Id="rId2" Type="http://schemas.openxmlformats.org/officeDocument/2006/relationships/notesSlide" Target="../notesSlides/notesSlide12.xml"/><Relationship Id="rId29" Type="http://schemas.openxmlformats.org/officeDocument/2006/relationships/customXml" Target="../ink/ink157.xml"/><Relationship Id="rId24" Type="http://schemas.openxmlformats.org/officeDocument/2006/relationships/image" Target="../media/image169.png"/><Relationship Id="rId40" Type="http://schemas.openxmlformats.org/officeDocument/2006/relationships/image" Target="../media/image177.png"/><Relationship Id="rId45" Type="http://schemas.openxmlformats.org/officeDocument/2006/relationships/customXml" Target="../ink/ink165.xml"/><Relationship Id="rId66" Type="http://schemas.openxmlformats.org/officeDocument/2006/relationships/image" Target="../media/image190.png"/><Relationship Id="rId87" Type="http://schemas.openxmlformats.org/officeDocument/2006/relationships/customXml" Target="../ink/ink186.xml"/><Relationship Id="rId110" Type="http://schemas.openxmlformats.org/officeDocument/2006/relationships/image" Target="../media/image212.png"/><Relationship Id="rId115" Type="http://schemas.openxmlformats.org/officeDocument/2006/relationships/customXml" Target="../ink/ink200.xml"/><Relationship Id="rId131" Type="http://schemas.openxmlformats.org/officeDocument/2006/relationships/customXml" Target="../ink/ink208.xml"/><Relationship Id="rId136" Type="http://schemas.openxmlformats.org/officeDocument/2006/relationships/image" Target="../media/image225.png"/><Relationship Id="rId61" Type="http://schemas.openxmlformats.org/officeDocument/2006/relationships/customXml" Target="../ink/ink173.xml"/><Relationship Id="rId82" Type="http://schemas.openxmlformats.org/officeDocument/2006/relationships/image" Target="../media/image198.png"/><Relationship Id="rId19" Type="http://schemas.openxmlformats.org/officeDocument/2006/relationships/customXml" Target="../ink/ink152.xml"/><Relationship Id="rId14" Type="http://schemas.openxmlformats.org/officeDocument/2006/relationships/image" Target="../media/image164.png"/><Relationship Id="rId30" Type="http://schemas.openxmlformats.org/officeDocument/2006/relationships/image" Target="../media/image172.png"/><Relationship Id="rId35" Type="http://schemas.openxmlformats.org/officeDocument/2006/relationships/customXml" Target="../ink/ink160.xml"/><Relationship Id="rId56" Type="http://schemas.openxmlformats.org/officeDocument/2006/relationships/image" Target="../media/image185.png"/><Relationship Id="rId77" Type="http://schemas.openxmlformats.org/officeDocument/2006/relationships/customXml" Target="../ink/ink181.xml"/><Relationship Id="rId100" Type="http://schemas.openxmlformats.org/officeDocument/2006/relationships/image" Target="../media/image207.png"/><Relationship Id="rId105" Type="http://schemas.openxmlformats.org/officeDocument/2006/relationships/customXml" Target="../ink/ink195.xml"/><Relationship Id="rId126" Type="http://schemas.openxmlformats.org/officeDocument/2006/relationships/image" Target="../media/image220.png"/><Relationship Id="rId8" Type="http://schemas.openxmlformats.org/officeDocument/2006/relationships/image" Target="../media/image155.svg"/><Relationship Id="rId51" Type="http://schemas.openxmlformats.org/officeDocument/2006/relationships/customXml" Target="../ink/ink168.xml"/><Relationship Id="rId72" Type="http://schemas.openxmlformats.org/officeDocument/2006/relationships/image" Target="../media/image193.png"/><Relationship Id="rId93" Type="http://schemas.openxmlformats.org/officeDocument/2006/relationships/customXml" Target="../ink/ink189.xml"/><Relationship Id="rId98" Type="http://schemas.openxmlformats.org/officeDocument/2006/relationships/image" Target="../media/image206.png"/><Relationship Id="rId121" Type="http://schemas.openxmlformats.org/officeDocument/2006/relationships/customXml" Target="../ink/ink203.xml"/><Relationship Id="rId3" Type="http://schemas.openxmlformats.org/officeDocument/2006/relationships/image" Target="../media/image2.png"/><Relationship Id="rId25" Type="http://schemas.openxmlformats.org/officeDocument/2006/relationships/customXml" Target="../ink/ink155.xml"/><Relationship Id="rId46" Type="http://schemas.openxmlformats.org/officeDocument/2006/relationships/image" Target="../media/image180.png"/><Relationship Id="rId67" Type="http://schemas.openxmlformats.org/officeDocument/2006/relationships/customXml" Target="../ink/ink176.xml"/><Relationship Id="rId116" Type="http://schemas.openxmlformats.org/officeDocument/2006/relationships/image" Target="../media/image215.png"/><Relationship Id="rId137" Type="http://schemas.openxmlformats.org/officeDocument/2006/relationships/customXml" Target="../ink/ink211.xml"/><Relationship Id="rId20" Type="http://schemas.openxmlformats.org/officeDocument/2006/relationships/image" Target="../media/image167.png"/><Relationship Id="rId41" Type="http://schemas.openxmlformats.org/officeDocument/2006/relationships/customXml" Target="../ink/ink163.xml"/><Relationship Id="rId62" Type="http://schemas.openxmlformats.org/officeDocument/2006/relationships/image" Target="../media/image188.png"/><Relationship Id="rId83" Type="http://schemas.openxmlformats.org/officeDocument/2006/relationships/customXml" Target="../ink/ink184.xml"/><Relationship Id="rId88" Type="http://schemas.openxmlformats.org/officeDocument/2006/relationships/image" Target="../media/image201.png"/><Relationship Id="rId111" Type="http://schemas.openxmlformats.org/officeDocument/2006/relationships/customXml" Target="../ink/ink198.xml"/><Relationship Id="rId132" Type="http://schemas.openxmlformats.org/officeDocument/2006/relationships/image" Target="../media/image223.png"/><Relationship Id="rId15" Type="http://schemas.openxmlformats.org/officeDocument/2006/relationships/customXml" Target="../ink/ink150.xml"/><Relationship Id="rId36" Type="http://schemas.openxmlformats.org/officeDocument/2006/relationships/image" Target="../media/image175.png"/><Relationship Id="rId57" Type="http://schemas.openxmlformats.org/officeDocument/2006/relationships/customXml" Target="../ink/ink171.xml"/><Relationship Id="rId106" Type="http://schemas.openxmlformats.org/officeDocument/2006/relationships/image" Target="../media/image210.png"/><Relationship Id="rId127" Type="http://schemas.openxmlformats.org/officeDocument/2006/relationships/customXml" Target="../ink/ink206.xml"/><Relationship Id="rId10" Type="http://schemas.openxmlformats.org/officeDocument/2006/relationships/image" Target="../media/image157.svg"/><Relationship Id="rId31" Type="http://schemas.openxmlformats.org/officeDocument/2006/relationships/customXml" Target="../ink/ink158.xml"/><Relationship Id="rId52" Type="http://schemas.openxmlformats.org/officeDocument/2006/relationships/image" Target="../media/image183.png"/><Relationship Id="rId73" Type="http://schemas.openxmlformats.org/officeDocument/2006/relationships/customXml" Target="../ink/ink179.xml"/><Relationship Id="rId78" Type="http://schemas.openxmlformats.org/officeDocument/2006/relationships/image" Target="../media/image196.png"/><Relationship Id="rId94" Type="http://schemas.openxmlformats.org/officeDocument/2006/relationships/image" Target="../media/image204.png"/><Relationship Id="rId99" Type="http://schemas.openxmlformats.org/officeDocument/2006/relationships/customXml" Target="../ink/ink192.xml"/><Relationship Id="rId101" Type="http://schemas.openxmlformats.org/officeDocument/2006/relationships/customXml" Target="../ink/ink193.xml"/><Relationship Id="rId122" Type="http://schemas.openxmlformats.org/officeDocument/2006/relationships/image" Target="../media/image218.png"/><Relationship Id="rId4" Type="http://schemas.openxmlformats.org/officeDocument/2006/relationships/image" Target="../media/image3.svg"/><Relationship Id="rId9" Type="http://schemas.openxmlformats.org/officeDocument/2006/relationships/image" Target="../media/image156.png"/><Relationship Id="rId26" Type="http://schemas.openxmlformats.org/officeDocument/2006/relationships/image" Target="../media/image170.png"/><Relationship Id="rId47" Type="http://schemas.openxmlformats.org/officeDocument/2006/relationships/customXml" Target="../ink/ink166.xml"/><Relationship Id="rId68" Type="http://schemas.openxmlformats.org/officeDocument/2006/relationships/image" Target="../media/image191.png"/><Relationship Id="rId89" Type="http://schemas.openxmlformats.org/officeDocument/2006/relationships/customXml" Target="../ink/ink187.xml"/><Relationship Id="rId112" Type="http://schemas.openxmlformats.org/officeDocument/2006/relationships/image" Target="../media/image213.png"/><Relationship Id="rId133" Type="http://schemas.openxmlformats.org/officeDocument/2006/relationships/customXml" Target="../ink/ink20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11" Type="http://schemas.openxmlformats.org/officeDocument/2006/relationships/image" Target="../media/image614.png"/><Relationship Id="rId1" Type="http://schemas.openxmlformats.org/officeDocument/2006/relationships/slideLayout" Target="../slideLayouts/slideLayout2.xml"/><Relationship Id="rId106" Type="http://schemas.openxmlformats.org/officeDocument/2006/relationships/image" Target="../media/image6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95" Type="http://schemas.openxmlformats.org/officeDocument/2006/relationships/image" Target="../media/image614.png"/><Relationship Id="rId94" Type="http://schemas.openxmlformats.org/officeDocument/2006/relationships/image" Target="../media/image613.png"/></Relationships>
</file>

<file path=ppt/slides/_rels/slide32.xml.rels><?xml version="1.0" encoding="UTF-8" standalone="yes"?>
<Relationships xmlns="http://schemas.openxmlformats.org/package/2006/relationships"><Relationship Id="rId93" Type="http://schemas.openxmlformats.org/officeDocument/2006/relationships/image" Target="../media/image614.png"/><Relationship Id="rId92" Type="http://schemas.openxmlformats.org/officeDocument/2006/relationships/image" Target="../media/image6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59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58" Type="http://schemas.openxmlformats.org/officeDocument/2006/relationships/image" Target="../media/image639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1.png"/><Relationship Id="rId18" Type="http://schemas.openxmlformats.org/officeDocument/2006/relationships/customXml" Target="../ink/ink219.xml"/><Relationship Id="rId26" Type="http://schemas.openxmlformats.org/officeDocument/2006/relationships/customXml" Target="../ink/ink223.xml"/><Relationship Id="rId21" Type="http://schemas.openxmlformats.org/officeDocument/2006/relationships/image" Target="../media/image235.png"/><Relationship Id="rId34" Type="http://schemas.openxmlformats.org/officeDocument/2006/relationships/customXml" Target="../ink/ink227.xml"/><Relationship Id="rId7" Type="http://schemas.openxmlformats.org/officeDocument/2006/relationships/image" Target="../media/image228.png"/><Relationship Id="rId12" Type="http://schemas.openxmlformats.org/officeDocument/2006/relationships/customXml" Target="../ink/ink216.xml"/><Relationship Id="rId17" Type="http://schemas.openxmlformats.org/officeDocument/2006/relationships/image" Target="../media/image233.png"/><Relationship Id="rId25" Type="http://schemas.openxmlformats.org/officeDocument/2006/relationships/image" Target="../media/image237.png"/><Relationship Id="rId33" Type="http://schemas.openxmlformats.org/officeDocument/2006/relationships/image" Target="../media/image241.png"/><Relationship Id="rId2" Type="http://schemas.openxmlformats.org/officeDocument/2006/relationships/image" Target="../media/image639.png"/><Relationship Id="rId16" Type="http://schemas.openxmlformats.org/officeDocument/2006/relationships/customXml" Target="../ink/ink218.xml"/><Relationship Id="rId20" Type="http://schemas.openxmlformats.org/officeDocument/2006/relationships/customXml" Target="../ink/ink220.xml"/><Relationship Id="rId29" Type="http://schemas.openxmlformats.org/officeDocument/2006/relationships/image" Target="../media/image239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13.xml"/><Relationship Id="rId11" Type="http://schemas.openxmlformats.org/officeDocument/2006/relationships/image" Target="../media/image230.png"/><Relationship Id="rId24" Type="http://schemas.openxmlformats.org/officeDocument/2006/relationships/customXml" Target="../ink/ink222.xml"/><Relationship Id="rId32" Type="http://schemas.openxmlformats.org/officeDocument/2006/relationships/customXml" Target="../ink/ink226.xml"/><Relationship Id="rId37" Type="http://schemas.openxmlformats.org/officeDocument/2006/relationships/image" Target="../media/image243.png"/><Relationship Id="rId5" Type="http://schemas.openxmlformats.org/officeDocument/2006/relationships/image" Target="../media/image227.png"/><Relationship Id="rId15" Type="http://schemas.openxmlformats.org/officeDocument/2006/relationships/image" Target="../media/image232.png"/><Relationship Id="rId23" Type="http://schemas.openxmlformats.org/officeDocument/2006/relationships/image" Target="../media/image236.png"/><Relationship Id="rId28" Type="http://schemas.openxmlformats.org/officeDocument/2006/relationships/customXml" Target="../ink/ink224.xml"/><Relationship Id="rId36" Type="http://schemas.openxmlformats.org/officeDocument/2006/relationships/customXml" Target="../ink/ink228.xml"/><Relationship Id="rId10" Type="http://schemas.openxmlformats.org/officeDocument/2006/relationships/customXml" Target="../ink/ink215.xml"/><Relationship Id="rId19" Type="http://schemas.openxmlformats.org/officeDocument/2006/relationships/image" Target="../media/image234.png"/><Relationship Id="rId31" Type="http://schemas.openxmlformats.org/officeDocument/2006/relationships/image" Target="../media/image240.png"/><Relationship Id="rId4" Type="http://schemas.openxmlformats.org/officeDocument/2006/relationships/customXml" Target="../ink/ink212.xml"/><Relationship Id="rId9" Type="http://schemas.openxmlformats.org/officeDocument/2006/relationships/image" Target="../media/image229.png"/><Relationship Id="rId14" Type="http://schemas.openxmlformats.org/officeDocument/2006/relationships/customXml" Target="../ink/ink217.xml"/><Relationship Id="rId22" Type="http://schemas.openxmlformats.org/officeDocument/2006/relationships/customXml" Target="../ink/ink221.xml"/><Relationship Id="rId27" Type="http://schemas.openxmlformats.org/officeDocument/2006/relationships/image" Target="../media/image238.png"/><Relationship Id="rId30" Type="http://schemas.openxmlformats.org/officeDocument/2006/relationships/customXml" Target="../ink/ink225.xml"/><Relationship Id="rId35" Type="http://schemas.openxmlformats.org/officeDocument/2006/relationships/image" Target="../media/image242.png"/><Relationship Id="rId8" Type="http://schemas.openxmlformats.org/officeDocument/2006/relationships/customXml" Target="../ink/ink214.xml"/><Relationship Id="rId3" Type="http://schemas.openxmlformats.org/officeDocument/2006/relationships/image" Target="../media/image640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8.png"/><Relationship Id="rId18" Type="http://schemas.openxmlformats.org/officeDocument/2006/relationships/customXml" Target="../ink/ink236.xml"/><Relationship Id="rId26" Type="http://schemas.openxmlformats.org/officeDocument/2006/relationships/customXml" Target="../ink/ink240.xml"/><Relationship Id="rId21" Type="http://schemas.openxmlformats.org/officeDocument/2006/relationships/image" Target="../media/image252.png"/><Relationship Id="rId34" Type="http://schemas.openxmlformats.org/officeDocument/2006/relationships/customXml" Target="../ink/ink244.xml"/><Relationship Id="rId7" Type="http://schemas.openxmlformats.org/officeDocument/2006/relationships/image" Target="../media/image245.png"/><Relationship Id="rId12" Type="http://schemas.openxmlformats.org/officeDocument/2006/relationships/customXml" Target="../ink/ink233.xml"/><Relationship Id="rId17" Type="http://schemas.openxmlformats.org/officeDocument/2006/relationships/image" Target="../media/image250.png"/><Relationship Id="rId25" Type="http://schemas.openxmlformats.org/officeDocument/2006/relationships/image" Target="../media/image254.png"/><Relationship Id="rId33" Type="http://schemas.openxmlformats.org/officeDocument/2006/relationships/image" Target="../media/image258.png"/><Relationship Id="rId2" Type="http://schemas.openxmlformats.org/officeDocument/2006/relationships/image" Target="../media/image639.png"/><Relationship Id="rId16" Type="http://schemas.openxmlformats.org/officeDocument/2006/relationships/customXml" Target="../ink/ink235.xml"/><Relationship Id="rId20" Type="http://schemas.openxmlformats.org/officeDocument/2006/relationships/customXml" Target="../ink/ink237.xml"/><Relationship Id="rId29" Type="http://schemas.openxmlformats.org/officeDocument/2006/relationships/image" Target="../media/image256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30.xml"/><Relationship Id="rId11" Type="http://schemas.openxmlformats.org/officeDocument/2006/relationships/image" Target="../media/image247.png"/><Relationship Id="rId24" Type="http://schemas.openxmlformats.org/officeDocument/2006/relationships/customXml" Target="../ink/ink239.xml"/><Relationship Id="rId32" Type="http://schemas.openxmlformats.org/officeDocument/2006/relationships/customXml" Target="../ink/ink243.xml"/><Relationship Id="rId37" Type="http://schemas.openxmlformats.org/officeDocument/2006/relationships/image" Target="../media/image260.png"/><Relationship Id="rId5" Type="http://schemas.openxmlformats.org/officeDocument/2006/relationships/image" Target="../media/image244.png"/><Relationship Id="rId15" Type="http://schemas.openxmlformats.org/officeDocument/2006/relationships/image" Target="../media/image249.png"/><Relationship Id="rId23" Type="http://schemas.openxmlformats.org/officeDocument/2006/relationships/image" Target="../media/image253.png"/><Relationship Id="rId28" Type="http://schemas.openxmlformats.org/officeDocument/2006/relationships/customXml" Target="../ink/ink241.xml"/><Relationship Id="rId36" Type="http://schemas.openxmlformats.org/officeDocument/2006/relationships/customXml" Target="../ink/ink245.xml"/><Relationship Id="rId10" Type="http://schemas.openxmlformats.org/officeDocument/2006/relationships/customXml" Target="../ink/ink232.xml"/><Relationship Id="rId19" Type="http://schemas.openxmlformats.org/officeDocument/2006/relationships/image" Target="../media/image251.png"/><Relationship Id="rId31" Type="http://schemas.openxmlformats.org/officeDocument/2006/relationships/image" Target="../media/image257.png"/><Relationship Id="rId4" Type="http://schemas.openxmlformats.org/officeDocument/2006/relationships/customXml" Target="../ink/ink229.xml"/><Relationship Id="rId9" Type="http://schemas.openxmlformats.org/officeDocument/2006/relationships/image" Target="../media/image246.png"/><Relationship Id="rId14" Type="http://schemas.openxmlformats.org/officeDocument/2006/relationships/customXml" Target="../ink/ink234.xml"/><Relationship Id="rId22" Type="http://schemas.openxmlformats.org/officeDocument/2006/relationships/customXml" Target="../ink/ink238.xml"/><Relationship Id="rId27" Type="http://schemas.openxmlformats.org/officeDocument/2006/relationships/image" Target="../media/image255.png"/><Relationship Id="rId30" Type="http://schemas.openxmlformats.org/officeDocument/2006/relationships/customXml" Target="../ink/ink242.xml"/><Relationship Id="rId35" Type="http://schemas.openxmlformats.org/officeDocument/2006/relationships/image" Target="../media/image259.png"/><Relationship Id="rId8" Type="http://schemas.openxmlformats.org/officeDocument/2006/relationships/customXml" Target="../ink/ink231.xml"/><Relationship Id="rId3" Type="http://schemas.openxmlformats.org/officeDocument/2006/relationships/image" Target="../media/image6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6.png"/><Relationship Id="rId2" Type="http://schemas.openxmlformats.org/officeDocument/2006/relationships/image" Target="../media/image136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7.xml"/><Relationship Id="rId117" Type="http://schemas.openxmlformats.org/officeDocument/2006/relationships/image" Target="../media/image319.png"/><Relationship Id="rId21" Type="http://schemas.openxmlformats.org/officeDocument/2006/relationships/image" Target="../media/image269.png"/><Relationship Id="rId42" Type="http://schemas.openxmlformats.org/officeDocument/2006/relationships/customXml" Target="../ink/ink265.xml"/><Relationship Id="rId47" Type="http://schemas.openxmlformats.org/officeDocument/2006/relationships/image" Target="../media/image282.png"/><Relationship Id="rId63" Type="http://schemas.openxmlformats.org/officeDocument/2006/relationships/image" Target="../media/image290.png"/><Relationship Id="rId68" Type="http://schemas.openxmlformats.org/officeDocument/2006/relationships/customXml" Target="../ink/ink278.xml"/><Relationship Id="rId84" Type="http://schemas.openxmlformats.org/officeDocument/2006/relationships/customXml" Target="../ink/ink286.xml"/><Relationship Id="rId89" Type="http://schemas.openxmlformats.org/officeDocument/2006/relationships/image" Target="../media/image303.png"/><Relationship Id="rId112" Type="http://schemas.openxmlformats.org/officeDocument/2006/relationships/customXml" Target="../ink/ink300.xml"/><Relationship Id="rId16" Type="http://schemas.openxmlformats.org/officeDocument/2006/relationships/customXml" Target="../ink/ink252.xml"/><Relationship Id="rId107" Type="http://schemas.openxmlformats.org/officeDocument/2006/relationships/image" Target="../media/image314.png"/><Relationship Id="rId11" Type="http://schemas.openxmlformats.org/officeDocument/2006/relationships/image" Target="../media/image264.png"/><Relationship Id="rId32" Type="http://schemas.openxmlformats.org/officeDocument/2006/relationships/customXml" Target="../ink/ink260.xml"/><Relationship Id="rId37" Type="http://schemas.openxmlformats.org/officeDocument/2006/relationships/image" Target="../media/image277.png"/><Relationship Id="rId53" Type="http://schemas.openxmlformats.org/officeDocument/2006/relationships/image" Target="../media/image285.png"/><Relationship Id="rId58" Type="http://schemas.openxmlformats.org/officeDocument/2006/relationships/customXml" Target="../ink/ink273.xml"/><Relationship Id="rId74" Type="http://schemas.openxmlformats.org/officeDocument/2006/relationships/customXml" Target="../ink/ink281.xml"/><Relationship Id="rId79" Type="http://schemas.openxmlformats.org/officeDocument/2006/relationships/image" Target="../media/image298.png"/><Relationship Id="rId102" Type="http://schemas.openxmlformats.org/officeDocument/2006/relationships/customXml" Target="../ink/ink295.xml"/><Relationship Id="rId5" Type="http://schemas.openxmlformats.org/officeDocument/2006/relationships/image" Target="../media/image261.png"/><Relationship Id="rId90" Type="http://schemas.openxmlformats.org/officeDocument/2006/relationships/customXml" Target="../ink/ink289.xml"/><Relationship Id="rId95" Type="http://schemas.openxmlformats.org/officeDocument/2006/relationships/image" Target="../media/image307.png"/><Relationship Id="rId22" Type="http://schemas.openxmlformats.org/officeDocument/2006/relationships/customXml" Target="../ink/ink255.xml"/><Relationship Id="rId27" Type="http://schemas.openxmlformats.org/officeDocument/2006/relationships/image" Target="../media/image272.png"/><Relationship Id="rId43" Type="http://schemas.openxmlformats.org/officeDocument/2006/relationships/image" Target="../media/image280.png"/><Relationship Id="rId48" Type="http://schemas.openxmlformats.org/officeDocument/2006/relationships/customXml" Target="../ink/ink268.xml"/><Relationship Id="rId64" Type="http://schemas.openxmlformats.org/officeDocument/2006/relationships/customXml" Target="../ink/ink276.xml"/><Relationship Id="rId69" Type="http://schemas.openxmlformats.org/officeDocument/2006/relationships/image" Target="../media/image293.png"/><Relationship Id="rId113" Type="http://schemas.openxmlformats.org/officeDocument/2006/relationships/image" Target="../media/image317.png"/><Relationship Id="rId118" Type="http://schemas.openxmlformats.org/officeDocument/2006/relationships/customXml" Target="../ink/ink303.xml"/><Relationship Id="rId80" Type="http://schemas.openxmlformats.org/officeDocument/2006/relationships/customXml" Target="../ink/ink284.xml"/><Relationship Id="rId85" Type="http://schemas.openxmlformats.org/officeDocument/2006/relationships/image" Target="../media/image301.png"/><Relationship Id="rId12" Type="http://schemas.openxmlformats.org/officeDocument/2006/relationships/customXml" Target="../ink/ink250.xml"/><Relationship Id="rId17" Type="http://schemas.openxmlformats.org/officeDocument/2006/relationships/image" Target="../media/image267.png"/><Relationship Id="rId33" Type="http://schemas.openxmlformats.org/officeDocument/2006/relationships/image" Target="../media/image275.png"/><Relationship Id="rId38" Type="http://schemas.openxmlformats.org/officeDocument/2006/relationships/customXml" Target="../ink/ink263.xml"/><Relationship Id="rId59" Type="http://schemas.openxmlformats.org/officeDocument/2006/relationships/image" Target="../media/image288.png"/><Relationship Id="rId103" Type="http://schemas.openxmlformats.org/officeDocument/2006/relationships/image" Target="../media/image312.png"/><Relationship Id="rId108" Type="http://schemas.openxmlformats.org/officeDocument/2006/relationships/customXml" Target="../ink/ink298.xml"/><Relationship Id="rId54" Type="http://schemas.openxmlformats.org/officeDocument/2006/relationships/customXml" Target="../ink/ink271.xml"/><Relationship Id="rId70" Type="http://schemas.openxmlformats.org/officeDocument/2006/relationships/customXml" Target="../ink/ink279.xml"/><Relationship Id="rId75" Type="http://schemas.openxmlformats.org/officeDocument/2006/relationships/image" Target="../media/image296.png"/><Relationship Id="rId91" Type="http://schemas.openxmlformats.org/officeDocument/2006/relationships/image" Target="../media/image304.png"/><Relationship Id="rId96" Type="http://schemas.openxmlformats.org/officeDocument/2006/relationships/customXml" Target="../ink/ink292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47.xml"/><Relationship Id="rId23" Type="http://schemas.openxmlformats.org/officeDocument/2006/relationships/image" Target="../media/image270.png"/><Relationship Id="rId28" Type="http://schemas.openxmlformats.org/officeDocument/2006/relationships/customXml" Target="../ink/ink258.xml"/><Relationship Id="rId49" Type="http://schemas.openxmlformats.org/officeDocument/2006/relationships/image" Target="../media/image283.png"/><Relationship Id="rId114" Type="http://schemas.openxmlformats.org/officeDocument/2006/relationships/customXml" Target="../ink/ink301.xml"/><Relationship Id="rId119" Type="http://schemas.openxmlformats.org/officeDocument/2006/relationships/image" Target="../media/image320.png"/><Relationship Id="rId44" Type="http://schemas.openxmlformats.org/officeDocument/2006/relationships/customXml" Target="../ink/ink266.xml"/><Relationship Id="rId60" Type="http://schemas.openxmlformats.org/officeDocument/2006/relationships/customXml" Target="../ink/ink274.xml"/><Relationship Id="rId65" Type="http://schemas.openxmlformats.org/officeDocument/2006/relationships/image" Target="../media/image291.png"/><Relationship Id="rId81" Type="http://schemas.openxmlformats.org/officeDocument/2006/relationships/image" Target="../media/image299.png"/><Relationship Id="rId86" Type="http://schemas.openxmlformats.org/officeDocument/2006/relationships/customXml" Target="../ink/ink287.xml"/><Relationship Id="rId4" Type="http://schemas.openxmlformats.org/officeDocument/2006/relationships/customXml" Target="../ink/ink246.xml"/><Relationship Id="rId9" Type="http://schemas.openxmlformats.org/officeDocument/2006/relationships/image" Target="../media/image263.png"/><Relationship Id="rId13" Type="http://schemas.openxmlformats.org/officeDocument/2006/relationships/image" Target="../media/image265.png"/><Relationship Id="rId18" Type="http://schemas.openxmlformats.org/officeDocument/2006/relationships/customXml" Target="../ink/ink253.xml"/><Relationship Id="rId39" Type="http://schemas.openxmlformats.org/officeDocument/2006/relationships/image" Target="../media/image278.png"/><Relationship Id="rId109" Type="http://schemas.openxmlformats.org/officeDocument/2006/relationships/image" Target="../media/image315.png"/><Relationship Id="rId34" Type="http://schemas.openxmlformats.org/officeDocument/2006/relationships/customXml" Target="../ink/ink261.xml"/><Relationship Id="rId50" Type="http://schemas.openxmlformats.org/officeDocument/2006/relationships/customXml" Target="../ink/ink269.xml"/><Relationship Id="rId55" Type="http://schemas.openxmlformats.org/officeDocument/2006/relationships/image" Target="../media/image286.png"/><Relationship Id="rId76" Type="http://schemas.openxmlformats.org/officeDocument/2006/relationships/customXml" Target="../ink/ink282.xml"/><Relationship Id="rId97" Type="http://schemas.openxmlformats.org/officeDocument/2006/relationships/image" Target="../media/image308.png"/><Relationship Id="rId104" Type="http://schemas.openxmlformats.org/officeDocument/2006/relationships/customXml" Target="../ink/ink296.xml"/><Relationship Id="rId120" Type="http://schemas.openxmlformats.org/officeDocument/2006/relationships/customXml" Target="../ink/ink304.xml"/><Relationship Id="rId7" Type="http://schemas.openxmlformats.org/officeDocument/2006/relationships/image" Target="../media/image262.png"/><Relationship Id="rId71" Type="http://schemas.openxmlformats.org/officeDocument/2006/relationships/image" Target="../media/image294.png"/><Relationship Id="rId92" Type="http://schemas.openxmlformats.org/officeDocument/2006/relationships/customXml" Target="../ink/ink290.xml"/><Relationship Id="rId2" Type="http://schemas.openxmlformats.org/officeDocument/2006/relationships/image" Target="../media/image1365.png"/><Relationship Id="rId29" Type="http://schemas.openxmlformats.org/officeDocument/2006/relationships/image" Target="../media/image273.png"/><Relationship Id="rId24" Type="http://schemas.openxmlformats.org/officeDocument/2006/relationships/customXml" Target="../ink/ink256.xml"/><Relationship Id="rId40" Type="http://schemas.openxmlformats.org/officeDocument/2006/relationships/customXml" Target="../ink/ink264.xml"/><Relationship Id="rId45" Type="http://schemas.openxmlformats.org/officeDocument/2006/relationships/image" Target="../media/image281.png"/><Relationship Id="rId66" Type="http://schemas.openxmlformats.org/officeDocument/2006/relationships/customXml" Target="../ink/ink277.xml"/><Relationship Id="rId87" Type="http://schemas.openxmlformats.org/officeDocument/2006/relationships/image" Target="../media/image302.png"/><Relationship Id="rId110" Type="http://schemas.openxmlformats.org/officeDocument/2006/relationships/customXml" Target="../ink/ink299.xml"/><Relationship Id="rId115" Type="http://schemas.openxmlformats.org/officeDocument/2006/relationships/image" Target="../media/image318.png"/><Relationship Id="rId61" Type="http://schemas.openxmlformats.org/officeDocument/2006/relationships/image" Target="../media/image289.png"/><Relationship Id="rId82" Type="http://schemas.openxmlformats.org/officeDocument/2006/relationships/customXml" Target="../ink/ink285.xml"/><Relationship Id="rId19" Type="http://schemas.openxmlformats.org/officeDocument/2006/relationships/image" Target="../media/image268.png"/><Relationship Id="rId14" Type="http://schemas.openxmlformats.org/officeDocument/2006/relationships/customXml" Target="../ink/ink251.xml"/><Relationship Id="rId30" Type="http://schemas.openxmlformats.org/officeDocument/2006/relationships/customXml" Target="../ink/ink259.xml"/><Relationship Id="rId35" Type="http://schemas.openxmlformats.org/officeDocument/2006/relationships/image" Target="../media/image276.png"/><Relationship Id="rId56" Type="http://schemas.openxmlformats.org/officeDocument/2006/relationships/customXml" Target="../ink/ink272.xml"/><Relationship Id="rId77" Type="http://schemas.openxmlformats.org/officeDocument/2006/relationships/image" Target="../media/image297.png"/><Relationship Id="rId100" Type="http://schemas.openxmlformats.org/officeDocument/2006/relationships/customXml" Target="../ink/ink294.xml"/><Relationship Id="rId105" Type="http://schemas.openxmlformats.org/officeDocument/2006/relationships/image" Target="../media/image313.png"/><Relationship Id="rId8" Type="http://schemas.openxmlformats.org/officeDocument/2006/relationships/customXml" Target="../ink/ink248.xml"/><Relationship Id="rId51" Type="http://schemas.openxmlformats.org/officeDocument/2006/relationships/image" Target="../media/image284.png"/><Relationship Id="rId72" Type="http://schemas.openxmlformats.org/officeDocument/2006/relationships/customXml" Target="../ink/ink280.xml"/><Relationship Id="rId93" Type="http://schemas.openxmlformats.org/officeDocument/2006/relationships/image" Target="../media/image306.png"/><Relationship Id="rId98" Type="http://schemas.openxmlformats.org/officeDocument/2006/relationships/customXml" Target="../ink/ink293.xml"/><Relationship Id="rId121" Type="http://schemas.openxmlformats.org/officeDocument/2006/relationships/image" Target="../media/image321.png"/><Relationship Id="rId3" Type="http://schemas.openxmlformats.org/officeDocument/2006/relationships/image" Target="../media/image1366.png"/><Relationship Id="rId25" Type="http://schemas.openxmlformats.org/officeDocument/2006/relationships/image" Target="../media/image271.png"/><Relationship Id="rId46" Type="http://schemas.openxmlformats.org/officeDocument/2006/relationships/customXml" Target="../ink/ink267.xml"/><Relationship Id="rId67" Type="http://schemas.openxmlformats.org/officeDocument/2006/relationships/image" Target="../media/image292.png"/><Relationship Id="rId116" Type="http://schemas.openxmlformats.org/officeDocument/2006/relationships/customXml" Target="../ink/ink302.xml"/><Relationship Id="rId20" Type="http://schemas.openxmlformats.org/officeDocument/2006/relationships/customXml" Target="../ink/ink254.xml"/><Relationship Id="rId41" Type="http://schemas.openxmlformats.org/officeDocument/2006/relationships/image" Target="../media/image279.png"/><Relationship Id="rId62" Type="http://schemas.openxmlformats.org/officeDocument/2006/relationships/customXml" Target="../ink/ink275.xml"/><Relationship Id="rId83" Type="http://schemas.openxmlformats.org/officeDocument/2006/relationships/image" Target="../media/image300.png"/><Relationship Id="rId88" Type="http://schemas.openxmlformats.org/officeDocument/2006/relationships/customXml" Target="../ink/ink288.xml"/><Relationship Id="rId111" Type="http://schemas.openxmlformats.org/officeDocument/2006/relationships/image" Target="../media/image316.png"/><Relationship Id="rId15" Type="http://schemas.openxmlformats.org/officeDocument/2006/relationships/image" Target="../media/image266.png"/><Relationship Id="rId36" Type="http://schemas.openxmlformats.org/officeDocument/2006/relationships/customXml" Target="../ink/ink262.xml"/><Relationship Id="rId57" Type="http://schemas.openxmlformats.org/officeDocument/2006/relationships/image" Target="../media/image287.png"/><Relationship Id="rId106" Type="http://schemas.openxmlformats.org/officeDocument/2006/relationships/customXml" Target="../ink/ink297.xml"/><Relationship Id="rId10" Type="http://schemas.openxmlformats.org/officeDocument/2006/relationships/customXml" Target="../ink/ink249.xml"/><Relationship Id="rId31" Type="http://schemas.openxmlformats.org/officeDocument/2006/relationships/image" Target="../media/image274.png"/><Relationship Id="rId52" Type="http://schemas.openxmlformats.org/officeDocument/2006/relationships/customXml" Target="../ink/ink270.xml"/><Relationship Id="rId73" Type="http://schemas.openxmlformats.org/officeDocument/2006/relationships/image" Target="../media/image295.png"/><Relationship Id="rId78" Type="http://schemas.openxmlformats.org/officeDocument/2006/relationships/customXml" Target="../ink/ink283.xml"/><Relationship Id="rId94" Type="http://schemas.openxmlformats.org/officeDocument/2006/relationships/customXml" Target="../ink/ink291.xml"/><Relationship Id="rId99" Type="http://schemas.openxmlformats.org/officeDocument/2006/relationships/image" Target="../media/image310.png"/><Relationship Id="rId101" Type="http://schemas.openxmlformats.org/officeDocument/2006/relationships/image" Target="../media/image311.png"/></Relationships>
</file>

<file path=ppt/slides/_rels/slide3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16.xml"/><Relationship Id="rId117" Type="http://schemas.openxmlformats.org/officeDocument/2006/relationships/image" Target="../media/image378.png"/><Relationship Id="rId21" Type="http://schemas.openxmlformats.org/officeDocument/2006/relationships/image" Target="../media/image330.png"/><Relationship Id="rId42" Type="http://schemas.openxmlformats.org/officeDocument/2006/relationships/customXml" Target="../ink/ink324.xml"/><Relationship Id="rId47" Type="http://schemas.openxmlformats.org/officeDocument/2006/relationships/image" Target="../media/image343.png"/><Relationship Id="rId63" Type="http://schemas.openxmlformats.org/officeDocument/2006/relationships/image" Target="../media/image351.png"/><Relationship Id="rId68" Type="http://schemas.openxmlformats.org/officeDocument/2006/relationships/customXml" Target="../ink/ink337.xml"/><Relationship Id="rId84" Type="http://schemas.openxmlformats.org/officeDocument/2006/relationships/customXml" Target="../ink/ink345.xml"/><Relationship Id="rId89" Type="http://schemas.openxmlformats.org/officeDocument/2006/relationships/image" Target="../media/image364.png"/><Relationship Id="rId112" Type="http://schemas.openxmlformats.org/officeDocument/2006/relationships/customXml" Target="../ink/ink359.xml"/><Relationship Id="rId16" Type="http://schemas.openxmlformats.org/officeDocument/2006/relationships/customXml" Target="../ink/ink311.xml"/><Relationship Id="rId107" Type="http://schemas.openxmlformats.org/officeDocument/2006/relationships/image" Target="../media/image373.png"/><Relationship Id="rId11" Type="http://schemas.openxmlformats.org/officeDocument/2006/relationships/image" Target="../media/image325.png"/><Relationship Id="rId32" Type="http://schemas.openxmlformats.org/officeDocument/2006/relationships/customXml" Target="../ink/ink319.xml"/><Relationship Id="rId37" Type="http://schemas.openxmlformats.org/officeDocument/2006/relationships/image" Target="../media/image338.png"/><Relationship Id="rId53" Type="http://schemas.openxmlformats.org/officeDocument/2006/relationships/image" Target="../media/image346.png"/><Relationship Id="rId58" Type="http://schemas.openxmlformats.org/officeDocument/2006/relationships/customXml" Target="../ink/ink332.xml"/><Relationship Id="rId74" Type="http://schemas.openxmlformats.org/officeDocument/2006/relationships/customXml" Target="../ink/ink340.xml"/><Relationship Id="rId79" Type="http://schemas.openxmlformats.org/officeDocument/2006/relationships/image" Target="../media/image359.png"/><Relationship Id="rId102" Type="http://schemas.openxmlformats.org/officeDocument/2006/relationships/customXml" Target="../ink/ink354.xml"/><Relationship Id="rId5" Type="http://schemas.openxmlformats.org/officeDocument/2006/relationships/image" Target="../media/image322.png"/><Relationship Id="rId90" Type="http://schemas.openxmlformats.org/officeDocument/2006/relationships/customXml" Target="../ink/ink348.xml"/><Relationship Id="rId95" Type="http://schemas.openxmlformats.org/officeDocument/2006/relationships/image" Target="../media/image367.png"/><Relationship Id="rId22" Type="http://schemas.openxmlformats.org/officeDocument/2006/relationships/customXml" Target="../ink/ink314.xml"/><Relationship Id="rId27" Type="http://schemas.openxmlformats.org/officeDocument/2006/relationships/image" Target="../media/image333.png"/><Relationship Id="rId43" Type="http://schemas.openxmlformats.org/officeDocument/2006/relationships/image" Target="../media/image341.png"/><Relationship Id="rId48" Type="http://schemas.openxmlformats.org/officeDocument/2006/relationships/customXml" Target="../ink/ink327.xml"/><Relationship Id="rId64" Type="http://schemas.openxmlformats.org/officeDocument/2006/relationships/customXml" Target="../ink/ink335.xml"/><Relationship Id="rId69" Type="http://schemas.openxmlformats.org/officeDocument/2006/relationships/image" Target="../media/image354.png"/><Relationship Id="rId113" Type="http://schemas.openxmlformats.org/officeDocument/2006/relationships/image" Target="../media/image376.png"/><Relationship Id="rId118" Type="http://schemas.openxmlformats.org/officeDocument/2006/relationships/customXml" Target="../ink/ink362.xml"/><Relationship Id="rId80" Type="http://schemas.openxmlformats.org/officeDocument/2006/relationships/customXml" Target="../ink/ink343.xml"/><Relationship Id="rId85" Type="http://schemas.openxmlformats.org/officeDocument/2006/relationships/image" Target="../media/image362.png"/><Relationship Id="rId12" Type="http://schemas.openxmlformats.org/officeDocument/2006/relationships/customXml" Target="../ink/ink309.xml"/><Relationship Id="rId17" Type="http://schemas.openxmlformats.org/officeDocument/2006/relationships/image" Target="../media/image328.png"/><Relationship Id="rId33" Type="http://schemas.openxmlformats.org/officeDocument/2006/relationships/image" Target="../media/image336.png"/><Relationship Id="rId38" Type="http://schemas.openxmlformats.org/officeDocument/2006/relationships/customXml" Target="../ink/ink322.xml"/><Relationship Id="rId59" Type="http://schemas.openxmlformats.org/officeDocument/2006/relationships/image" Target="../media/image349.png"/><Relationship Id="rId103" Type="http://schemas.openxmlformats.org/officeDocument/2006/relationships/image" Target="../media/image371.png"/><Relationship Id="rId108" Type="http://schemas.openxmlformats.org/officeDocument/2006/relationships/customXml" Target="../ink/ink357.xml"/><Relationship Id="rId54" Type="http://schemas.openxmlformats.org/officeDocument/2006/relationships/customXml" Target="../ink/ink330.xml"/><Relationship Id="rId70" Type="http://schemas.openxmlformats.org/officeDocument/2006/relationships/customXml" Target="../ink/ink338.xml"/><Relationship Id="rId75" Type="http://schemas.openxmlformats.org/officeDocument/2006/relationships/image" Target="../media/image357.png"/><Relationship Id="rId91" Type="http://schemas.openxmlformats.org/officeDocument/2006/relationships/image" Target="../media/image365.png"/><Relationship Id="rId96" Type="http://schemas.openxmlformats.org/officeDocument/2006/relationships/customXml" Target="../ink/ink351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06.xml"/><Relationship Id="rId23" Type="http://schemas.openxmlformats.org/officeDocument/2006/relationships/image" Target="../media/image331.png"/><Relationship Id="rId28" Type="http://schemas.openxmlformats.org/officeDocument/2006/relationships/customXml" Target="../ink/ink317.xml"/><Relationship Id="rId49" Type="http://schemas.openxmlformats.org/officeDocument/2006/relationships/image" Target="../media/image344.png"/><Relationship Id="rId114" Type="http://schemas.openxmlformats.org/officeDocument/2006/relationships/customXml" Target="../ink/ink360.xml"/><Relationship Id="rId119" Type="http://schemas.openxmlformats.org/officeDocument/2006/relationships/image" Target="../media/image379.png"/><Relationship Id="rId44" Type="http://schemas.openxmlformats.org/officeDocument/2006/relationships/customXml" Target="../ink/ink325.xml"/><Relationship Id="rId60" Type="http://schemas.openxmlformats.org/officeDocument/2006/relationships/customXml" Target="../ink/ink333.xml"/><Relationship Id="rId65" Type="http://schemas.openxmlformats.org/officeDocument/2006/relationships/image" Target="../media/image352.png"/><Relationship Id="rId81" Type="http://schemas.openxmlformats.org/officeDocument/2006/relationships/image" Target="../media/image360.png"/><Relationship Id="rId86" Type="http://schemas.openxmlformats.org/officeDocument/2006/relationships/customXml" Target="../ink/ink346.xml"/><Relationship Id="rId4" Type="http://schemas.openxmlformats.org/officeDocument/2006/relationships/customXml" Target="../ink/ink305.xml"/><Relationship Id="rId9" Type="http://schemas.openxmlformats.org/officeDocument/2006/relationships/image" Target="../media/image324.png"/><Relationship Id="rId13" Type="http://schemas.openxmlformats.org/officeDocument/2006/relationships/image" Target="../media/image326.png"/><Relationship Id="rId18" Type="http://schemas.openxmlformats.org/officeDocument/2006/relationships/customXml" Target="../ink/ink312.xml"/><Relationship Id="rId39" Type="http://schemas.openxmlformats.org/officeDocument/2006/relationships/image" Target="../media/image339.png"/><Relationship Id="rId109" Type="http://schemas.openxmlformats.org/officeDocument/2006/relationships/image" Target="../media/image374.png"/><Relationship Id="rId34" Type="http://schemas.openxmlformats.org/officeDocument/2006/relationships/customXml" Target="../ink/ink320.xml"/><Relationship Id="rId50" Type="http://schemas.openxmlformats.org/officeDocument/2006/relationships/customXml" Target="../ink/ink328.xml"/><Relationship Id="rId55" Type="http://schemas.openxmlformats.org/officeDocument/2006/relationships/image" Target="../media/image347.png"/><Relationship Id="rId76" Type="http://schemas.openxmlformats.org/officeDocument/2006/relationships/customXml" Target="../ink/ink341.xml"/><Relationship Id="rId97" Type="http://schemas.openxmlformats.org/officeDocument/2006/relationships/image" Target="../media/image368.png"/><Relationship Id="rId104" Type="http://schemas.openxmlformats.org/officeDocument/2006/relationships/customXml" Target="../ink/ink355.xml"/><Relationship Id="rId120" Type="http://schemas.openxmlformats.org/officeDocument/2006/relationships/customXml" Target="../ink/ink363.xml"/><Relationship Id="rId7" Type="http://schemas.openxmlformats.org/officeDocument/2006/relationships/image" Target="../media/image323.png"/><Relationship Id="rId71" Type="http://schemas.openxmlformats.org/officeDocument/2006/relationships/image" Target="../media/image355.png"/><Relationship Id="rId92" Type="http://schemas.openxmlformats.org/officeDocument/2006/relationships/customXml" Target="../ink/ink349.xml"/><Relationship Id="rId2" Type="http://schemas.openxmlformats.org/officeDocument/2006/relationships/image" Target="../media/image1365.png"/><Relationship Id="rId29" Type="http://schemas.openxmlformats.org/officeDocument/2006/relationships/image" Target="../media/image334.png"/><Relationship Id="rId24" Type="http://schemas.openxmlformats.org/officeDocument/2006/relationships/customXml" Target="../ink/ink315.xml"/><Relationship Id="rId40" Type="http://schemas.openxmlformats.org/officeDocument/2006/relationships/customXml" Target="../ink/ink323.xml"/><Relationship Id="rId45" Type="http://schemas.openxmlformats.org/officeDocument/2006/relationships/image" Target="../media/image342.png"/><Relationship Id="rId66" Type="http://schemas.openxmlformats.org/officeDocument/2006/relationships/customXml" Target="../ink/ink336.xml"/><Relationship Id="rId87" Type="http://schemas.openxmlformats.org/officeDocument/2006/relationships/image" Target="../media/image363.png"/><Relationship Id="rId110" Type="http://schemas.openxmlformats.org/officeDocument/2006/relationships/customXml" Target="../ink/ink358.xml"/><Relationship Id="rId115" Type="http://schemas.openxmlformats.org/officeDocument/2006/relationships/image" Target="../media/image377.png"/><Relationship Id="rId61" Type="http://schemas.openxmlformats.org/officeDocument/2006/relationships/image" Target="../media/image350.png"/><Relationship Id="rId82" Type="http://schemas.openxmlformats.org/officeDocument/2006/relationships/customXml" Target="../ink/ink344.xml"/><Relationship Id="rId19" Type="http://schemas.openxmlformats.org/officeDocument/2006/relationships/image" Target="../media/image329.png"/><Relationship Id="rId14" Type="http://schemas.openxmlformats.org/officeDocument/2006/relationships/customXml" Target="../ink/ink310.xml"/><Relationship Id="rId30" Type="http://schemas.openxmlformats.org/officeDocument/2006/relationships/customXml" Target="../ink/ink318.xml"/><Relationship Id="rId35" Type="http://schemas.openxmlformats.org/officeDocument/2006/relationships/image" Target="../media/image337.png"/><Relationship Id="rId56" Type="http://schemas.openxmlformats.org/officeDocument/2006/relationships/customXml" Target="../ink/ink331.xml"/><Relationship Id="rId77" Type="http://schemas.openxmlformats.org/officeDocument/2006/relationships/image" Target="../media/image358.png"/><Relationship Id="rId100" Type="http://schemas.openxmlformats.org/officeDocument/2006/relationships/customXml" Target="../ink/ink353.xml"/><Relationship Id="rId105" Type="http://schemas.openxmlformats.org/officeDocument/2006/relationships/image" Target="../media/image372.png"/><Relationship Id="rId8" Type="http://schemas.openxmlformats.org/officeDocument/2006/relationships/customXml" Target="../ink/ink307.xml"/><Relationship Id="rId51" Type="http://schemas.openxmlformats.org/officeDocument/2006/relationships/image" Target="../media/image345.png"/><Relationship Id="rId72" Type="http://schemas.openxmlformats.org/officeDocument/2006/relationships/customXml" Target="../ink/ink339.xml"/><Relationship Id="rId93" Type="http://schemas.openxmlformats.org/officeDocument/2006/relationships/image" Target="../media/image366.png"/><Relationship Id="rId98" Type="http://schemas.openxmlformats.org/officeDocument/2006/relationships/customXml" Target="../ink/ink352.xml"/><Relationship Id="rId121" Type="http://schemas.openxmlformats.org/officeDocument/2006/relationships/image" Target="../media/image380.png"/><Relationship Id="rId3" Type="http://schemas.openxmlformats.org/officeDocument/2006/relationships/image" Target="../media/image1366.png"/><Relationship Id="rId25" Type="http://schemas.openxmlformats.org/officeDocument/2006/relationships/image" Target="../media/image332.png"/><Relationship Id="rId46" Type="http://schemas.openxmlformats.org/officeDocument/2006/relationships/customXml" Target="../ink/ink326.xml"/><Relationship Id="rId67" Type="http://schemas.openxmlformats.org/officeDocument/2006/relationships/image" Target="../media/image353.png"/><Relationship Id="rId116" Type="http://schemas.openxmlformats.org/officeDocument/2006/relationships/customXml" Target="../ink/ink361.xml"/><Relationship Id="rId20" Type="http://schemas.openxmlformats.org/officeDocument/2006/relationships/customXml" Target="../ink/ink313.xml"/><Relationship Id="rId41" Type="http://schemas.openxmlformats.org/officeDocument/2006/relationships/image" Target="../media/image340.png"/><Relationship Id="rId62" Type="http://schemas.openxmlformats.org/officeDocument/2006/relationships/customXml" Target="../ink/ink334.xml"/><Relationship Id="rId83" Type="http://schemas.openxmlformats.org/officeDocument/2006/relationships/image" Target="../media/image361.png"/><Relationship Id="rId88" Type="http://schemas.openxmlformats.org/officeDocument/2006/relationships/customXml" Target="../ink/ink347.xml"/><Relationship Id="rId111" Type="http://schemas.openxmlformats.org/officeDocument/2006/relationships/image" Target="../media/image375.png"/><Relationship Id="rId15" Type="http://schemas.openxmlformats.org/officeDocument/2006/relationships/image" Target="../media/image327.png"/><Relationship Id="rId36" Type="http://schemas.openxmlformats.org/officeDocument/2006/relationships/customXml" Target="../ink/ink321.xml"/><Relationship Id="rId57" Type="http://schemas.openxmlformats.org/officeDocument/2006/relationships/image" Target="../media/image348.png"/><Relationship Id="rId106" Type="http://schemas.openxmlformats.org/officeDocument/2006/relationships/customXml" Target="../ink/ink356.xml"/><Relationship Id="rId10" Type="http://schemas.openxmlformats.org/officeDocument/2006/relationships/customXml" Target="../ink/ink308.xml"/><Relationship Id="rId31" Type="http://schemas.openxmlformats.org/officeDocument/2006/relationships/image" Target="../media/image335.png"/><Relationship Id="rId52" Type="http://schemas.openxmlformats.org/officeDocument/2006/relationships/customXml" Target="../ink/ink329.xml"/><Relationship Id="rId73" Type="http://schemas.openxmlformats.org/officeDocument/2006/relationships/image" Target="../media/image356.png"/><Relationship Id="rId78" Type="http://schemas.openxmlformats.org/officeDocument/2006/relationships/customXml" Target="../ink/ink342.xml"/><Relationship Id="rId94" Type="http://schemas.openxmlformats.org/officeDocument/2006/relationships/customXml" Target="../ink/ink350.xml"/><Relationship Id="rId99" Type="http://schemas.openxmlformats.org/officeDocument/2006/relationships/image" Target="../media/image369.png"/><Relationship Id="rId101" Type="http://schemas.openxmlformats.org/officeDocument/2006/relationships/image" Target="../media/image370.pn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69.xml"/><Relationship Id="rId18" Type="http://schemas.openxmlformats.org/officeDocument/2006/relationships/image" Target="../media/image388.png"/><Relationship Id="rId26" Type="http://schemas.openxmlformats.org/officeDocument/2006/relationships/image" Target="../media/image392.png"/><Relationship Id="rId39" Type="http://schemas.openxmlformats.org/officeDocument/2006/relationships/customXml" Target="../ink/ink382.xml"/><Relationship Id="rId21" Type="http://schemas.openxmlformats.org/officeDocument/2006/relationships/customXml" Target="../ink/ink373.xml"/><Relationship Id="rId34" Type="http://schemas.openxmlformats.org/officeDocument/2006/relationships/image" Target="../media/image396.png"/><Relationship Id="rId42" Type="http://schemas.openxmlformats.org/officeDocument/2006/relationships/image" Target="../media/image400.png"/><Relationship Id="rId47" Type="http://schemas.openxmlformats.org/officeDocument/2006/relationships/customXml" Target="../ink/ink386.xml"/><Relationship Id="rId50" Type="http://schemas.openxmlformats.org/officeDocument/2006/relationships/image" Target="../media/image404.png"/><Relationship Id="rId7" Type="http://schemas.openxmlformats.org/officeDocument/2006/relationships/customXml" Target="../ink/ink366.xm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87.png"/><Relationship Id="rId29" Type="http://schemas.openxmlformats.org/officeDocument/2006/relationships/customXml" Target="../ink/ink377.xml"/><Relationship Id="rId11" Type="http://schemas.openxmlformats.org/officeDocument/2006/relationships/customXml" Target="../ink/ink368.xml"/><Relationship Id="rId24" Type="http://schemas.openxmlformats.org/officeDocument/2006/relationships/image" Target="../media/image391.png"/><Relationship Id="rId32" Type="http://schemas.openxmlformats.org/officeDocument/2006/relationships/image" Target="../media/image395.png"/><Relationship Id="rId37" Type="http://schemas.openxmlformats.org/officeDocument/2006/relationships/customXml" Target="../ink/ink381.xml"/><Relationship Id="rId40" Type="http://schemas.openxmlformats.org/officeDocument/2006/relationships/image" Target="../media/image399.png"/><Relationship Id="rId45" Type="http://schemas.openxmlformats.org/officeDocument/2006/relationships/customXml" Target="../ink/ink385.xml"/><Relationship Id="rId5" Type="http://schemas.openxmlformats.org/officeDocument/2006/relationships/customXml" Target="../ink/ink365.xml"/><Relationship Id="rId15" Type="http://schemas.openxmlformats.org/officeDocument/2006/relationships/customXml" Target="../ink/ink370.xml"/><Relationship Id="rId23" Type="http://schemas.openxmlformats.org/officeDocument/2006/relationships/customXml" Target="../ink/ink374.xml"/><Relationship Id="rId28" Type="http://schemas.openxmlformats.org/officeDocument/2006/relationships/image" Target="../media/image393.png"/><Relationship Id="rId36" Type="http://schemas.openxmlformats.org/officeDocument/2006/relationships/image" Target="../media/image397.png"/><Relationship Id="rId49" Type="http://schemas.openxmlformats.org/officeDocument/2006/relationships/customXml" Target="../ink/ink387.xml"/><Relationship Id="rId10" Type="http://schemas.openxmlformats.org/officeDocument/2006/relationships/image" Target="../media/image384.png"/><Relationship Id="rId19" Type="http://schemas.openxmlformats.org/officeDocument/2006/relationships/customXml" Target="../ink/ink372.xml"/><Relationship Id="rId31" Type="http://schemas.openxmlformats.org/officeDocument/2006/relationships/customXml" Target="../ink/ink378.xml"/><Relationship Id="rId44" Type="http://schemas.openxmlformats.org/officeDocument/2006/relationships/image" Target="../media/image401.png"/><Relationship Id="rId4" Type="http://schemas.openxmlformats.org/officeDocument/2006/relationships/image" Target="../media/image381.png"/><Relationship Id="rId9" Type="http://schemas.openxmlformats.org/officeDocument/2006/relationships/customXml" Target="../ink/ink367.xml"/><Relationship Id="rId14" Type="http://schemas.openxmlformats.org/officeDocument/2006/relationships/image" Target="../media/image386.png"/><Relationship Id="rId22" Type="http://schemas.openxmlformats.org/officeDocument/2006/relationships/image" Target="../media/image390.png"/><Relationship Id="rId27" Type="http://schemas.openxmlformats.org/officeDocument/2006/relationships/customXml" Target="../ink/ink376.xml"/><Relationship Id="rId30" Type="http://schemas.openxmlformats.org/officeDocument/2006/relationships/image" Target="../media/image394.png"/><Relationship Id="rId35" Type="http://schemas.openxmlformats.org/officeDocument/2006/relationships/customXml" Target="../ink/ink380.xml"/><Relationship Id="rId43" Type="http://schemas.openxmlformats.org/officeDocument/2006/relationships/customXml" Target="../ink/ink384.xml"/><Relationship Id="rId48" Type="http://schemas.openxmlformats.org/officeDocument/2006/relationships/image" Target="../media/image403.png"/><Relationship Id="rId8" Type="http://schemas.openxmlformats.org/officeDocument/2006/relationships/image" Target="../media/image383.png"/><Relationship Id="rId3" Type="http://schemas.openxmlformats.org/officeDocument/2006/relationships/customXml" Target="../ink/ink364.xml"/><Relationship Id="rId12" Type="http://schemas.openxmlformats.org/officeDocument/2006/relationships/image" Target="../media/image385.png"/><Relationship Id="rId17" Type="http://schemas.openxmlformats.org/officeDocument/2006/relationships/customXml" Target="../ink/ink371.xml"/><Relationship Id="rId25" Type="http://schemas.openxmlformats.org/officeDocument/2006/relationships/customXml" Target="../ink/ink375.xml"/><Relationship Id="rId33" Type="http://schemas.openxmlformats.org/officeDocument/2006/relationships/customXml" Target="../ink/ink379.xml"/><Relationship Id="rId38" Type="http://schemas.openxmlformats.org/officeDocument/2006/relationships/image" Target="../media/image398.png"/><Relationship Id="rId46" Type="http://schemas.openxmlformats.org/officeDocument/2006/relationships/image" Target="../media/image402.png"/><Relationship Id="rId20" Type="http://schemas.openxmlformats.org/officeDocument/2006/relationships/image" Target="../media/image389.png"/><Relationship Id="rId41" Type="http://schemas.openxmlformats.org/officeDocument/2006/relationships/customXml" Target="../ink/ink38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00.xml"/><Relationship Id="rId21" Type="http://schemas.openxmlformats.org/officeDocument/2006/relationships/image" Target="../media/image414.png"/><Relationship Id="rId34" Type="http://schemas.openxmlformats.org/officeDocument/2006/relationships/customXml" Target="../ink/ink404.xml"/><Relationship Id="rId42" Type="http://schemas.openxmlformats.org/officeDocument/2006/relationships/customXml" Target="../ink/ink408.xml"/><Relationship Id="rId47" Type="http://schemas.openxmlformats.org/officeDocument/2006/relationships/image" Target="../media/image423.png"/><Relationship Id="rId50" Type="http://schemas.openxmlformats.org/officeDocument/2006/relationships/customXml" Target="../ink/ink412.xml"/><Relationship Id="rId55" Type="http://schemas.openxmlformats.org/officeDocument/2006/relationships/image" Target="../media/image427.png"/><Relationship Id="rId63" Type="http://schemas.openxmlformats.org/officeDocument/2006/relationships/image" Target="../media/image431.png"/><Relationship Id="rId7" Type="http://schemas.openxmlformats.org/officeDocument/2006/relationships/image" Target="../media/image407.png"/><Relationship Id="rId2" Type="http://schemas.openxmlformats.org/officeDocument/2006/relationships/customXml" Target="../ink/ink388.xml"/><Relationship Id="rId16" Type="http://schemas.openxmlformats.org/officeDocument/2006/relationships/customXml" Target="../ink/ink395.xml"/><Relationship Id="rId29" Type="http://schemas.openxmlformats.org/officeDocument/2006/relationships/image" Target="../media/image418.png"/><Relationship Id="rId11" Type="http://schemas.openxmlformats.org/officeDocument/2006/relationships/image" Target="../media/image409.png"/><Relationship Id="rId24" Type="http://schemas.openxmlformats.org/officeDocument/2006/relationships/customXml" Target="../ink/ink399.xml"/><Relationship Id="rId32" Type="http://schemas.openxmlformats.org/officeDocument/2006/relationships/customXml" Target="../ink/ink403.xml"/><Relationship Id="rId37" Type="http://schemas.openxmlformats.org/officeDocument/2006/relationships/image" Target="../media/image163.png"/><Relationship Id="rId40" Type="http://schemas.openxmlformats.org/officeDocument/2006/relationships/customXml" Target="../ink/ink407.xml"/><Relationship Id="rId45" Type="http://schemas.openxmlformats.org/officeDocument/2006/relationships/image" Target="../media/image422.png"/><Relationship Id="rId53" Type="http://schemas.openxmlformats.org/officeDocument/2006/relationships/image" Target="../media/image426.png"/><Relationship Id="rId58" Type="http://schemas.openxmlformats.org/officeDocument/2006/relationships/customXml" Target="../ink/ink416.xml"/><Relationship Id="rId5" Type="http://schemas.openxmlformats.org/officeDocument/2006/relationships/image" Target="../media/image406.png"/><Relationship Id="rId61" Type="http://schemas.openxmlformats.org/officeDocument/2006/relationships/image" Target="../media/image430.png"/><Relationship Id="rId19" Type="http://schemas.openxmlformats.org/officeDocument/2006/relationships/image" Target="../media/image413.png"/><Relationship Id="rId14" Type="http://schemas.openxmlformats.org/officeDocument/2006/relationships/customXml" Target="../ink/ink394.xml"/><Relationship Id="rId22" Type="http://schemas.openxmlformats.org/officeDocument/2006/relationships/customXml" Target="../ink/ink398.xml"/><Relationship Id="rId27" Type="http://schemas.openxmlformats.org/officeDocument/2006/relationships/image" Target="../media/image417.png"/><Relationship Id="rId30" Type="http://schemas.openxmlformats.org/officeDocument/2006/relationships/customXml" Target="../ink/ink402.xml"/><Relationship Id="rId35" Type="http://schemas.openxmlformats.org/officeDocument/2006/relationships/image" Target="../media/image162.png"/><Relationship Id="rId43" Type="http://schemas.openxmlformats.org/officeDocument/2006/relationships/image" Target="../media/image421.png"/><Relationship Id="rId48" Type="http://schemas.openxmlformats.org/officeDocument/2006/relationships/customXml" Target="../ink/ink411.xml"/><Relationship Id="rId56" Type="http://schemas.openxmlformats.org/officeDocument/2006/relationships/customXml" Target="../ink/ink415.xml"/><Relationship Id="rId64" Type="http://schemas.openxmlformats.org/officeDocument/2006/relationships/customXml" Target="../ink/ink419.xml"/><Relationship Id="rId8" Type="http://schemas.openxmlformats.org/officeDocument/2006/relationships/customXml" Target="../ink/ink391.xml"/><Relationship Id="rId51" Type="http://schemas.openxmlformats.org/officeDocument/2006/relationships/image" Target="../media/image425.png"/><Relationship Id="rId3" Type="http://schemas.openxmlformats.org/officeDocument/2006/relationships/image" Target="../media/image405.png"/><Relationship Id="rId12" Type="http://schemas.openxmlformats.org/officeDocument/2006/relationships/customXml" Target="../ink/ink393.xml"/><Relationship Id="rId17" Type="http://schemas.openxmlformats.org/officeDocument/2006/relationships/image" Target="../media/image412.png"/><Relationship Id="rId25" Type="http://schemas.openxmlformats.org/officeDocument/2006/relationships/image" Target="../media/image416.png"/><Relationship Id="rId33" Type="http://schemas.openxmlformats.org/officeDocument/2006/relationships/image" Target="../media/image161.png"/><Relationship Id="rId38" Type="http://schemas.openxmlformats.org/officeDocument/2006/relationships/customXml" Target="../ink/ink406.xml"/><Relationship Id="rId46" Type="http://schemas.openxmlformats.org/officeDocument/2006/relationships/customXml" Target="../ink/ink410.xml"/><Relationship Id="rId59" Type="http://schemas.openxmlformats.org/officeDocument/2006/relationships/image" Target="../media/image429.png"/><Relationship Id="rId20" Type="http://schemas.openxmlformats.org/officeDocument/2006/relationships/customXml" Target="../ink/ink397.xml"/><Relationship Id="rId41" Type="http://schemas.openxmlformats.org/officeDocument/2006/relationships/image" Target="../media/image420.png"/><Relationship Id="rId54" Type="http://schemas.openxmlformats.org/officeDocument/2006/relationships/customXml" Target="../ink/ink414.xml"/><Relationship Id="rId62" Type="http://schemas.openxmlformats.org/officeDocument/2006/relationships/customXml" Target="../ink/ink41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90.xml"/><Relationship Id="rId15" Type="http://schemas.openxmlformats.org/officeDocument/2006/relationships/image" Target="../media/image411.png"/><Relationship Id="rId23" Type="http://schemas.openxmlformats.org/officeDocument/2006/relationships/image" Target="../media/image415.png"/><Relationship Id="rId28" Type="http://schemas.openxmlformats.org/officeDocument/2006/relationships/customXml" Target="../ink/ink401.xml"/><Relationship Id="rId36" Type="http://schemas.openxmlformats.org/officeDocument/2006/relationships/customXml" Target="../ink/ink405.xml"/><Relationship Id="rId49" Type="http://schemas.openxmlformats.org/officeDocument/2006/relationships/image" Target="../media/image424.png"/><Relationship Id="rId57" Type="http://schemas.openxmlformats.org/officeDocument/2006/relationships/image" Target="../media/image428.png"/><Relationship Id="rId10" Type="http://schemas.openxmlformats.org/officeDocument/2006/relationships/customXml" Target="../ink/ink392.xml"/><Relationship Id="rId31" Type="http://schemas.openxmlformats.org/officeDocument/2006/relationships/image" Target="../media/image160.png"/><Relationship Id="rId44" Type="http://schemas.openxmlformats.org/officeDocument/2006/relationships/customXml" Target="../ink/ink409.xml"/><Relationship Id="rId52" Type="http://schemas.openxmlformats.org/officeDocument/2006/relationships/customXml" Target="../ink/ink413.xml"/><Relationship Id="rId60" Type="http://schemas.openxmlformats.org/officeDocument/2006/relationships/customXml" Target="../ink/ink417.xml"/><Relationship Id="rId65" Type="http://schemas.openxmlformats.org/officeDocument/2006/relationships/image" Target="../media/image432.png"/><Relationship Id="rId4" Type="http://schemas.openxmlformats.org/officeDocument/2006/relationships/customXml" Target="../ink/ink389.xml"/><Relationship Id="rId9" Type="http://schemas.openxmlformats.org/officeDocument/2006/relationships/image" Target="../media/image408.png"/><Relationship Id="rId13" Type="http://schemas.openxmlformats.org/officeDocument/2006/relationships/image" Target="../media/image410.png"/><Relationship Id="rId18" Type="http://schemas.openxmlformats.org/officeDocument/2006/relationships/customXml" Target="../ink/ink396.xml"/><Relationship Id="rId39" Type="http://schemas.openxmlformats.org/officeDocument/2006/relationships/image" Target="../media/image41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8.png"/><Relationship Id="rId18" Type="http://schemas.openxmlformats.org/officeDocument/2006/relationships/customXml" Target="../ink/ink428.xml"/><Relationship Id="rId26" Type="http://schemas.openxmlformats.org/officeDocument/2006/relationships/customXml" Target="../ink/ink432.xml"/><Relationship Id="rId39" Type="http://schemas.openxmlformats.org/officeDocument/2006/relationships/image" Target="../media/image451.png"/><Relationship Id="rId21" Type="http://schemas.openxmlformats.org/officeDocument/2006/relationships/image" Target="../media/image442.png"/><Relationship Id="rId34" Type="http://schemas.openxmlformats.org/officeDocument/2006/relationships/customXml" Target="../ink/ink436.xml"/><Relationship Id="rId42" Type="http://schemas.openxmlformats.org/officeDocument/2006/relationships/customXml" Target="../ink/ink440.xml"/><Relationship Id="rId7" Type="http://schemas.openxmlformats.org/officeDocument/2006/relationships/image" Target="../media/image435.png"/><Relationship Id="rId2" Type="http://schemas.openxmlformats.org/officeDocument/2006/relationships/customXml" Target="../ink/ink420.xml"/><Relationship Id="rId16" Type="http://schemas.openxmlformats.org/officeDocument/2006/relationships/customXml" Target="../ink/ink427.xml"/><Relationship Id="rId29" Type="http://schemas.openxmlformats.org/officeDocument/2006/relationships/image" Target="../media/image446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22.xml"/><Relationship Id="rId11" Type="http://schemas.openxmlformats.org/officeDocument/2006/relationships/image" Target="../media/image437.png"/><Relationship Id="rId24" Type="http://schemas.openxmlformats.org/officeDocument/2006/relationships/customXml" Target="../ink/ink431.xml"/><Relationship Id="rId32" Type="http://schemas.openxmlformats.org/officeDocument/2006/relationships/customXml" Target="../ink/ink435.xml"/><Relationship Id="rId37" Type="http://schemas.openxmlformats.org/officeDocument/2006/relationships/image" Target="../media/image450.png"/><Relationship Id="rId40" Type="http://schemas.openxmlformats.org/officeDocument/2006/relationships/customXml" Target="../ink/ink439.xml"/><Relationship Id="rId45" Type="http://schemas.openxmlformats.org/officeDocument/2006/relationships/image" Target="../media/image454.png"/><Relationship Id="rId5" Type="http://schemas.openxmlformats.org/officeDocument/2006/relationships/image" Target="../media/image434.png"/><Relationship Id="rId15" Type="http://schemas.openxmlformats.org/officeDocument/2006/relationships/image" Target="../media/image439.png"/><Relationship Id="rId23" Type="http://schemas.openxmlformats.org/officeDocument/2006/relationships/image" Target="../media/image443.png"/><Relationship Id="rId28" Type="http://schemas.openxmlformats.org/officeDocument/2006/relationships/customXml" Target="../ink/ink433.xml"/><Relationship Id="rId36" Type="http://schemas.openxmlformats.org/officeDocument/2006/relationships/customXml" Target="../ink/ink437.xml"/><Relationship Id="rId10" Type="http://schemas.openxmlformats.org/officeDocument/2006/relationships/customXml" Target="../ink/ink424.xml"/><Relationship Id="rId19" Type="http://schemas.openxmlformats.org/officeDocument/2006/relationships/image" Target="../media/image441.png"/><Relationship Id="rId31" Type="http://schemas.openxmlformats.org/officeDocument/2006/relationships/image" Target="../media/image447.png"/><Relationship Id="rId44" Type="http://schemas.openxmlformats.org/officeDocument/2006/relationships/customXml" Target="../ink/ink441.xml"/><Relationship Id="rId4" Type="http://schemas.openxmlformats.org/officeDocument/2006/relationships/customXml" Target="../ink/ink421.xml"/><Relationship Id="rId9" Type="http://schemas.openxmlformats.org/officeDocument/2006/relationships/image" Target="../media/image436.png"/><Relationship Id="rId14" Type="http://schemas.openxmlformats.org/officeDocument/2006/relationships/customXml" Target="../ink/ink426.xml"/><Relationship Id="rId22" Type="http://schemas.openxmlformats.org/officeDocument/2006/relationships/customXml" Target="../ink/ink430.xml"/><Relationship Id="rId27" Type="http://schemas.openxmlformats.org/officeDocument/2006/relationships/image" Target="../media/image445.png"/><Relationship Id="rId30" Type="http://schemas.openxmlformats.org/officeDocument/2006/relationships/customXml" Target="../ink/ink434.xml"/><Relationship Id="rId35" Type="http://schemas.openxmlformats.org/officeDocument/2006/relationships/image" Target="../media/image449.png"/><Relationship Id="rId43" Type="http://schemas.openxmlformats.org/officeDocument/2006/relationships/image" Target="../media/image453.png"/><Relationship Id="rId8" Type="http://schemas.openxmlformats.org/officeDocument/2006/relationships/customXml" Target="../ink/ink423.xml"/><Relationship Id="rId3" Type="http://schemas.openxmlformats.org/officeDocument/2006/relationships/image" Target="../media/image433.png"/><Relationship Id="rId12" Type="http://schemas.openxmlformats.org/officeDocument/2006/relationships/customXml" Target="../ink/ink425.xml"/><Relationship Id="rId17" Type="http://schemas.openxmlformats.org/officeDocument/2006/relationships/image" Target="../media/image440.png"/><Relationship Id="rId25" Type="http://schemas.openxmlformats.org/officeDocument/2006/relationships/image" Target="../media/image444.png"/><Relationship Id="rId33" Type="http://schemas.openxmlformats.org/officeDocument/2006/relationships/image" Target="../media/image448.png"/><Relationship Id="rId38" Type="http://schemas.openxmlformats.org/officeDocument/2006/relationships/customXml" Target="../ink/ink438.xml"/><Relationship Id="rId20" Type="http://schemas.openxmlformats.org/officeDocument/2006/relationships/customXml" Target="../ink/ink429.xml"/><Relationship Id="rId41" Type="http://schemas.openxmlformats.org/officeDocument/2006/relationships/image" Target="../media/image45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40.png"/><Relationship Id="rId2" Type="http://schemas.openxmlformats.org/officeDocument/2006/relationships/customXml" Target="../ink/ink4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0.png"/><Relationship Id="rId18" Type="http://schemas.openxmlformats.org/officeDocument/2006/relationships/customXml" Target="../ink/ink451.xml"/><Relationship Id="rId26" Type="http://schemas.openxmlformats.org/officeDocument/2006/relationships/customXml" Target="../ink/ink455.xml"/><Relationship Id="rId39" Type="http://schemas.openxmlformats.org/officeDocument/2006/relationships/image" Target="../media/image473.png"/><Relationship Id="rId21" Type="http://schemas.openxmlformats.org/officeDocument/2006/relationships/image" Target="../media/image464.png"/><Relationship Id="rId34" Type="http://schemas.openxmlformats.org/officeDocument/2006/relationships/customXml" Target="../ink/ink459.xml"/><Relationship Id="rId42" Type="http://schemas.openxmlformats.org/officeDocument/2006/relationships/customXml" Target="../ink/ink463.xml"/><Relationship Id="rId47" Type="http://schemas.openxmlformats.org/officeDocument/2006/relationships/image" Target="../media/image477.png"/><Relationship Id="rId50" Type="http://schemas.openxmlformats.org/officeDocument/2006/relationships/customXml" Target="../ink/ink467.xml"/><Relationship Id="rId7" Type="http://schemas.openxmlformats.org/officeDocument/2006/relationships/image" Target="../media/image457.png"/><Relationship Id="rId2" Type="http://schemas.openxmlformats.org/officeDocument/2006/relationships/customXml" Target="../ink/ink443.xml"/><Relationship Id="rId16" Type="http://schemas.openxmlformats.org/officeDocument/2006/relationships/customXml" Target="../ink/ink450.xml"/><Relationship Id="rId29" Type="http://schemas.openxmlformats.org/officeDocument/2006/relationships/image" Target="../media/image468.png"/><Relationship Id="rId11" Type="http://schemas.openxmlformats.org/officeDocument/2006/relationships/image" Target="../media/image459.png"/><Relationship Id="rId24" Type="http://schemas.openxmlformats.org/officeDocument/2006/relationships/customXml" Target="../ink/ink454.xml"/><Relationship Id="rId32" Type="http://schemas.openxmlformats.org/officeDocument/2006/relationships/customXml" Target="../ink/ink458.xml"/><Relationship Id="rId37" Type="http://schemas.openxmlformats.org/officeDocument/2006/relationships/image" Target="../media/image472.png"/><Relationship Id="rId40" Type="http://schemas.openxmlformats.org/officeDocument/2006/relationships/customXml" Target="../ink/ink462.xml"/><Relationship Id="rId45" Type="http://schemas.openxmlformats.org/officeDocument/2006/relationships/image" Target="../media/image476.png"/><Relationship Id="rId53" Type="http://schemas.openxmlformats.org/officeDocument/2006/relationships/image" Target="../media/image480.png"/><Relationship Id="rId5" Type="http://schemas.openxmlformats.org/officeDocument/2006/relationships/image" Target="../media/image456.png"/><Relationship Id="rId10" Type="http://schemas.openxmlformats.org/officeDocument/2006/relationships/customXml" Target="../ink/ink447.xml"/><Relationship Id="rId19" Type="http://schemas.openxmlformats.org/officeDocument/2006/relationships/image" Target="../media/image463.png"/><Relationship Id="rId31" Type="http://schemas.openxmlformats.org/officeDocument/2006/relationships/image" Target="../media/image469.png"/><Relationship Id="rId44" Type="http://schemas.openxmlformats.org/officeDocument/2006/relationships/customXml" Target="../ink/ink464.xml"/><Relationship Id="rId52" Type="http://schemas.openxmlformats.org/officeDocument/2006/relationships/customXml" Target="../ink/ink468.xml"/><Relationship Id="rId4" Type="http://schemas.openxmlformats.org/officeDocument/2006/relationships/customXml" Target="../ink/ink444.xml"/><Relationship Id="rId9" Type="http://schemas.openxmlformats.org/officeDocument/2006/relationships/image" Target="../media/image458.png"/><Relationship Id="rId14" Type="http://schemas.openxmlformats.org/officeDocument/2006/relationships/customXml" Target="../ink/ink449.xml"/><Relationship Id="rId22" Type="http://schemas.openxmlformats.org/officeDocument/2006/relationships/customXml" Target="../ink/ink453.xml"/><Relationship Id="rId27" Type="http://schemas.openxmlformats.org/officeDocument/2006/relationships/image" Target="../media/image467.png"/><Relationship Id="rId30" Type="http://schemas.openxmlformats.org/officeDocument/2006/relationships/customXml" Target="../ink/ink457.xml"/><Relationship Id="rId35" Type="http://schemas.openxmlformats.org/officeDocument/2006/relationships/image" Target="../media/image471.png"/><Relationship Id="rId43" Type="http://schemas.openxmlformats.org/officeDocument/2006/relationships/image" Target="../media/image475.png"/><Relationship Id="rId48" Type="http://schemas.openxmlformats.org/officeDocument/2006/relationships/customXml" Target="../ink/ink466.xml"/><Relationship Id="rId8" Type="http://schemas.openxmlformats.org/officeDocument/2006/relationships/customXml" Target="../ink/ink446.xml"/><Relationship Id="rId51" Type="http://schemas.openxmlformats.org/officeDocument/2006/relationships/image" Target="../media/image479.png"/><Relationship Id="rId3" Type="http://schemas.openxmlformats.org/officeDocument/2006/relationships/image" Target="../media/image455.png"/><Relationship Id="rId12" Type="http://schemas.openxmlformats.org/officeDocument/2006/relationships/customXml" Target="../ink/ink448.xml"/><Relationship Id="rId17" Type="http://schemas.openxmlformats.org/officeDocument/2006/relationships/image" Target="../media/image462.png"/><Relationship Id="rId25" Type="http://schemas.openxmlformats.org/officeDocument/2006/relationships/image" Target="../media/image466.png"/><Relationship Id="rId33" Type="http://schemas.openxmlformats.org/officeDocument/2006/relationships/image" Target="../media/image470.png"/><Relationship Id="rId38" Type="http://schemas.openxmlformats.org/officeDocument/2006/relationships/customXml" Target="../ink/ink461.xml"/><Relationship Id="rId46" Type="http://schemas.openxmlformats.org/officeDocument/2006/relationships/customXml" Target="../ink/ink465.xml"/><Relationship Id="rId20" Type="http://schemas.openxmlformats.org/officeDocument/2006/relationships/customXml" Target="../ink/ink452.xml"/><Relationship Id="rId41" Type="http://schemas.openxmlformats.org/officeDocument/2006/relationships/image" Target="../media/image474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45.xml"/><Relationship Id="rId15" Type="http://schemas.openxmlformats.org/officeDocument/2006/relationships/image" Target="../media/image461.png"/><Relationship Id="rId23" Type="http://schemas.openxmlformats.org/officeDocument/2006/relationships/image" Target="../media/image465.png"/><Relationship Id="rId28" Type="http://schemas.openxmlformats.org/officeDocument/2006/relationships/customXml" Target="../ink/ink456.xml"/><Relationship Id="rId36" Type="http://schemas.openxmlformats.org/officeDocument/2006/relationships/customXml" Target="../ink/ink460.xml"/><Relationship Id="rId49" Type="http://schemas.openxmlformats.org/officeDocument/2006/relationships/image" Target="../media/image478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6.png"/><Relationship Id="rId18" Type="http://schemas.openxmlformats.org/officeDocument/2006/relationships/customXml" Target="../ink/ink477.xml"/><Relationship Id="rId26" Type="http://schemas.openxmlformats.org/officeDocument/2006/relationships/customXml" Target="../ink/ink481.xml"/><Relationship Id="rId3" Type="http://schemas.openxmlformats.org/officeDocument/2006/relationships/image" Target="../media/image481.png"/><Relationship Id="rId21" Type="http://schemas.openxmlformats.org/officeDocument/2006/relationships/image" Target="../media/image490.png"/><Relationship Id="rId34" Type="http://schemas.openxmlformats.org/officeDocument/2006/relationships/customXml" Target="../ink/ink485.xml"/><Relationship Id="rId7" Type="http://schemas.openxmlformats.org/officeDocument/2006/relationships/image" Target="../media/image483.png"/><Relationship Id="rId12" Type="http://schemas.openxmlformats.org/officeDocument/2006/relationships/customXml" Target="../ink/ink474.xml"/><Relationship Id="rId17" Type="http://schemas.openxmlformats.org/officeDocument/2006/relationships/image" Target="../media/image488.png"/><Relationship Id="rId25" Type="http://schemas.openxmlformats.org/officeDocument/2006/relationships/image" Target="../media/image492.png"/><Relationship Id="rId33" Type="http://schemas.openxmlformats.org/officeDocument/2006/relationships/image" Target="../media/image496.png"/><Relationship Id="rId2" Type="http://schemas.openxmlformats.org/officeDocument/2006/relationships/customXml" Target="../ink/ink469.xml"/><Relationship Id="rId16" Type="http://schemas.openxmlformats.org/officeDocument/2006/relationships/customXml" Target="../ink/ink476.xml"/><Relationship Id="rId20" Type="http://schemas.openxmlformats.org/officeDocument/2006/relationships/customXml" Target="../ink/ink478.xml"/><Relationship Id="rId29" Type="http://schemas.openxmlformats.org/officeDocument/2006/relationships/image" Target="../media/image494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71.xml"/><Relationship Id="rId11" Type="http://schemas.openxmlformats.org/officeDocument/2006/relationships/image" Target="../media/image485.png"/><Relationship Id="rId24" Type="http://schemas.openxmlformats.org/officeDocument/2006/relationships/customXml" Target="../ink/ink480.xml"/><Relationship Id="rId32" Type="http://schemas.openxmlformats.org/officeDocument/2006/relationships/customXml" Target="../ink/ink484.xml"/><Relationship Id="rId5" Type="http://schemas.openxmlformats.org/officeDocument/2006/relationships/image" Target="../media/image482.png"/><Relationship Id="rId15" Type="http://schemas.openxmlformats.org/officeDocument/2006/relationships/image" Target="../media/image487.png"/><Relationship Id="rId23" Type="http://schemas.openxmlformats.org/officeDocument/2006/relationships/image" Target="../media/image491.png"/><Relationship Id="rId28" Type="http://schemas.openxmlformats.org/officeDocument/2006/relationships/customXml" Target="../ink/ink482.xml"/><Relationship Id="rId10" Type="http://schemas.openxmlformats.org/officeDocument/2006/relationships/customXml" Target="../ink/ink473.xml"/><Relationship Id="rId19" Type="http://schemas.openxmlformats.org/officeDocument/2006/relationships/image" Target="../media/image489.png"/><Relationship Id="rId31" Type="http://schemas.openxmlformats.org/officeDocument/2006/relationships/image" Target="../media/image495.png"/><Relationship Id="rId4" Type="http://schemas.openxmlformats.org/officeDocument/2006/relationships/customXml" Target="../ink/ink470.xml"/><Relationship Id="rId9" Type="http://schemas.openxmlformats.org/officeDocument/2006/relationships/image" Target="../media/image484.png"/><Relationship Id="rId14" Type="http://schemas.openxmlformats.org/officeDocument/2006/relationships/customXml" Target="../ink/ink475.xml"/><Relationship Id="rId22" Type="http://schemas.openxmlformats.org/officeDocument/2006/relationships/customXml" Target="../ink/ink479.xml"/><Relationship Id="rId27" Type="http://schemas.openxmlformats.org/officeDocument/2006/relationships/image" Target="../media/image493.png"/><Relationship Id="rId30" Type="http://schemas.openxmlformats.org/officeDocument/2006/relationships/customXml" Target="../ink/ink483.xml"/><Relationship Id="rId35" Type="http://schemas.openxmlformats.org/officeDocument/2006/relationships/image" Target="../media/image497.png"/><Relationship Id="rId8" Type="http://schemas.openxmlformats.org/officeDocument/2006/relationships/customXml" Target="../ink/ink47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8.png"/><Relationship Id="rId7" Type="http://schemas.openxmlformats.org/officeDocument/2006/relationships/image" Target="../media/image500.png"/><Relationship Id="rId2" Type="http://schemas.openxmlformats.org/officeDocument/2006/relationships/customXml" Target="../ink/ink486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88.xml"/><Relationship Id="rId5" Type="http://schemas.openxmlformats.org/officeDocument/2006/relationships/image" Target="../media/image499.png"/><Relationship Id="rId4" Type="http://schemas.openxmlformats.org/officeDocument/2006/relationships/customXml" Target="../ink/ink487.xml"/></Relationships>
</file>

<file path=ppt/slides/_rels/slide6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6.png"/><Relationship Id="rId18" Type="http://schemas.openxmlformats.org/officeDocument/2006/relationships/customXml" Target="../ink/ink497.xml"/><Relationship Id="rId26" Type="http://schemas.openxmlformats.org/officeDocument/2006/relationships/customXml" Target="../ink/ink501.xml"/><Relationship Id="rId39" Type="http://schemas.openxmlformats.org/officeDocument/2006/relationships/image" Target="../media/image519.png"/><Relationship Id="rId21" Type="http://schemas.openxmlformats.org/officeDocument/2006/relationships/image" Target="../media/image510.png"/><Relationship Id="rId34" Type="http://schemas.openxmlformats.org/officeDocument/2006/relationships/customXml" Target="../ink/ink505.xml"/><Relationship Id="rId42" Type="http://schemas.openxmlformats.org/officeDocument/2006/relationships/customXml" Target="../ink/ink509.xml"/><Relationship Id="rId47" Type="http://schemas.openxmlformats.org/officeDocument/2006/relationships/image" Target="../media/image523.png"/><Relationship Id="rId7" Type="http://schemas.openxmlformats.org/officeDocument/2006/relationships/image" Target="../media/image503.png"/><Relationship Id="rId2" Type="http://schemas.openxmlformats.org/officeDocument/2006/relationships/customXml" Target="../ink/ink489.xml"/><Relationship Id="rId16" Type="http://schemas.openxmlformats.org/officeDocument/2006/relationships/customXml" Target="../ink/ink496.xml"/><Relationship Id="rId29" Type="http://schemas.openxmlformats.org/officeDocument/2006/relationships/image" Target="../media/image514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491.xml"/><Relationship Id="rId11" Type="http://schemas.openxmlformats.org/officeDocument/2006/relationships/image" Target="../media/image505.png"/><Relationship Id="rId24" Type="http://schemas.openxmlformats.org/officeDocument/2006/relationships/customXml" Target="../ink/ink500.xml"/><Relationship Id="rId32" Type="http://schemas.openxmlformats.org/officeDocument/2006/relationships/customXml" Target="../ink/ink504.xml"/><Relationship Id="rId37" Type="http://schemas.openxmlformats.org/officeDocument/2006/relationships/image" Target="../media/image518.png"/><Relationship Id="rId40" Type="http://schemas.openxmlformats.org/officeDocument/2006/relationships/customXml" Target="../ink/ink508.xml"/><Relationship Id="rId45" Type="http://schemas.openxmlformats.org/officeDocument/2006/relationships/image" Target="../media/image522.png"/><Relationship Id="rId5" Type="http://schemas.openxmlformats.org/officeDocument/2006/relationships/image" Target="../media/image502.png"/><Relationship Id="rId15" Type="http://schemas.openxmlformats.org/officeDocument/2006/relationships/image" Target="../media/image507.png"/><Relationship Id="rId23" Type="http://schemas.openxmlformats.org/officeDocument/2006/relationships/image" Target="../media/image511.png"/><Relationship Id="rId28" Type="http://schemas.openxmlformats.org/officeDocument/2006/relationships/customXml" Target="../ink/ink502.xml"/><Relationship Id="rId36" Type="http://schemas.openxmlformats.org/officeDocument/2006/relationships/customXml" Target="../ink/ink506.xml"/><Relationship Id="rId10" Type="http://schemas.openxmlformats.org/officeDocument/2006/relationships/customXml" Target="../ink/ink493.xml"/><Relationship Id="rId19" Type="http://schemas.openxmlformats.org/officeDocument/2006/relationships/image" Target="../media/image509.png"/><Relationship Id="rId31" Type="http://schemas.openxmlformats.org/officeDocument/2006/relationships/image" Target="../media/image515.png"/><Relationship Id="rId44" Type="http://schemas.openxmlformats.org/officeDocument/2006/relationships/customXml" Target="../ink/ink510.xml"/><Relationship Id="rId4" Type="http://schemas.openxmlformats.org/officeDocument/2006/relationships/customXml" Target="../ink/ink490.xml"/><Relationship Id="rId9" Type="http://schemas.openxmlformats.org/officeDocument/2006/relationships/image" Target="../media/image504.png"/><Relationship Id="rId14" Type="http://schemas.openxmlformats.org/officeDocument/2006/relationships/customXml" Target="../ink/ink495.xml"/><Relationship Id="rId22" Type="http://schemas.openxmlformats.org/officeDocument/2006/relationships/customXml" Target="../ink/ink499.xml"/><Relationship Id="rId27" Type="http://schemas.openxmlformats.org/officeDocument/2006/relationships/image" Target="../media/image513.png"/><Relationship Id="rId30" Type="http://schemas.openxmlformats.org/officeDocument/2006/relationships/customXml" Target="../ink/ink503.xml"/><Relationship Id="rId35" Type="http://schemas.openxmlformats.org/officeDocument/2006/relationships/image" Target="../media/image517.png"/><Relationship Id="rId43" Type="http://schemas.openxmlformats.org/officeDocument/2006/relationships/image" Target="../media/image521.png"/><Relationship Id="rId8" Type="http://schemas.openxmlformats.org/officeDocument/2006/relationships/customXml" Target="../ink/ink492.xml"/><Relationship Id="rId3" Type="http://schemas.openxmlformats.org/officeDocument/2006/relationships/image" Target="../media/image501.png"/><Relationship Id="rId12" Type="http://schemas.openxmlformats.org/officeDocument/2006/relationships/customXml" Target="../ink/ink494.xml"/><Relationship Id="rId17" Type="http://schemas.openxmlformats.org/officeDocument/2006/relationships/image" Target="../media/image508.png"/><Relationship Id="rId25" Type="http://schemas.openxmlformats.org/officeDocument/2006/relationships/image" Target="../media/image512.png"/><Relationship Id="rId33" Type="http://schemas.openxmlformats.org/officeDocument/2006/relationships/image" Target="../media/image516.png"/><Relationship Id="rId38" Type="http://schemas.openxmlformats.org/officeDocument/2006/relationships/customXml" Target="../ink/ink507.xml"/><Relationship Id="rId46" Type="http://schemas.openxmlformats.org/officeDocument/2006/relationships/customXml" Target="../ink/ink511.xml"/><Relationship Id="rId20" Type="http://schemas.openxmlformats.org/officeDocument/2006/relationships/customXml" Target="../ink/ink498.xml"/><Relationship Id="rId41" Type="http://schemas.openxmlformats.org/officeDocument/2006/relationships/image" Target="../media/image520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2.png"/><Relationship Id="rId26" Type="http://schemas.openxmlformats.org/officeDocument/2006/relationships/image" Target="../media/image16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0.png"/><Relationship Id="rId42" Type="http://schemas.openxmlformats.org/officeDocument/2006/relationships/image" Target="../media/image24.png"/><Relationship Id="rId47" Type="http://schemas.openxmlformats.org/officeDocument/2006/relationships/customXml" Target="../ink/ink23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1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24" Type="http://schemas.openxmlformats.org/officeDocument/2006/relationships/image" Target="../media/image15.png"/><Relationship Id="rId32" Type="http://schemas.openxmlformats.org/officeDocument/2006/relationships/image" Target="../media/image19.png"/><Relationship Id="rId37" Type="http://schemas.openxmlformats.org/officeDocument/2006/relationships/customXml" Target="../ink/ink18.xml"/><Relationship Id="rId40" Type="http://schemas.openxmlformats.org/officeDocument/2006/relationships/image" Target="../media/image23.png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7.png"/><Relationship Id="rId36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customXml" Target="../ink/ink13.xml"/><Relationship Id="rId30" Type="http://schemas.openxmlformats.org/officeDocument/2006/relationships/image" Target="../media/image18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7.png"/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2.png"/><Relationship Id="rId46" Type="http://schemas.openxmlformats.org/officeDocument/2006/relationships/image" Target="../media/image26.png"/><Relationship Id="rId20" Type="http://schemas.openxmlformats.org/officeDocument/2006/relationships/image" Target="../media/image13.png"/><Relationship Id="rId41" Type="http://schemas.openxmlformats.org/officeDocument/2006/relationships/customXml" Target="../ink/ink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228" Type="http://schemas.openxmlformats.org/officeDocument/2006/relationships/image" Target="../media/image86.png"/></Relationships>
</file>

<file path=ppt/slides/_rels/slide9.xml.rels><?xml version="1.0" encoding="UTF-8" standalone="yes"?>
<Relationships xmlns="http://schemas.openxmlformats.org/package/2006/relationships"><Relationship Id="rId231" Type="http://schemas.openxmlformats.org/officeDocument/2006/relationships/customXml" Target="../ink/ink25.xml"/><Relationship Id="rId252" Type="http://schemas.openxmlformats.org/officeDocument/2006/relationships/image" Target="../media/image39.png"/><Relationship Id="rId260" Type="http://schemas.openxmlformats.org/officeDocument/2006/relationships/image" Target="../media/image43.png"/><Relationship Id="rId265" Type="http://schemas.openxmlformats.org/officeDocument/2006/relationships/customXml" Target="../ink/ink42.xml"/><Relationship Id="rId273" Type="http://schemas.openxmlformats.org/officeDocument/2006/relationships/customXml" Target="../ink/ink46.xml"/><Relationship Id="rId234" Type="http://schemas.openxmlformats.org/officeDocument/2006/relationships/image" Target="../media/image30.png"/><Relationship Id="rId239" Type="http://schemas.openxmlformats.org/officeDocument/2006/relationships/customXml" Target="../ink/ink29.xml"/><Relationship Id="rId247" Type="http://schemas.openxmlformats.org/officeDocument/2006/relationships/customXml" Target="../ink/ink33.xml"/><Relationship Id="rId2" Type="http://schemas.openxmlformats.org/officeDocument/2006/relationships/notesSlide" Target="../notesSlides/notesSlide9.xml"/><Relationship Id="rId242" Type="http://schemas.openxmlformats.org/officeDocument/2006/relationships/image" Target="../media/image34.png"/><Relationship Id="rId250" Type="http://schemas.openxmlformats.org/officeDocument/2006/relationships/image" Target="../media/image38.png"/><Relationship Id="rId255" Type="http://schemas.openxmlformats.org/officeDocument/2006/relationships/customXml" Target="../ink/ink37.xml"/><Relationship Id="rId263" Type="http://schemas.openxmlformats.org/officeDocument/2006/relationships/customXml" Target="../ink/ink41.xml"/><Relationship Id="rId268" Type="http://schemas.openxmlformats.org/officeDocument/2006/relationships/image" Target="../media/image47.png"/><Relationship Id="rId271" Type="http://schemas.openxmlformats.org/officeDocument/2006/relationships/customXml" Target="../ink/ink45.xml"/><Relationship Id="rId276" Type="http://schemas.openxmlformats.org/officeDocument/2006/relationships/image" Target="../media/image51.png"/><Relationship Id="rId229" Type="http://schemas.openxmlformats.org/officeDocument/2006/relationships/customXml" Target="../ink/ink24.xml"/><Relationship Id="rId237" Type="http://schemas.openxmlformats.org/officeDocument/2006/relationships/customXml" Target="../ink/ink28.xml"/><Relationship Id="rId232" Type="http://schemas.openxmlformats.org/officeDocument/2006/relationships/image" Target="../media/image29.png"/><Relationship Id="rId240" Type="http://schemas.openxmlformats.org/officeDocument/2006/relationships/image" Target="../media/image33.png"/><Relationship Id="rId245" Type="http://schemas.openxmlformats.org/officeDocument/2006/relationships/customXml" Target="../ink/ink32.xml"/><Relationship Id="rId253" Type="http://schemas.openxmlformats.org/officeDocument/2006/relationships/customXml" Target="../ink/ink36.xml"/><Relationship Id="rId258" Type="http://schemas.openxmlformats.org/officeDocument/2006/relationships/image" Target="../media/image42.png"/><Relationship Id="rId261" Type="http://schemas.openxmlformats.org/officeDocument/2006/relationships/customXml" Target="../ink/ink40.xml"/><Relationship Id="rId266" Type="http://schemas.openxmlformats.org/officeDocument/2006/relationships/image" Target="../media/image46.png"/><Relationship Id="rId274" Type="http://schemas.openxmlformats.org/officeDocument/2006/relationships/image" Target="../media/image50.png"/><Relationship Id="rId228" Type="http://schemas.openxmlformats.org/officeDocument/2006/relationships/image" Target="../media/image86.png"/><Relationship Id="rId236" Type="http://schemas.openxmlformats.org/officeDocument/2006/relationships/image" Target="../media/image31.png"/><Relationship Id="rId244" Type="http://schemas.openxmlformats.org/officeDocument/2006/relationships/image" Target="../media/image35.png"/><Relationship Id="rId249" Type="http://schemas.openxmlformats.org/officeDocument/2006/relationships/customXml" Target="../ink/ink34.xml"/><Relationship Id="rId257" Type="http://schemas.openxmlformats.org/officeDocument/2006/relationships/customXml" Target="../ink/ink38.xml"/><Relationship Id="rId278" Type="http://schemas.openxmlformats.org/officeDocument/2006/relationships/image" Target="../media/image52.png"/><Relationship Id="rId230" Type="http://schemas.openxmlformats.org/officeDocument/2006/relationships/image" Target="../media/image28.png"/><Relationship Id="rId235" Type="http://schemas.openxmlformats.org/officeDocument/2006/relationships/customXml" Target="../ink/ink27.xml"/><Relationship Id="rId243" Type="http://schemas.openxmlformats.org/officeDocument/2006/relationships/customXml" Target="../ink/ink31.xml"/><Relationship Id="rId248" Type="http://schemas.openxmlformats.org/officeDocument/2006/relationships/image" Target="../media/image37.png"/><Relationship Id="rId251" Type="http://schemas.openxmlformats.org/officeDocument/2006/relationships/customXml" Target="../ink/ink35.xml"/><Relationship Id="rId256" Type="http://schemas.openxmlformats.org/officeDocument/2006/relationships/image" Target="../media/image41.png"/><Relationship Id="rId264" Type="http://schemas.openxmlformats.org/officeDocument/2006/relationships/image" Target="../media/image45.png"/><Relationship Id="rId269" Type="http://schemas.openxmlformats.org/officeDocument/2006/relationships/customXml" Target="../ink/ink44.xml"/><Relationship Id="rId277" Type="http://schemas.openxmlformats.org/officeDocument/2006/relationships/customXml" Target="../ink/ink48.xml"/><Relationship Id="rId27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233" Type="http://schemas.openxmlformats.org/officeDocument/2006/relationships/customXml" Target="../ink/ink26.xml"/><Relationship Id="rId238" Type="http://schemas.openxmlformats.org/officeDocument/2006/relationships/image" Target="../media/image32.png"/><Relationship Id="rId241" Type="http://schemas.openxmlformats.org/officeDocument/2006/relationships/customXml" Target="../ink/ink30.xml"/><Relationship Id="rId246" Type="http://schemas.openxmlformats.org/officeDocument/2006/relationships/image" Target="../media/image36.png"/><Relationship Id="rId254" Type="http://schemas.openxmlformats.org/officeDocument/2006/relationships/image" Target="../media/image40.png"/><Relationship Id="rId259" Type="http://schemas.openxmlformats.org/officeDocument/2006/relationships/customXml" Target="../ink/ink39.xml"/><Relationship Id="rId267" Type="http://schemas.openxmlformats.org/officeDocument/2006/relationships/customXml" Target="../ink/ink43.xml"/><Relationship Id="rId262" Type="http://schemas.openxmlformats.org/officeDocument/2006/relationships/image" Target="../media/image44.png"/><Relationship Id="rId270" Type="http://schemas.openxmlformats.org/officeDocument/2006/relationships/image" Target="../media/image48.png"/><Relationship Id="rId275" Type="http://schemas.openxmlformats.org/officeDocument/2006/relationships/customXml" Target="../ink/ink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D732F2-662B-8AEF-9FA3-9983BFA5B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373868"/>
              </p:ext>
            </p:extLst>
          </p:nvPr>
        </p:nvGraphicFramePr>
        <p:xfrm>
          <a:off x="1358233" y="2646934"/>
          <a:ext cx="6871367" cy="3910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068">
                  <a:extLst>
                    <a:ext uri="{9D8B030D-6E8A-4147-A177-3AD203B41FA5}">
                      <a16:colId xmlns:a16="http://schemas.microsoft.com/office/drawing/2014/main" val="3255437525"/>
                    </a:ext>
                  </a:extLst>
                </a:gridCol>
                <a:gridCol w="3142152">
                  <a:extLst>
                    <a:ext uri="{9D8B030D-6E8A-4147-A177-3AD203B41FA5}">
                      <a16:colId xmlns:a16="http://schemas.microsoft.com/office/drawing/2014/main" val="4002714973"/>
                    </a:ext>
                  </a:extLst>
                </a:gridCol>
                <a:gridCol w="2342147">
                  <a:extLst>
                    <a:ext uri="{9D8B030D-6E8A-4147-A177-3AD203B41FA5}">
                      <a16:colId xmlns:a16="http://schemas.microsoft.com/office/drawing/2014/main" val="794359870"/>
                    </a:ext>
                  </a:extLst>
                </a:gridCol>
              </a:tblGrid>
              <a:tr h="782066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Level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Completed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197101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Beginner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4509939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Intermediate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759356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Advanced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962992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Expert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946770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B6A0F3-225F-F72E-D03F-5C55D0BF7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015016"/>
              </p:ext>
            </p:extLst>
          </p:nvPr>
        </p:nvGraphicFramePr>
        <p:xfrm>
          <a:off x="1358231" y="909656"/>
          <a:ext cx="9634622" cy="1532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8355">
                  <a:extLst>
                    <a:ext uri="{9D8B030D-6E8A-4147-A177-3AD203B41FA5}">
                      <a16:colId xmlns:a16="http://schemas.microsoft.com/office/drawing/2014/main" val="1038372824"/>
                    </a:ext>
                  </a:extLst>
                </a:gridCol>
                <a:gridCol w="7336267">
                  <a:extLst>
                    <a:ext uri="{9D8B030D-6E8A-4147-A177-3AD203B41FA5}">
                      <a16:colId xmlns:a16="http://schemas.microsoft.com/office/drawing/2014/main" val="2433023980"/>
                    </a:ext>
                  </a:extLst>
                </a:gridCol>
              </a:tblGrid>
              <a:tr h="766022"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</a:rPr>
                        <a:t>Dharini Baskaran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5262"/>
                  </a:ext>
                </a:extLst>
              </a:tr>
              <a:tr h="766022"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Identity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+mn-lt"/>
                        </a:rPr>
                        <a:t>dhba5060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88444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8C2F9854-88A6-72B9-2F03-96C75AC73F2A}"/>
              </a:ext>
            </a:extLst>
          </p:cNvPr>
          <p:cNvGrpSpPr/>
          <p:nvPr/>
        </p:nvGrpSpPr>
        <p:grpSpPr>
          <a:xfrm>
            <a:off x="1665572" y="3657239"/>
            <a:ext cx="578429" cy="356261"/>
            <a:chOff x="911384" y="471825"/>
            <a:chExt cx="578429" cy="35626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C9E3B6-E3E5-9D6D-376E-915058FA11A2}"/>
                </a:ext>
              </a:extLst>
            </p:cNvPr>
            <p:cNvSpPr/>
            <p:nvPr/>
          </p:nvSpPr>
          <p:spPr>
            <a:xfrm>
              <a:off x="911384" y="471825"/>
              <a:ext cx="578429" cy="356261"/>
            </a:xfrm>
            <a:prstGeom prst="rect">
              <a:avLst/>
            </a:prstGeom>
            <a:solidFill>
              <a:srgbClr val="035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B421BA5-0B82-ED89-5F0B-D577BD10E8D0}"/>
                </a:ext>
              </a:extLst>
            </p:cNvPr>
            <p:cNvSpPr/>
            <p:nvPr/>
          </p:nvSpPr>
          <p:spPr>
            <a:xfrm>
              <a:off x="1095742" y="535655"/>
              <a:ext cx="228600" cy="228600"/>
            </a:xfrm>
            <a:prstGeom prst="ellipse">
              <a:avLst/>
            </a:prstGeom>
            <a:solidFill>
              <a:srgbClr val="035E2F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81132FC-5EE8-BF35-4660-6786322F72CB}"/>
              </a:ext>
            </a:extLst>
          </p:cNvPr>
          <p:cNvGrpSpPr/>
          <p:nvPr/>
        </p:nvGrpSpPr>
        <p:grpSpPr>
          <a:xfrm>
            <a:off x="1665572" y="4423968"/>
            <a:ext cx="578429" cy="356261"/>
            <a:chOff x="11300111" y="347154"/>
            <a:chExt cx="578429" cy="3562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B97D746-1512-EFC7-21C4-D7CE84C096B5}"/>
                </a:ext>
              </a:extLst>
            </p:cNvPr>
            <p:cNvSpPr/>
            <p:nvPr/>
          </p:nvSpPr>
          <p:spPr>
            <a:xfrm>
              <a:off x="11300111" y="347154"/>
              <a:ext cx="578429" cy="356261"/>
            </a:xfrm>
            <a:prstGeom prst="rect">
              <a:avLst/>
            </a:prstGeom>
            <a:solidFill>
              <a:srgbClr val="00468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BEFF11-0231-134F-FDCF-3C4A1626075C}"/>
                </a:ext>
              </a:extLst>
            </p:cNvPr>
            <p:cNvSpPr/>
            <p:nvPr/>
          </p:nvSpPr>
          <p:spPr>
            <a:xfrm>
              <a:off x="11492771" y="420070"/>
              <a:ext cx="193108" cy="193305"/>
            </a:xfrm>
            <a:prstGeom prst="rect">
              <a:avLst/>
            </a:prstGeom>
            <a:solidFill>
              <a:srgbClr val="00468B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397A498-B593-7465-A6F9-D62E9F0F0FCC}"/>
              </a:ext>
            </a:extLst>
          </p:cNvPr>
          <p:cNvSpPr/>
          <p:nvPr/>
        </p:nvSpPr>
        <p:spPr>
          <a:xfrm>
            <a:off x="1665572" y="5190697"/>
            <a:ext cx="578429" cy="35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B19E4DDB-18F4-5D88-8C37-0633DE4D9F1C}"/>
              </a:ext>
            </a:extLst>
          </p:cNvPr>
          <p:cNvSpPr/>
          <p:nvPr/>
        </p:nvSpPr>
        <p:spPr>
          <a:xfrm>
            <a:off x="1844321" y="5246351"/>
            <a:ext cx="220929" cy="244952"/>
          </a:xfrm>
          <a:prstGeom prst="diamond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E2F21D-9D40-BDB0-34D4-E829526FCEBE}"/>
              </a:ext>
            </a:extLst>
          </p:cNvPr>
          <p:cNvSpPr/>
          <p:nvPr/>
        </p:nvSpPr>
        <p:spPr>
          <a:xfrm>
            <a:off x="1665572" y="5988745"/>
            <a:ext cx="578429" cy="35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297771FA-D042-51AB-DCC7-421A426F9D15}"/>
              </a:ext>
            </a:extLst>
          </p:cNvPr>
          <p:cNvSpPr/>
          <p:nvPr/>
        </p:nvSpPr>
        <p:spPr>
          <a:xfrm>
            <a:off x="1787171" y="6044399"/>
            <a:ext cx="220929" cy="244952"/>
          </a:xfrm>
          <a:prstGeom prst="diamond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C2935671-ECF5-8E08-2C56-F33A2892BDB6}"/>
              </a:ext>
            </a:extLst>
          </p:cNvPr>
          <p:cNvSpPr/>
          <p:nvPr/>
        </p:nvSpPr>
        <p:spPr>
          <a:xfrm>
            <a:off x="1916711" y="6059639"/>
            <a:ext cx="220929" cy="244952"/>
          </a:xfrm>
          <a:prstGeom prst="diamond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144932-B064-DA36-69FC-EA812450926F}"/>
              </a:ext>
            </a:extLst>
          </p:cNvPr>
          <p:cNvSpPr txBox="1"/>
          <p:nvPr/>
        </p:nvSpPr>
        <p:spPr>
          <a:xfrm>
            <a:off x="1358231" y="119647"/>
            <a:ext cx="96346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Compare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07EA596-1B7E-DEF0-3D93-A8E478B53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560368"/>
              </p:ext>
            </p:extLst>
          </p:nvPr>
        </p:nvGraphicFramePr>
        <p:xfrm>
          <a:off x="8650706" y="2646934"/>
          <a:ext cx="2342148" cy="2346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074">
                  <a:extLst>
                    <a:ext uri="{9D8B030D-6E8A-4147-A177-3AD203B41FA5}">
                      <a16:colId xmlns:a16="http://schemas.microsoft.com/office/drawing/2014/main" val="1522755451"/>
                    </a:ext>
                  </a:extLst>
                </a:gridCol>
                <a:gridCol w="1171074">
                  <a:extLst>
                    <a:ext uri="{9D8B030D-6E8A-4147-A177-3AD203B41FA5}">
                      <a16:colId xmlns:a16="http://schemas.microsoft.com/office/drawing/2014/main" val="3137458179"/>
                    </a:ext>
                  </a:extLst>
                </a:gridCol>
              </a:tblGrid>
              <a:tr h="78206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/>
                        <a:t>Goal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974723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903007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35526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813D74-2253-7BAE-E40D-2759E8A56DEC}"/>
              </a:ext>
            </a:extLst>
          </p:cNvPr>
          <p:cNvGraphicFramePr>
            <a:graphicFrameLocks noGrp="1"/>
          </p:cNvGraphicFramePr>
          <p:nvPr/>
        </p:nvGraphicFramePr>
        <p:xfrm>
          <a:off x="8650706" y="4993132"/>
          <a:ext cx="2342147" cy="15641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2147">
                  <a:extLst>
                    <a:ext uri="{9D8B030D-6E8A-4147-A177-3AD203B41FA5}">
                      <a16:colId xmlns:a16="http://schemas.microsoft.com/office/drawing/2014/main" val="1522755451"/>
                    </a:ext>
                  </a:extLst>
                </a:gridCol>
              </a:tblGrid>
              <a:tr h="78206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Total Completed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974723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903007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22710DE-887A-D199-53F6-413854C0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81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44F9C-6D0D-6C80-9FF5-A5B9F9779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8E57891-B865-5973-2CB7-50A3B94B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Cosine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A6C33B-5AD0-BAE5-6E49-FB72D2AFE754}"/>
              </a:ext>
            </a:extLst>
          </p:cNvPr>
          <p:cNvCxnSpPr/>
          <p:nvPr/>
        </p:nvCxnSpPr>
        <p:spPr>
          <a:xfrm flipV="1">
            <a:off x="838200" y="2453188"/>
            <a:ext cx="0" cy="27342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B7E53E0-2366-7B65-FBAE-FFF38766DB1A}"/>
              </a:ext>
            </a:extLst>
          </p:cNvPr>
          <p:cNvCxnSpPr>
            <a:cxnSpLocks/>
          </p:cNvCxnSpPr>
          <p:nvPr/>
        </p:nvCxnSpPr>
        <p:spPr>
          <a:xfrm flipV="1">
            <a:off x="838200" y="5122948"/>
            <a:ext cx="3020897" cy="3888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63A541E1-2ECB-5BA6-1C9B-6A626FBE3E34}"/>
                  </a:ext>
                </a:extLst>
              </p:cNvPr>
              <p:cNvSpPr txBox="1"/>
              <p:nvPr/>
            </p:nvSpPr>
            <p:spPr>
              <a:xfrm>
                <a:off x="5172154" y="1951073"/>
                <a:ext cx="5278581" cy="830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</m:e>
                          </m:d>
                        </m:e>
                      </m:fun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                   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63A541E1-2ECB-5BA6-1C9B-6A626FBE3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154" y="1951073"/>
                <a:ext cx="5278581" cy="830612"/>
              </a:xfrm>
              <a:prstGeom prst="rect">
                <a:avLst/>
              </a:prstGeom>
              <a:blipFill>
                <a:blip r:embed="rId42"/>
                <a:stretch>
                  <a:fillRect l="-2163" t="-50000" r="-4567" b="-43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802E1DCC-17E5-AD0A-7D1E-E77E9E5D9074}"/>
                  </a:ext>
                </a:extLst>
              </p:cNvPr>
              <p:cNvSpPr txBox="1"/>
              <p:nvPr/>
            </p:nvSpPr>
            <p:spPr>
              <a:xfrm>
                <a:off x="5172154" y="3854902"/>
                <a:ext cx="5278581" cy="830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</m:e>
                          </m:d>
                        </m:e>
                      </m:fun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                   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802E1DCC-17E5-AD0A-7D1E-E77E9E5D9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154" y="3854902"/>
                <a:ext cx="5278581" cy="830612"/>
              </a:xfrm>
              <a:prstGeom prst="rect">
                <a:avLst/>
              </a:prstGeom>
              <a:blipFill>
                <a:blip r:embed="rId43"/>
                <a:stretch>
                  <a:fillRect l="-2163" t="-50746" r="-4567" b="-4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88CF80-F3AB-0451-046A-95A2ED43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49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3820E-5BC2-76CE-9058-5A0E06B1E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3C8C821-6929-A8D5-A9F7-E46E695DB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222112"/>
              </p:ext>
            </p:extLst>
          </p:nvPr>
        </p:nvGraphicFramePr>
        <p:xfrm>
          <a:off x="788879" y="1725984"/>
          <a:ext cx="1907721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DEFC3E-965E-E0D2-3D27-AF41A4709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182966"/>
              </p:ext>
            </p:extLst>
          </p:nvPr>
        </p:nvGraphicFramePr>
        <p:xfrm>
          <a:off x="2876232" y="1724393"/>
          <a:ext cx="1907721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59DC50-C2FE-BEC4-6B89-72EBBFD3D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249035"/>
              </p:ext>
            </p:extLst>
          </p:nvPr>
        </p:nvGraphicFramePr>
        <p:xfrm>
          <a:off x="5068142" y="1724393"/>
          <a:ext cx="1907721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1EB65A-5452-6709-3038-A2762AB5EDEE}"/>
              </a:ext>
            </a:extLst>
          </p:cNvPr>
          <p:cNvSpPr txBox="1"/>
          <p:nvPr/>
        </p:nvSpPr>
        <p:spPr>
          <a:xfrm>
            <a:off x="1557433" y="1202763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C4BEBA-2A9B-608A-C0FC-9395A7B27A7F}"/>
              </a:ext>
            </a:extLst>
          </p:cNvPr>
          <p:cNvSpPr txBox="1"/>
          <p:nvPr/>
        </p:nvSpPr>
        <p:spPr>
          <a:xfrm>
            <a:off x="3662016" y="1201173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30150-F598-AF3D-B45B-2A539850BA64}"/>
              </a:ext>
            </a:extLst>
          </p:cNvPr>
          <p:cNvSpPr txBox="1"/>
          <p:nvPr/>
        </p:nvSpPr>
        <p:spPr>
          <a:xfrm>
            <a:off x="5429119" y="1200347"/>
            <a:ext cx="1013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 .* A</a:t>
            </a:r>
            <a:endParaRPr lang="en-US" sz="2800" baseline="30000" dirty="0"/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E9FC2D2F-4D81-73A7-2539-016EB2781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612346"/>
              </p:ext>
            </p:extLst>
          </p:nvPr>
        </p:nvGraphicFramePr>
        <p:xfrm>
          <a:off x="2876231" y="4311630"/>
          <a:ext cx="1907721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01F3FC48-B2CB-07DB-C740-71C1EDB412F0}"/>
              </a:ext>
            </a:extLst>
          </p:cNvPr>
          <p:cNvSpPr txBox="1"/>
          <p:nvPr/>
        </p:nvSpPr>
        <p:spPr>
          <a:xfrm>
            <a:off x="3633565" y="379591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98FE85FA-6E5A-5DE4-3AFF-44AC71F07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984443"/>
              </p:ext>
            </p:extLst>
          </p:nvPr>
        </p:nvGraphicFramePr>
        <p:xfrm>
          <a:off x="5068142" y="4349235"/>
          <a:ext cx="1907721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A07E0AC1-5E14-2CFA-C95F-73EB381059E9}"/>
              </a:ext>
            </a:extLst>
          </p:cNvPr>
          <p:cNvSpPr txBox="1"/>
          <p:nvPr/>
        </p:nvSpPr>
        <p:spPr>
          <a:xfrm>
            <a:off x="7662588" y="1256517"/>
            <a:ext cx="16671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∑</a:t>
            </a:r>
            <a:endParaRPr lang="en-US" sz="2400" dirty="0"/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52796BA5-69AA-04D1-8EC6-3EFBDFE4C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927993"/>
              </p:ext>
            </p:extLst>
          </p:nvPr>
        </p:nvGraphicFramePr>
        <p:xfrm>
          <a:off x="7427990" y="1722923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8E4A64DE-A5EC-54A5-779A-146BDFD572CF}"/>
              </a:ext>
            </a:extLst>
          </p:cNvPr>
          <p:cNvSpPr txBox="1"/>
          <p:nvPr/>
        </p:nvSpPr>
        <p:spPr>
          <a:xfrm>
            <a:off x="6760751" y="457285"/>
            <a:ext cx="179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 min | max }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24357AA-0182-C459-A436-550432489BB3}"/>
              </a:ext>
            </a:extLst>
          </p:cNvPr>
          <p:cNvSpPr txBox="1"/>
          <p:nvPr/>
        </p:nvSpPr>
        <p:spPr>
          <a:xfrm>
            <a:off x="2696600" y="381284"/>
            <a:ext cx="2979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 distance | similarity }</a:t>
            </a:r>
          </a:p>
        </p:txBody>
      </p:sp>
      <p:sp>
        <p:nvSpPr>
          <p:cNvPr id="92" name="Title 8">
            <a:extLst>
              <a:ext uri="{FF2B5EF4-FFF2-40B4-BE49-F238E27FC236}">
                <a16:creationId xmlns:a16="http://schemas.microsoft.com/office/drawing/2014/main" id="{34A052FE-67B2-AF12-26CA-600E1B28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579"/>
          </a:xfrm>
        </p:spPr>
        <p:txBody>
          <a:bodyPr>
            <a:normAutofit fontScale="90000"/>
          </a:bodyPr>
          <a:lstStyle/>
          <a:p>
            <a:r>
              <a:rPr lang="en-US" dirty="0"/>
              <a:t>Cosine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20ACF-38A4-7C33-CFA0-A5AF509CA08D}"/>
              </a:ext>
            </a:extLst>
          </p:cNvPr>
          <p:cNvSpPr txBox="1"/>
          <p:nvPr/>
        </p:nvSpPr>
        <p:spPr>
          <a:xfrm>
            <a:off x="5356031" y="3815076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 .* B</a:t>
            </a:r>
            <a:endParaRPr lang="en-US" sz="2800" baseline="30000" dirty="0"/>
          </a:p>
        </p:txBody>
      </p:sp>
      <p:graphicFrame>
        <p:nvGraphicFramePr>
          <p:cNvPr id="153" name="Table 152">
            <a:extLst>
              <a:ext uri="{FF2B5EF4-FFF2-40B4-BE49-F238E27FC236}">
                <a16:creationId xmlns:a16="http://schemas.microsoft.com/office/drawing/2014/main" id="{597936DB-2B29-C7D2-E06B-E550D1B54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638866"/>
              </p:ext>
            </p:extLst>
          </p:nvPr>
        </p:nvGraphicFramePr>
        <p:xfrm>
          <a:off x="9409353" y="1740246"/>
          <a:ext cx="1907721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sp>
        <p:nvSpPr>
          <p:cNvPr id="154" name="TextBox 153">
            <a:extLst>
              <a:ext uri="{FF2B5EF4-FFF2-40B4-BE49-F238E27FC236}">
                <a16:creationId xmlns:a16="http://schemas.microsoft.com/office/drawing/2014/main" id="{DA360F53-E81D-AF39-A3F0-C2835CD9B60A}"/>
              </a:ext>
            </a:extLst>
          </p:cNvPr>
          <p:cNvSpPr txBox="1"/>
          <p:nvPr/>
        </p:nvSpPr>
        <p:spPr>
          <a:xfrm>
            <a:off x="9923240" y="1200976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.* A</a:t>
            </a:r>
            <a:endParaRPr lang="en-US" sz="2800" baseline="30000" dirty="0"/>
          </a:p>
        </p:txBody>
      </p:sp>
      <p:graphicFrame>
        <p:nvGraphicFramePr>
          <p:cNvPr id="168" name="Table 167">
            <a:extLst>
              <a:ext uri="{FF2B5EF4-FFF2-40B4-BE49-F238E27FC236}">
                <a16:creationId xmlns:a16="http://schemas.microsoft.com/office/drawing/2014/main" id="{ECBC0008-F034-EBB9-26E2-7B94A5285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472842"/>
              </p:ext>
            </p:extLst>
          </p:nvPr>
        </p:nvGraphicFramePr>
        <p:xfrm>
          <a:off x="9425638" y="4328279"/>
          <a:ext cx="1907721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sp>
        <p:nvSpPr>
          <p:cNvPr id="169" name="TextBox 168">
            <a:extLst>
              <a:ext uri="{FF2B5EF4-FFF2-40B4-BE49-F238E27FC236}">
                <a16:creationId xmlns:a16="http://schemas.microsoft.com/office/drawing/2014/main" id="{B253BC84-1B5D-3DC6-9F0E-CC9F7409DE05}"/>
              </a:ext>
            </a:extLst>
          </p:cNvPr>
          <p:cNvSpPr txBox="1"/>
          <p:nvPr/>
        </p:nvSpPr>
        <p:spPr>
          <a:xfrm>
            <a:off x="9786615" y="3804233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 .* B</a:t>
            </a:r>
            <a:endParaRPr lang="en-US" sz="28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C48917D1-2091-6965-193C-241749B1454B}"/>
                  </a:ext>
                </a:extLst>
              </p:cNvPr>
              <p:cNvSpPr txBox="1"/>
              <p:nvPr/>
            </p:nvSpPr>
            <p:spPr>
              <a:xfrm>
                <a:off x="7462186" y="2422565"/>
                <a:ext cx="579646" cy="464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/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C48917D1-2091-6965-193C-241749B14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186" y="2422565"/>
                <a:ext cx="579646" cy="464230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7" name="Table 186">
            <a:extLst>
              <a:ext uri="{FF2B5EF4-FFF2-40B4-BE49-F238E27FC236}">
                <a16:creationId xmlns:a16="http://schemas.microsoft.com/office/drawing/2014/main" id="{3BD15A5F-F3D9-B68B-B6B2-9A273E5AE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000522"/>
              </p:ext>
            </p:extLst>
          </p:nvPr>
        </p:nvGraphicFramePr>
        <p:xfrm>
          <a:off x="7479584" y="2858803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D457FB8-4545-CD18-B395-D1C6CA96DE0B}"/>
              </a:ext>
            </a:extLst>
          </p:cNvPr>
          <p:cNvCxnSpPr>
            <a:cxnSpLocks/>
          </p:cNvCxnSpPr>
          <p:nvPr/>
        </p:nvCxnSpPr>
        <p:spPr>
          <a:xfrm>
            <a:off x="7238822" y="2409830"/>
            <a:ext cx="11915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1" name="Table 190">
            <a:extLst>
              <a:ext uri="{FF2B5EF4-FFF2-40B4-BE49-F238E27FC236}">
                <a16:creationId xmlns:a16="http://schemas.microsoft.com/office/drawing/2014/main" id="{1D3454D1-9951-05B7-723F-CDB2A116B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49619"/>
              </p:ext>
            </p:extLst>
          </p:nvPr>
        </p:nvGraphicFramePr>
        <p:xfrm>
          <a:off x="8549098" y="2859448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sp>
        <p:nvSpPr>
          <p:cNvPr id="192" name="TextBox 191">
            <a:extLst>
              <a:ext uri="{FF2B5EF4-FFF2-40B4-BE49-F238E27FC236}">
                <a16:creationId xmlns:a16="http://schemas.microsoft.com/office/drawing/2014/main" id="{EE6D922C-3A4E-A589-232F-3A37045126AD}"/>
              </a:ext>
            </a:extLst>
          </p:cNvPr>
          <p:cNvSpPr txBox="1"/>
          <p:nvPr/>
        </p:nvSpPr>
        <p:spPr>
          <a:xfrm>
            <a:off x="8918318" y="2442922"/>
            <a:ext cx="16671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∑</a:t>
            </a:r>
            <a:endParaRPr lang="en-US" sz="24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49F4D3C-1ABD-2CCB-891D-8A5FC3F687F3}"/>
              </a:ext>
            </a:extLst>
          </p:cNvPr>
          <p:cNvSpPr txBox="1"/>
          <p:nvPr/>
        </p:nvSpPr>
        <p:spPr>
          <a:xfrm>
            <a:off x="7689512" y="3832655"/>
            <a:ext cx="16671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∑</a:t>
            </a:r>
            <a:endParaRPr lang="en-US" sz="2400" dirty="0"/>
          </a:p>
        </p:txBody>
      </p:sp>
      <p:graphicFrame>
        <p:nvGraphicFramePr>
          <p:cNvPr id="209" name="Table 208">
            <a:extLst>
              <a:ext uri="{FF2B5EF4-FFF2-40B4-BE49-F238E27FC236}">
                <a16:creationId xmlns:a16="http://schemas.microsoft.com/office/drawing/2014/main" id="{6B0935C1-8821-8074-3233-45AE5AFFA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901002"/>
              </p:ext>
            </p:extLst>
          </p:nvPr>
        </p:nvGraphicFramePr>
        <p:xfrm>
          <a:off x="7454914" y="4299061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628218AC-B3AC-24BC-16A5-E7A254B32E33}"/>
                  </a:ext>
                </a:extLst>
              </p:cNvPr>
              <p:cNvSpPr txBox="1"/>
              <p:nvPr/>
            </p:nvSpPr>
            <p:spPr>
              <a:xfrm>
                <a:off x="7489110" y="4998703"/>
                <a:ext cx="579646" cy="464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/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628218AC-B3AC-24BC-16A5-E7A254B32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110" y="4998703"/>
                <a:ext cx="579646" cy="464230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1" name="Table 210">
            <a:extLst>
              <a:ext uri="{FF2B5EF4-FFF2-40B4-BE49-F238E27FC236}">
                <a16:creationId xmlns:a16="http://schemas.microsoft.com/office/drawing/2014/main" id="{75B60EA5-1094-132E-D08E-E6036C7D8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833346"/>
              </p:ext>
            </p:extLst>
          </p:nvPr>
        </p:nvGraphicFramePr>
        <p:xfrm>
          <a:off x="7506508" y="5434941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0CB318F-8AFC-78BB-C77D-DDC9EAB559C3}"/>
              </a:ext>
            </a:extLst>
          </p:cNvPr>
          <p:cNvCxnSpPr>
            <a:cxnSpLocks/>
          </p:cNvCxnSpPr>
          <p:nvPr/>
        </p:nvCxnSpPr>
        <p:spPr>
          <a:xfrm>
            <a:off x="7265746" y="4985968"/>
            <a:ext cx="11915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3" name="Table 212">
            <a:extLst>
              <a:ext uri="{FF2B5EF4-FFF2-40B4-BE49-F238E27FC236}">
                <a16:creationId xmlns:a16="http://schemas.microsoft.com/office/drawing/2014/main" id="{5CE16499-0CB9-FDB1-C8C6-12E4D1324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174840"/>
              </p:ext>
            </p:extLst>
          </p:nvPr>
        </p:nvGraphicFramePr>
        <p:xfrm>
          <a:off x="8576022" y="5435586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sp>
        <p:nvSpPr>
          <p:cNvPr id="214" name="TextBox 213">
            <a:extLst>
              <a:ext uri="{FF2B5EF4-FFF2-40B4-BE49-F238E27FC236}">
                <a16:creationId xmlns:a16="http://schemas.microsoft.com/office/drawing/2014/main" id="{9B066FED-E1FA-AB4F-375F-2FC2766856EC}"/>
              </a:ext>
            </a:extLst>
          </p:cNvPr>
          <p:cNvSpPr txBox="1"/>
          <p:nvPr/>
        </p:nvSpPr>
        <p:spPr>
          <a:xfrm>
            <a:off x="8945242" y="5019060"/>
            <a:ext cx="16671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∑</a:t>
            </a:r>
            <a:endParaRPr lang="en-US" sz="2400" dirty="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8D3EF504-ABFE-3312-3105-8739CD828B6B}"/>
              </a:ext>
            </a:extLst>
          </p:cNvPr>
          <p:cNvSpPr/>
          <p:nvPr/>
        </p:nvSpPr>
        <p:spPr>
          <a:xfrm>
            <a:off x="7163470" y="1175071"/>
            <a:ext cx="1308240" cy="241535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17E6843D-39FC-7F02-1FBF-1E0622839700}"/>
              </a:ext>
            </a:extLst>
          </p:cNvPr>
          <p:cNvSpPr/>
          <p:nvPr/>
        </p:nvSpPr>
        <p:spPr>
          <a:xfrm>
            <a:off x="7163442" y="3721263"/>
            <a:ext cx="1308240" cy="241535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3ECC-3AA4-1DAE-5D30-21A18561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68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AD23A-5A5D-AD38-C873-AADEDEC03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CDCDC93-D076-F6A3-0170-59B2A972B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912800"/>
              </p:ext>
            </p:extLst>
          </p:nvPr>
        </p:nvGraphicFramePr>
        <p:xfrm>
          <a:off x="788879" y="1725984"/>
          <a:ext cx="1907721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6852C32-141F-6691-2B08-C2E757DB3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656573"/>
              </p:ext>
            </p:extLst>
          </p:nvPr>
        </p:nvGraphicFramePr>
        <p:xfrm>
          <a:off x="2876232" y="1724393"/>
          <a:ext cx="1907721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D3C336-76C0-4DA7-11E6-F2F609D5B051}"/>
              </a:ext>
            </a:extLst>
          </p:cNvPr>
          <p:cNvGraphicFramePr>
            <a:graphicFrameLocks noGrp="1"/>
          </p:cNvGraphicFramePr>
          <p:nvPr/>
        </p:nvGraphicFramePr>
        <p:xfrm>
          <a:off x="5068142" y="1724393"/>
          <a:ext cx="1907721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1D3906E-14BB-5921-C082-2FCD2C4EB0EE}"/>
              </a:ext>
            </a:extLst>
          </p:cNvPr>
          <p:cNvSpPr txBox="1"/>
          <p:nvPr/>
        </p:nvSpPr>
        <p:spPr>
          <a:xfrm>
            <a:off x="1557433" y="1202763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10F737-13D9-81AD-9C64-9FB4EFE26F9E}"/>
              </a:ext>
            </a:extLst>
          </p:cNvPr>
          <p:cNvSpPr txBox="1"/>
          <p:nvPr/>
        </p:nvSpPr>
        <p:spPr>
          <a:xfrm>
            <a:off x="3662016" y="1201173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574E83-B866-B99E-AC85-CA58E32B1794}"/>
              </a:ext>
            </a:extLst>
          </p:cNvPr>
          <p:cNvSpPr txBox="1"/>
          <p:nvPr/>
        </p:nvSpPr>
        <p:spPr>
          <a:xfrm>
            <a:off x="5429119" y="1200347"/>
            <a:ext cx="1013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 .* A</a:t>
            </a:r>
            <a:endParaRPr lang="en-US" sz="2800" baseline="30000" dirty="0"/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64BFD32D-BD18-8DCF-2114-E30046646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982900"/>
              </p:ext>
            </p:extLst>
          </p:nvPr>
        </p:nvGraphicFramePr>
        <p:xfrm>
          <a:off x="2876231" y="4311630"/>
          <a:ext cx="1907721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269214C7-E816-C4D6-46E2-4EF2F70FAE43}"/>
              </a:ext>
            </a:extLst>
          </p:cNvPr>
          <p:cNvSpPr txBox="1"/>
          <p:nvPr/>
        </p:nvSpPr>
        <p:spPr>
          <a:xfrm>
            <a:off x="3633565" y="3795912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13E803D0-3DDA-9815-AA69-C1CCD258FD7C}"/>
              </a:ext>
            </a:extLst>
          </p:cNvPr>
          <p:cNvGraphicFramePr>
            <a:graphicFrameLocks noGrp="1"/>
          </p:cNvGraphicFramePr>
          <p:nvPr/>
        </p:nvGraphicFramePr>
        <p:xfrm>
          <a:off x="5068142" y="4349235"/>
          <a:ext cx="1907721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59C1912E-B3DA-AC16-39FF-47312CEFF243}"/>
              </a:ext>
            </a:extLst>
          </p:cNvPr>
          <p:cNvSpPr txBox="1"/>
          <p:nvPr/>
        </p:nvSpPr>
        <p:spPr>
          <a:xfrm>
            <a:off x="7662588" y="1256517"/>
            <a:ext cx="16671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∑</a:t>
            </a:r>
            <a:endParaRPr lang="en-US" sz="2400" dirty="0"/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A56C6A5D-1FE9-C25F-692B-93FD1364E939}"/>
              </a:ext>
            </a:extLst>
          </p:cNvPr>
          <p:cNvGraphicFramePr>
            <a:graphicFrameLocks noGrp="1"/>
          </p:cNvGraphicFramePr>
          <p:nvPr/>
        </p:nvGraphicFramePr>
        <p:xfrm>
          <a:off x="7427990" y="1722923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sp>
        <p:nvSpPr>
          <p:cNvPr id="92" name="Title 8">
            <a:extLst>
              <a:ext uri="{FF2B5EF4-FFF2-40B4-BE49-F238E27FC236}">
                <a16:creationId xmlns:a16="http://schemas.microsoft.com/office/drawing/2014/main" id="{8B39AA98-CA3D-DF95-F08F-2303726B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Cosine Similarity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A36CB-3A02-BC67-279C-438F690AF0D7}"/>
              </a:ext>
            </a:extLst>
          </p:cNvPr>
          <p:cNvSpPr txBox="1"/>
          <p:nvPr/>
        </p:nvSpPr>
        <p:spPr>
          <a:xfrm>
            <a:off x="5356031" y="3815076"/>
            <a:ext cx="1000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 .* B</a:t>
            </a:r>
            <a:endParaRPr lang="en-US" sz="2800" baseline="30000" dirty="0"/>
          </a:p>
        </p:txBody>
      </p:sp>
      <p:graphicFrame>
        <p:nvGraphicFramePr>
          <p:cNvPr id="153" name="Table 152">
            <a:extLst>
              <a:ext uri="{FF2B5EF4-FFF2-40B4-BE49-F238E27FC236}">
                <a16:creationId xmlns:a16="http://schemas.microsoft.com/office/drawing/2014/main" id="{AD01D145-C765-2738-FA5C-EF5C63DF72BE}"/>
              </a:ext>
            </a:extLst>
          </p:cNvPr>
          <p:cNvGraphicFramePr>
            <a:graphicFrameLocks noGrp="1"/>
          </p:cNvGraphicFramePr>
          <p:nvPr/>
        </p:nvGraphicFramePr>
        <p:xfrm>
          <a:off x="9409353" y="1740246"/>
          <a:ext cx="1907721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sp>
        <p:nvSpPr>
          <p:cNvPr id="154" name="TextBox 153">
            <a:extLst>
              <a:ext uri="{FF2B5EF4-FFF2-40B4-BE49-F238E27FC236}">
                <a16:creationId xmlns:a16="http://schemas.microsoft.com/office/drawing/2014/main" id="{266354C3-C3DB-535E-0B87-48DEA480EAC8}"/>
              </a:ext>
            </a:extLst>
          </p:cNvPr>
          <p:cNvSpPr txBox="1"/>
          <p:nvPr/>
        </p:nvSpPr>
        <p:spPr>
          <a:xfrm>
            <a:off x="9923240" y="1200976"/>
            <a:ext cx="1035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.* A</a:t>
            </a:r>
            <a:endParaRPr lang="en-US" sz="2800" baseline="30000" dirty="0"/>
          </a:p>
        </p:txBody>
      </p:sp>
      <p:graphicFrame>
        <p:nvGraphicFramePr>
          <p:cNvPr id="168" name="Table 167">
            <a:extLst>
              <a:ext uri="{FF2B5EF4-FFF2-40B4-BE49-F238E27FC236}">
                <a16:creationId xmlns:a16="http://schemas.microsoft.com/office/drawing/2014/main" id="{270D5116-19A3-0958-7901-E838C8012886}"/>
              </a:ext>
            </a:extLst>
          </p:cNvPr>
          <p:cNvGraphicFramePr>
            <a:graphicFrameLocks noGrp="1"/>
          </p:cNvGraphicFramePr>
          <p:nvPr/>
        </p:nvGraphicFramePr>
        <p:xfrm>
          <a:off x="9425638" y="4328279"/>
          <a:ext cx="1907721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sp>
        <p:nvSpPr>
          <p:cNvPr id="169" name="TextBox 168">
            <a:extLst>
              <a:ext uri="{FF2B5EF4-FFF2-40B4-BE49-F238E27FC236}">
                <a16:creationId xmlns:a16="http://schemas.microsoft.com/office/drawing/2014/main" id="{4A2B510A-0358-CCA3-6A52-682812B84F1A}"/>
              </a:ext>
            </a:extLst>
          </p:cNvPr>
          <p:cNvSpPr txBox="1"/>
          <p:nvPr/>
        </p:nvSpPr>
        <p:spPr>
          <a:xfrm>
            <a:off x="9786615" y="3804233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 .* B</a:t>
            </a:r>
            <a:endParaRPr lang="en-US" sz="28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40FEBCEC-0C96-EEC5-297A-880DD20AE3E6}"/>
                  </a:ext>
                </a:extLst>
              </p:cNvPr>
              <p:cNvSpPr txBox="1"/>
              <p:nvPr/>
            </p:nvSpPr>
            <p:spPr>
              <a:xfrm>
                <a:off x="7462186" y="2422565"/>
                <a:ext cx="579646" cy="464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/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C48917D1-2091-6965-193C-241749B14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186" y="2422565"/>
                <a:ext cx="579646" cy="464230"/>
              </a:xfrm>
              <a:prstGeom prst="rect">
                <a:avLst/>
              </a:prstGeom>
              <a:blipFill>
                <a:blip r:embed="rId9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7" name="Table 186">
            <a:extLst>
              <a:ext uri="{FF2B5EF4-FFF2-40B4-BE49-F238E27FC236}">
                <a16:creationId xmlns:a16="http://schemas.microsoft.com/office/drawing/2014/main" id="{A9B85EEA-247A-74CF-73C7-AD9C7FD0C0A4}"/>
              </a:ext>
            </a:extLst>
          </p:cNvPr>
          <p:cNvGraphicFramePr>
            <a:graphicFrameLocks noGrp="1"/>
          </p:cNvGraphicFramePr>
          <p:nvPr/>
        </p:nvGraphicFramePr>
        <p:xfrm>
          <a:off x="7479584" y="2858803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32B5311-C20B-CA3D-DC36-97E3C7AC9E1F}"/>
              </a:ext>
            </a:extLst>
          </p:cNvPr>
          <p:cNvCxnSpPr>
            <a:cxnSpLocks/>
          </p:cNvCxnSpPr>
          <p:nvPr/>
        </p:nvCxnSpPr>
        <p:spPr>
          <a:xfrm>
            <a:off x="7238822" y="2409830"/>
            <a:ext cx="11915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1" name="Table 190">
            <a:extLst>
              <a:ext uri="{FF2B5EF4-FFF2-40B4-BE49-F238E27FC236}">
                <a16:creationId xmlns:a16="http://schemas.microsoft.com/office/drawing/2014/main" id="{1E4223AD-2CC8-4852-2766-74161597355B}"/>
              </a:ext>
            </a:extLst>
          </p:cNvPr>
          <p:cNvGraphicFramePr>
            <a:graphicFrameLocks noGrp="1"/>
          </p:cNvGraphicFramePr>
          <p:nvPr/>
        </p:nvGraphicFramePr>
        <p:xfrm>
          <a:off x="8549098" y="2859448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sp>
        <p:nvSpPr>
          <p:cNvPr id="192" name="TextBox 191">
            <a:extLst>
              <a:ext uri="{FF2B5EF4-FFF2-40B4-BE49-F238E27FC236}">
                <a16:creationId xmlns:a16="http://schemas.microsoft.com/office/drawing/2014/main" id="{7C50B2A3-B1E7-FF79-CED4-F4B41096ABEB}"/>
              </a:ext>
            </a:extLst>
          </p:cNvPr>
          <p:cNvSpPr txBox="1"/>
          <p:nvPr/>
        </p:nvSpPr>
        <p:spPr>
          <a:xfrm>
            <a:off x="8918318" y="2442922"/>
            <a:ext cx="16671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∑</a:t>
            </a:r>
            <a:endParaRPr lang="en-US" sz="24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D24246C8-1442-D88B-AC84-4C66A3892AAB}"/>
              </a:ext>
            </a:extLst>
          </p:cNvPr>
          <p:cNvSpPr txBox="1"/>
          <p:nvPr/>
        </p:nvSpPr>
        <p:spPr>
          <a:xfrm>
            <a:off x="7689512" y="3832655"/>
            <a:ext cx="16671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∑</a:t>
            </a:r>
            <a:endParaRPr lang="en-US" sz="2400" dirty="0"/>
          </a:p>
        </p:txBody>
      </p:sp>
      <p:graphicFrame>
        <p:nvGraphicFramePr>
          <p:cNvPr id="209" name="Table 208">
            <a:extLst>
              <a:ext uri="{FF2B5EF4-FFF2-40B4-BE49-F238E27FC236}">
                <a16:creationId xmlns:a16="http://schemas.microsoft.com/office/drawing/2014/main" id="{905B13A9-ACA0-0FB0-7695-AA447E0A0CCF}"/>
              </a:ext>
            </a:extLst>
          </p:cNvPr>
          <p:cNvGraphicFramePr>
            <a:graphicFrameLocks noGrp="1"/>
          </p:cNvGraphicFramePr>
          <p:nvPr/>
        </p:nvGraphicFramePr>
        <p:xfrm>
          <a:off x="7454914" y="4299061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B0ADEBE7-7B5C-78C7-3432-978AD5CA737A}"/>
                  </a:ext>
                </a:extLst>
              </p:cNvPr>
              <p:cNvSpPr txBox="1"/>
              <p:nvPr/>
            </p:nvSpPr>
            <p:spPr>
              <a:xfrm>
                <a:off x="7489110" y="4998703"/>
                <a:ext cx="579646" cy="4642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rgbClr val="202124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/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628218AC-B3AC-24BC-16A5-E7A254B32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110" y="4998703"/>
                <a:ext cx="579646" cy="464230"/>
              </a:xfrm>
              <a:prstGeom prst="rect">
                <a:avLst/>
              </a:prstGeom>
              <a:blipFill>
                <a:blip r:embed="rId9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1" name="Table 210">
            <a:extLst>
              <a:ext uri="{FF2B5EF4-FFF2-40B4-BE49-F238E27FC236}">
                <a16:creationId xmlns:a16="http://schemas.microsoft.com/office/drawing/2014/main" id="{C96DA255-188B-09EE-A4C5-FB8106067E7C}"/>
              </a:ext>
            </a:extLst>
          </p:cNvPr>
          <p:cNvGraphicFramePr>
            <a:graphicFrameLocks noGrp="1"/>
          </p:cNvGraphicFramePr>
          <p:nvPr/>
        </p:nvGraphicFramePr>
        <p:xfrm>
          <a:off x="7506508" y="5434941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A989E98-5490-8923-C5BE-726E9348C0D3}"/>
              </a:ext>
            </a:extLst>
          </p:cNvPr>
          <p:cNvCxnSpPr>
            <a:cxnSpLocks/>
          </p:cNvCxnSpPr>
          <p:nvPr/>
        </p:nvCxnSpPr>
        <p:spPr>
          <a:xfrm>
            <a:off x="7265746" y="4985968"/>
            <a:ext cx="119154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3" name="Table 212">
            <a:extLst>
              <a:ext uri="{FF2B5EF4-FFF2-40B4-BE49-F238E27FC236}">
                <a16:creationId xmlns:a16="http://schemas.microsoft.com/office/drawing/2014/main" id="{1423CB5B-95AC-7C9C-00D8-CA48DFEDAC2F}"/>
              </a:ext>
            </a:extLst>
          </p:cNvPr>
          <p:cNvGraphicFramePr>
            <a:graphicFrameLocks noGrp="1"/>
          </p:cNvGraphicFramePr>
          <p:nvPr/>
        </p:nvGraphicFramePr>
        <p:xfrm>
          <a:off x="8576022" y="5435586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sp>
        <p:nvSpPr>
          <p:cNvPr id="214" name="TextBox 213">
            <a:extLst>
              <a:ext uri="{FF2B5EF4-FFF2-40B4-BE49-F238E27FC236}">
                <a16:creationId xmlns:a16="http://schemas.microsoft.com/office/drawing/2014/main" id="{5F358E71-EF89-FF9D-A3D7-E1C1C491EE50}"/>
              </a:ext>
            </a:extLst>
          </p:cNvPr>
          <p:cNvSpPr txBox="1"/>
          <p:nvPr/>
        </p:nvSpPr>
        <p:spPr>
          <a:xfrm>
            <a:off x="8945242" y="5019060"/>
            <a:ext cx="16671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∑</a:t>
            </a:r>
            <a:endParaRPr lang="en-US" sz="2400" dirty="0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6CD39C3B-FDB5-5E8A-4F6F-98DDF94264EE}"/>
              </a:ext>
            </a:extLst>
          </p:cNvPr>
          <p:cNvSpPr/>
          <p:nvPr/>
        </p:nvSpPr>
        <p:spPr>
          <a:xfrm>
            <a:off x="7163470" y="1175071"/>
            <a:ext cx="1308240" cy="241535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4D815373-6EB9-43B5-A9A6-1A8E9813645F}"/>
              </a:ext>
            </a:extLst>
          </p:cNvPr>
          <p:cNvSpPr/>
          <p:nvPr/>
        </p:nvSpPr>
        <p:spPr>
          <a:xfrm>
            <a:off x="7163442" y="3721263"/>
            <a:ext cx="1308240" cy="241535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FE751-A4DE-A5B0-F41C-8E6440F2C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12</a:t>
            </a:fld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EE6CFED-2163-B5F1-4167-EE85FFB54F59}"/>
              </a:ext>
            </a:extLst>
          </p:cNvPr>
          <p:cNvSpPr txBox="1"/>
          <p:nvPr/>
        </p:nvSpPr>
        <p:spPr>
          <a:xfrm>
            <a:off x="8708093" y="2045375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b 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2BD1639-10BE-0E7A-632C-706ABECA55A0}"/>
              </a:ext>
            </a:extLst>
          </p:cNvPr>
          <p:cNvSpPr txBox="1"/>
          <p:nvPr/>
        </p:nvSpPr>
        <p:spPr>
          <a:xfrm>
            <a:off x="8146565" y="4057522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c </a:t>
            </a:r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F5DC98C-9581-14CB-AFCC-E922ABDBD199}"/>
              </a:ext>
            </a:extLst>
          </p:cNvPr>
          <p:cNvSpPr txBox="1"/>
          <p:nvPr/>
        </p:nvSpPr>
        <p:spPr>
          <a:xfrm>
            <a:off x="8737626" y="4704568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d </a:t>
            </a:r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996CAF3-C152-F977-C308-2BB3512860F6}"/>
              </a:ext>
            </a:extLst>
          </p:cNvPr>
          <p:cNvSpPr txBox="1"/>
          <p:nvPr/>
        </p:nvSpPr>
        <p:spPr>
          <a:xfrm>
            <a:off x="8098649" y="1461957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730ED91-C57A-8981-F219-F5DF9121EBB6}"/>
              </a:ext>
            </a:extLst>
          </p:cNvPr>
          <p:cNvSpPr txBox="1"/>
          <p:nvPr/>
        </p:nvSpPr>
        <p:spPr>
          <a:xfrm>
            <a:off x="415121" y="6037662"/>
            <a:ext cx="218520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🔑  </a:t>
            </a:r>
            <a:r>
              <a:rPr lang="en-US" dirty="0" err="1"/>
              <a:t>a+b</a:t>
            </a:r>
            <a:r>
              <a:rPr lang="en-US" dirty="0"/>
              <a:t>=45; </a:t>
            </a:r>
            <a:r>
              <a:rPr lang="en-US" dirty="0" err="1"/>
              <a:t>c+d</a:t>
            </a:r>
            <a:r>
              <a:rPr lang="en-US" dirty="0"/>
              <a:t>=39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4FBB146-8270-324A-2EB9-A25F9B80646B}"/>
                  </a:ext>
                </a:extLst>
              </p14:cNvPr>
              <p14:cNvContentPartPr/>
              <p14:nvPr/>
            </p14:nvContentPartPr>
            <p14:xfrm>
              <a:off x="5868501" y="1944200"/>
              <a:ext cx="196200" cy="157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4FBB146-8270-324A-2EB9-A25F9B80646B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857701" y="1933400"/>
                <a:ext cx="21744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EF13DA7-4081-F20B-0B2D-67F49262F61F}"/>
                  </a:ext>
                </a:extLst>
              </p14:cNvPr>
              <p14:cNvContentPartPr/>
              <p14:nvPr/>
            </p14:nvContentPartPr>
            <p14:xfrm>
              <a:off x="5335341" y="1897040"/>
              <a:ext cx="188640" cy="204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EF13DA7-4081-F20B-0B2D-67F49262F61F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5324901" y="1886600"/>
                <a:ext cx="20988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3F2A02E-B089-6557-4223-3D8129DEF38D}"/>
                  </a:ext>
                </a:extLst>
              </p14:cNvPr>
              <p14:cNvContentPartPr/>
              <p14:nvPr/>
            </p14:nvContentPartPr>
            <p14:xfrm>
              <a:off x="6597501" y="1881560"/>
              <a:ext cx="235440" cy="196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3F2A02E-B089-6557-4223-3D8129DEF38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587061" y="1870760"/>
                <a:ext cx="25668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D8BE324-816C-F00D-9BE5-BC5C8DEBA0BF}"/>
                  </a:ext>
                </a:extLst>
              </p14:cNvPr>
              <p14:cNvContentPartPr/>
              <p14:nvPr/>
            </p14:nvContentPartPr>
            <p14:xfrm>
              <a:off x="5335341" y="2478080"/>
              <a:ext cx="157320" cy="250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D8BE324-816C-F00D-9BE5-BC5C8DEBA0BF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324901" y="2467640"/>
                <a:ext cx="17856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C070BAF-8CC4-96B7-5C07-3C728BF3ADEA}"/>
                  </a:ext>
                </a:extLst>
              </p14:cNvPr>
              <p14:cNvContentPartPr/>
              <p14:nvPr/>
            </p14:nvContentPartPr>
            <p14:xfrm>
              <a:off x="5946981" y="2532080"/>
              <a:ext cx="172800" cy="164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C070BAF-8CC4-96B7-5C07-3C728BF3ADEA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5936181" y="2521640"/>
                <a:ext cx="1940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50732E9-9C96-62D8-D2E9-3FC51A2285AD}"/>
                  </a:ext>
                </a:extLst>
              </p14:cNvPr>
              <p14:cNvContentPartPr/>
              <p14:nvPr/>
            </p14:nvContentPartPr>
            <p14:xfrm>
              <a:off x="6574101" y="2462600"/>
              <a:ext cx="180720" cy="226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50732E9-9C96-62D8-D2E9-3FC51A2285AD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563301" y="2451800"/>
                <a:ext cx="20196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A5D6C5A-351A-4B0D-A7C6-A5808B3D643D}"/>
                  </a:ext>
                </a:extLst>
              </p14:cNvPr>
              <p14:cNvContentPartPr/>
              <p14:nvPr/>
            </p14:nvContentPartPr>
            <p14:xfrm>
              <a:off x="5343261" y="3057320"/>
              <a:ext cx="204120" cy="219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A5D6C5A-351A-4B0D-A7C6-A5808B3D643D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332461" y="3046880"/>
                <a:ext cx="22536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8871356-2EB0-DEDA-B8D6-9E7E7A604860}"/>
                  </a:ext>
                </a:extLst>
              </p14:cNvPr>
              <p14:cNvContentPartPr/>
              <p14:nvPr/>
            </p14:nvContentPartPr>
            <p14:xfrm>
              <a:off x="5962461" y="3065240"/>
              <a:ext cx="186840" cy="195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8871356-2EB0-DEDA-B8D6-9E7E7A604860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952021" y="3054440"/>
                <a:ext cx="20808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BC6C0FC-CCFE-D547-54DE-FB986216397D}"/>
                  </a:ext>
                </a:extLst>
              </p14:cNvPr>
              <p14:cNvContentPartPr/>
              <p14:nvPr/>
            </p14:nvContentPartPr>
            <p14:xfrm>
              <a:off x="6636741" y="3002600"/>
              <a:ext cx="203400" cy="204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BC6C0FC-CCFE-D547-54DE-FB986216397D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6626301" y="2991800"/>
                <a:ext cx="22464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CE96C4B-5D62-1E3E-5E41-15D29F2F1FCA}"/>
                  </a:ext>
                </a:extLst>
              </p14:cNvPr>
              <p14:cNvContentPartPr/>
              <p14:nvPr/>
            </p14:nvContentPartPr>
            <p14:xfrm>
              <a:off x="7655901" y="1873640"/>
              <a:ext cx="149400" cy="3409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CE96C4B-5D62-1E3E-5E41-15D29F2F1FCA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7645101" y="1862840"/>
                <a:ext cx="17064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37243E7-7D78-BAE4-A314-68093833C06E}"/>
                  </a:ext>
                </a:extLst>
              </p14:cNvPr>
              <p14:cNvContentPartPr/>
              <p14:nvPr/>
            </p14:nvContentPartPr>
            <p14:xfrm>
              <a:off x="9607821" y="1920800"/>
              <a:ext cx="172800" cy="180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37243E7-7D78-BAE4-A314-68093833C06E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9597381" y="1910000"/>
                <a:ext cx="19404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25B8B32-2E53-2A58-6722-D649A337A4C5}"/>
                  </a:ext>
                </a:extLst>
              </p14:cNvPr>
              <p14:cNvContentPartPr/>
              <p14:nvPr/>
            </p14:nvContentPartPr>
            <p14:xfrm>
              <a:off x="10188141" y="1944200"/>
              <a:ext cx="196200" cy="141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25B8B32-2E53-2A58-6722-D649A337A4C5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0177341" y="1933400"/>
                <a:ext cx="2174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D501D4E-10DB-6579-E8C1-6865B9C96256}"/>
                  </a:ext>
                </a:extLst>
              </p14:cNvPr>
              <p14:cNvContentPartPr/>
              <p14:nvPr/>
            </p14:nvContentPartPr>
            <p14:xfrm>
              <a:off x="10893741" y="1881560"/>
              <a:ext cx="157320" cy="235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D501D4E-10DB-6579-E8C1-6865B9C96256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0882941" y="1870760"/>
                <a:ext cx="17856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79D7993-A079-8D16-30CC-2EF78C9238AC}"/>
                  </a:ext>
                </a:extLst>
              </p14:cNvPr>
              <p14:cNvContentPartPr/>
              <p14:nvPr/>
            </p14:nvContentPartPr>
            <p14:xfrm>
              <a:off x="9615741" y="2446040"/>
              <a:ext cx="180720" cy="2826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79D7993-A079-8D16-30CC-2EF78C9238AC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9605301" y="2435240"/>
                <a:ext cx="20196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B6D01BD-9249-490E-8C57-A3477471D628}"/>
                  </a:ext>
                </a:extLst>
              </p14:cNvPr>
              <p14:cNvContentPartPr/>
              <p14:nvPr/>
            </p14:nvContentPartPr>
            <p14:xfrm>
              <a:off x="10258701" y="2492840"/>
              <a:ext cx="172800" cy="196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B6D01BD-9249-490E-8C57-A3477471D628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0247901" y="2482400"/>
                <a:ext cx="19404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4B224D6-1A9A-E105-CCDD-7691D6C993EE}"/>
                  </a:ext>
                </a:extLst>
              </p14:cNvPr>
              <p14:cNvContentPartPr/>
              <p14:nvPr/>
            </p14:nvContentPartPr>
            <p14:xfrm>
              <a:off x="10917141" y="2469440"/>
              <a:ext cx="204120" cy="1807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4B224D6-1A9A-E105-CCDD-7691D6C993EE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0906341" y="2458640"/>
                <a:ext cx="22536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4984B08-311F-5423-DB1D-4FC497A6A63D}"/>
                  </a:ext>
                </a:extLst>
              </p14:cNvPr>
              <p14:cNvContentPartPr/>
              <p14:nvPr/>
            </p14:nvContentPartPr>
            <p14:xfrm>
              <a:off x="9623661" y="3081080"/>
              <a:ext cx="212040" cy="2041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4984B08-311F-5423-DB1D-4FC497A6A63D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9612861" y="3070280"/>
                <a:ext cx="23328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14000DA-40F2-6F48-DB51-72C587263F8D}"/>
                  </a:ext>
                </a:extLst>
              </p14:cNvPr>
              <p14:cNvContentPartPr/>
              <p14:nvPr/>
            </p14:nvContentPartPr>
            <p14:xfrm>
              <a:off x="10242861" y="3081080"/>
              <a:ext cx="211320" cy="196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14000DA-40F2-6F48-DB51-72C587263F8D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0232421" y="3070280"/>
                <a:ext cx="2325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F6A69CD-921F-FDD6-3FFD-88A7B0D6CDA6}"/>
                  </a:ext>
                </a:extLst>
              </p14:cNvPr>
              <p14:cNvContentPartPr/>
              <p14:nvPr/>
            </p14:nvContentPartPr>
            <p14:xfrm>
              <a:off x="10877901" y="3018080"/>
              <a:ext cx="157320" cy="3060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F6A69CD-921F-FDD6-3FFD-88A7B0D6CDA6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0867461" y="3007640"/>
                <a:ext cx="17856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8420B43-5D9E-7B6D-DB03-C77676CC7887}"/>
                  </a:ext>
                </a:extLst>
              </p14:cNvPr>
              <p14:cNvContentPartPr/>
              <p14:nvPr/>
            </p14:nvContentPartPr>
            <p14:xfrm>
              <a:off x="7781181" y="3011240"/>
              <a:ext cx="118080" cy="297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8420B43-5D9E-7B6D-DB03-C77676CC7887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7770741" y="3000440"/>
                <a:ext cx="13932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1F1D4AE-1B58-8FFA-CE70-4FF0298425CA}"/>
                  </a:ext>
                </a:extLst>
              </p14:cNvPr>
              <p14:cNvContentPartPr/>
              <p14:nvPr/>
            </p14:nvContentPartPr>
            <p14:xfrm>
              <a:off x="8690541" y="2983520"/>
              <a:ext cx="352440" cy="2862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1F1D4AE-1B58-8FFA-CE70-4FF0298425CA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8680101" y="2972720"/>
                <a:ext cx="37368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B7D0B96-5626-16B5-CC34-950DE2E7FAF8}"/>
                  </a:ext>
                </a:extLst>
              </p14:cNvPr>
              <p14:cNvContentPartPr/>
              <p14:nvPr/>
            </p14:nvContentPartPr>
            <p14:xfrm>
              <a:off x="5304021" y="4499840"/>
              <a:ext cx="148320" cy="243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B7D0B96-5626-16B5-CC34-950DE2E7FAF8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5293581" y="4489400"/>
                <a:ext cx="16956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4BD4E00-DB7A-662F-32B6-C21C811A403B}"/>
                  </a:ext>
                </a:extLst>
              </p14:cNvPr>
              <p14:cNvContentPartPr/>
              <p14:nvPr/>
            </p14:nvContentPartPr>
            <p14:xfrm>
              <a:off x="5916381" y="4531160"/>
              <a:ext cx="250200" cy="2120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4BD4E00-DB7A-662F-32B6-C21C811A403B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905941" y="4520720"/>
                <a:ext cx="27144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F26517B7-87EF-9E3A-B373-FB4A97428F73}"/>
                  </a:ext>
                </a:extLst>
              </p14:cNvPr>
              <p14:cNvContentPartPr/>
              <p14:nvPr/>
            </p14:nvContentPartPr>
            <p14:xfrm>
              <a:off x="6589581" y="4507760"/>
              <a:ext cx="211320" cy="2278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F26517B7-87EF-9E3A-B373-FB4A97428F73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6579141" y="4496960"/>
                <a:ext cx="23256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6168194-4879-FC4B-B427-6CB06E4494BE}"/>
                  </a:ext>
                </a:extLst>
              </p14:cNvPr>
              <p14:cNvContentPartPr/>
              <p14:nvPr/>
            </p14:nvContentPartPr>
            <p14:xfrm>
              <a:off x="5978301" y="5079800"/>
              <a:ext cx="164880" cy="2426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6168194-4879-FC4B-B427-6CB06E4494BE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967501" y="5069360"/>
                <a:ext cx="18612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22DA9F0-9F1D-386B-D4CE-63190FDA88E0}"/>
                  </a:ext>
                </a:extLst>
              </p14:cNvPr>
              <p14:cNvContentPartPr/>
              <p14:nvPr/>
            </p14:nvContentPartPr>
            <p14:xfrm>
              <a:off x="5358741" y="5056400"/>
              <a:ext cx="180720" cy="3218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22DA9F0-9F1D-386B-D4CE-63190FDA88E0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5348301" y="5045960"/>
                <a:ext cx="20196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6EB35BA-D112-CBAD-4D6B-192998FC1C80}"/>
                  </a:ext>
                </a:extLst>
              </p14:cNvPr>
              <p14:cNvContentPartPr/>
              <p14:nvPr/>
            </p14:nvContentPartPr>
            <p14:xfrm>
              <a:off x="6551421" y="5025080"/>
              <a:ext cx="272880" cy="3844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6EB35BA-D112-CBAD-4D6B-192998FC1C80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6540621" y="5014640"/>
                <a:ext cx="29412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2D21BC6-3449-B28B-06DB-01A8D35A989C}"/>
                  </a:ext>
                </a:extLst>
              </p14:cNvPr>
              <p14:cNvContentPartPr/>
              <p14:nvPr/>
            </p14:nvContentPartPr>
            <p14:xfrm>
              <a:off x="5386821" y="5597480"/>
              <a:ext cx="215640" cy="2980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2D21BC6-3449-B28B-06DB-01A8D35A989C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5376021" y="5586693"/>
                <a:ext cx="236880" cy="319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5094877-5157-76F5-2039-08F066B40F42}"/>
                  </a:ext>
                </a:extLst>
              </p14:cNvPr>
              <p14:cNvContentPartPr/>
              <p14:nvPr/>
            </p14:nvContentPartPr>
            <p14:xfrm>
              <a:off x="6001701" y="5644280"/>
              <a:ext cx="133560" cy="23544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5094877-5157-76F5-2039-08F066B40F42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5991261" y="5633840"/>
                <a:ext cx="15480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EC5192B-EAB4-9559-155E-86557A062EC5}"/>
                  </a:ext>
                </a:extLst>
              </p14:cNvPr>
              <p14:cNvContentPartPr/>
              <p14:nvPr/>
            </p14:nvContentPartPr>
            <p14:xfrm>
              <a:off x="6597501" y="5644280"/>
              <a:ext cx="172800" cy="1886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EC5192B-EAB4-9559-155E-86557A062EC5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6587061" y="5633840"/>
                <a:ext cx="1940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544B50D-CF16-70B2-C7B1-10FEF40CDD04}"/>
                  </a:ext>
                </a:extLst>
              </p14:cNvPr>
              <p14:cNvContentPartPr/>
              <p14:nvPr/>
            </p14:nvContentPartPr>
            <p14:xfrm>
              <a:off x="9678381" y="4468520"/>
              <a:ext cx="188640" cy="2660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544B50D-CF16-70B2-C7B1-10FEF40CDD04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9667941" y="4457720"/>
                <a:ext cx="20988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5174ED6F-5D57-66BF-F51F-7E3FEDF158C3}"/>
                  </a:ext>
                </a:extLst>
              </p14:cNvPr>
              <p14:cNvContentPartPr/>
              <p14:nvPr/>
            </p14:nvContentPartPr>
            <p14:xfrm>
              <a:off x="10854501" y="4445120"/>
              <a:ext cx="194760" cy="2278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5174ED6F-5D57-66BF-F51F-7E3FEDF158C3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0843701" y="4434320"/>
                <a:ext cx="21600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BA67A06-5E7B-5FEB-4D38-EA82E3551B5D}"/>
                  </a:ext>
                </a:extLst>
              </p14:cNvPr>
              <p14:cNvContentPartPr/>
              <p14:nvPr/>
            </p14:nvContentPartPr>
            <p14:xfrm>
              <a:off x="10266261" y="4460600"/>
              <a:ext cx="204120" cy="3294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BA67A06-5E7B-5FEB-4D38-EA82E3551B5D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0255821" y="4450171"/>
                <a:ext cx="225360" cy="350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526E350-0BB0-6AF0-BB4C-44824FDAF342}"/>
                  </a:ext>
                </a:extLst>
              </p14:cNvPr>
              <p14:cNvContentPartPr/>
              <p14:nvPr/>
            </p14:nvContentPartPr>
            <p14:xfrm>
              <a:off x="10274181" y="5064320"/>
              <a:ext cx="196200" cy="2041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526E350-0BB0-6AF0-BB4C-44824FDAF342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0263741" y="5053520"/>
                <a:ext cx="21744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9C81777-0637-45BA-755D-00C588B2BC2B}"/>
                  </a:ext>
                </a:extLst>
              </p14:cNvPr>
              <p14:cNvContentPartPr/>
              <p14:nvPr/>
            </p14:nvContentPartPr>
            <p14:xfrm>
              <a:off x="10901301" y="5049560"/>
              <a:ext cx="179640" cy="2660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9C81777-0637-45BA-755D-00C588B2BC2B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0890861" y="5038760"/>
                <a:ext cx="20088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FB83C48-A407-0219-3BCA-EEA5F243728B}"/>
                  </a:ext>
                </a:extLst>
              </p14:cNvPr>
              <p14:cNvContentPartPr/>
              <p14:nvPr/>
            </p14:nvContentPartPr>
            <p14:xfrm>
              <a:off x="10352661" y="5653280"/>
              <a:ext cx="180720" cy="2034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FB83C48-A407-0219-3BCA-EEA5F243728B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0342221" y="5642480"/>
                <a:ext cx="20196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1E8E9B3-4C58-E1EE-8C05-03C19A723627}"/>
                  </a:ext>
                </a:extLst>
              </p14:cNvPr>
              <p14:cNvContentPartPr/>
              <p14:nvPr/>
            </p14:nvContentPartPr>
            <p14:xfrm>
              <a:off x="10925061" y="5558240"/>
              <a:ext cx="164880" cy="2905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1E8E9B3-4C58-E1EE-8C05-03C19A723627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10914261" y="5547440"/>
                <a:ext cx="18612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AF7D0AB-BDB3-D07B-D9D1-03CDF86578B5}"/>
                  </a:ext>
                </a:extLst>
              </p14:cNvPr>
              <p14:cNvContentPartPr/>
              <p14:nvPr/>
            </p14:nvContentPartPr>
            <p14:xfrm>
              <a:off x="9689901" y="5641040"/>
              <a:ext cx="200880" cy="23112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AF7D0AB-BDB3-D07B-D9D1-03CDF86578B5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9679101" y="5630240"/>
                <a:ext cx="2221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3E71647-98D6-EA79-1CA8-D20A23D38B3E}"/>
                  </a:ext>
                </a:extLst>
              </p14:cNvPr>
              <p14:cNvContentPartPr/>
              <p14:nvPr/>
            </p14:nvContentPartPr>
            <p14:xfrm>
              <a:off x="9577581" y="5064320"/>
              <a:ext cx="226800" cy="2667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3E71647-98D6-EA79-1CA8-D20A23D38B3E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9566781" y="5053520"/>
                <a:ext cx="2480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ACCA25A-2CC3-7095-AC03-BCA60C20806F}"/>
                  </a:ext>
                </a:extLst>
              </p14:cNvPr>
              <p14:cNvContentPartPr/>
              <p14:nvPr/>
            </p14:nvContentPartPr>
            <p14:xfrm>
              <a:off x="7703061" y="4437920"/>
              <a:ext cx="290160" cy="3837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ACCA25A-2CC3-7095-AC03-BCA60C20806F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7692274" y="4427480"/>
                <a:ext cx="311374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9016F5E-A479-F1A5-ACDE-243A7D33666E}"/>
                  </a:ext>
                </a:extLst>
              </p14:cNvPr>
              <p14:cNvContentPartPr/>
              <p14:nvPr/>
            </p14:nvContentPartPr>
            <p14:xfrm>
              <a:off x="7773621" y="5620880"/>
              <a:ext cx="195480" cy="2354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9016F5E-A479-F1A5-ACDE-243A7D33666E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7762821" y="5610440"/>
                <a:ext cx="21672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33D9635-9BBB-5FAC-6C30-DBD75DF768BD}"/>
                  </a:ext>
                </a:extLst>
              </p14:cNvPr>
              <p14:cNvContentPartPr/>
              <p14:nvPr/>
            </p14:nvContentPartPr>
            <p14:xfrm>
              <a:off x="8745621" y="5597480"/>
              <a:ext cx="345600" cy="2430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33D9635-9BBB-5FAC-6C30-DBD75DF768BD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8734810" y="5586696"/>
                <a:ext cx="366862" cy="264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93914E67-5215-9EAB-538A-5E4128F2C249}"/>
                  </a:ext>
                </a:extLst>
              </p14:cNvPr>
              <p14:cNvContentPartPr/>
              <p14:nvPr/>
            </p14:nvContentPartPr>
            <p14:xfrm>
              <a:off x="8698461" y="1309160"/>
              <a:ext cx="697320" cy="4784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93914E67-5215-9EAB-538A-5E4128F2C249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8688021" y="1298720"/>
                <a:ext cx="71856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FAEC413-B4CE-067F-2B96-278488B26327}"/>
                  </a:ext>
                </a:extLst>
              </p14:cNvPr>
              <p14:cNvContentPartPr/>
              <p14:nvPr/>
            </p14:nvContentPartPr>
            <p14:xfrm>
              <a:off x="460221" y="235280"/>
              <a:ext cx="853920" cy="5335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FAEC413-B4CE-067F-2B96-278488B26327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444741" y="219800"/>
                <a:ext cx="884520" cy="56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5937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DA24-D0AD-E533-B578-69FAD5A4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Scoreboard: Who is more like X?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6F6D7ED5-DAD8-00B8-D646-F4408926F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374515"/>
              </p:ext>
            </p:extLst>
          </p:nvPr>
        </p:nvGraphicFramePr>
        <p:xfrm>
          <a:off x="2032000" y="1607127"/>
          <a:ext cx="8127999" cy="4885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904232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349045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83534992"/>
                    </a:ext>
                  </a:extLst>
                </a:gridCol>
              </a:tblGrid>
              <a:tr h="977150">
                <a:tc>
                  <a:txBody>
                    <a:bodyPr/>
                    <a:lstStyle/>
                    <a:p>
                      <a:r>
                        <a:rPr lang="en-US" sz="4000" b="1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493044"/>
                  </a:ext>
                </a:extLst>
              </a:tr>
              <a:tr h="977150">
                <a:tc>
                  <a:txBody>
                    <a:bodyPr/>
                    <a:lstStyle/>
                    <a:p>
                      <a:r>
                        <a:rPr lang="en-US" sz="4000" b="0" dirty="0"/>
                        <a:t>Diff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636868"/>
                  </a:ext>
                </a:extLst>
              </a:tr>
              <a:tr h="977150">
                <a:tc>
                  <a:txBody>
                    <a:bodyPr/>
                    <a:lstStyle/>
                    <a:p>
                      <a:r>
                        <a:rPr lang="en-US" sz="4000" b="0" dirty="0"/>
                        <a:t>L1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758526"/>
                  </a:ext>
                </a:extLst>
              </a:tr>
              <a:tr h="977150">
                <a:tc>
                  <a:txBody>
                    <a:bodyPr/>
                    <a:lstStyle/>
                    <a:p>
                      <a:r>
                        <a:rPr lang="en-US" sz="4000" b="0" dirty="0"/>
                        <a:t>L2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8647869"/>
                  </a:ext>
                </a:extLst>
              </a:tr>
              <a:tr h="977150">
                <a:tc>
                  <a:txBody>
                    <a:bodyPr/>
                    <a:lstStyle/>
                    <a:p>
                      <a:r>
                        <a:rPr lang="en-US" sz="4000" b="0" dirty="0"/>
                        <a:t>Cosine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231206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9C3CDB-57E6-C89D-1998-6AA73334B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62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A8A5E-9C63-6925-D3B1-E0F5CCE73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6B7EA-8A78-E12F-9E73-E353EBF9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Similarity vs. Distance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DA32C1-D26F-5D44-4951-DCBC316B0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915369"/>
              </p:ext>
            </p:extLst>
          </p:nvPr>
        </p:nvGraphicFramePr>
        <p:xfrm>
          <a:off x="838199" y="1825625"/>
          <a:ext cx="10515600" cy="29314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38021336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2083426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8066432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9911722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6679292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20201739"/>
                    </a:ext>
                  </a:extLst>
                </a:gridCol>
              </a:tblGrid>
              <a:tr h="977150">
                <a:tc>
                  <a:txBody>
                    <a:bodyPr/>
                    <a:lstStyle/>
                    <a:p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distance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800" b="1" dirty="0"/>
                        <a:t>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cos(</a:t>
                      </a:r>
                      <a:r>
                        <a:rPr lang="el-GR" sz="2800" b="1" dirty="0"/>
                        <a:t>θ)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similar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difference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108844"/>
                  </a:ext>
                </a:extLst>
              </a:tr>
              <a:tr h="977150">
                <a:tc>
                  <a:txBody>
                    <a:bodyPr/>
                    <a:lstStyle/>
                    <a:p>
                      <a:r>
                        <a:rPr lang="en-US" sz="2800" b="0" dirty="0"/>
                        <a:t>alike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9979904"/>
                  </a:ext>
                </a:extLst>
              </a:tr>
              <a:tr h="977150">
                <a:tc>
                  <a:txBody>
                    <a:bodyPr/>
                    <a:lstStyle/>
                    <a:p>
                      <a:r>
                        <a:rPr lang="en-US" sz="2800" b="0" dirty="0"/>
                        <a:t>not alkie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05290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ADCF7-8942-B777-106D-463C9794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90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535C3-ACC0-6A93-7B7F-2C53B6F88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7FC909-18A3-A0E1-16A4-54BD746D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Many Images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CD15F1-0F96-E978-13E7-94380125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59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DE8A-25F6-08C1-8495-6B444449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images similar to a query image (</a:t>
            </a:r>
            <a:r>
              <a:rPr lang="en-US" dirty="0">
                <a:highlight>
                  <a:srgbClr val="FFFF00"/>
                </a:highlight>
              </a:rPr>
              <a:t>L1 &lt; 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EEBACE-2226-EC84-F02A-6439CAE7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A7FBF6-9D4A-FD7C-0530-1A260B711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094548"/>
              </p:ext>
            </p:extLst>
          </p:nvPr>
        </p:nvGraphicFramePr>
        <p:xfrm>
          <a:off x="2108065" y="1330171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4E85899-2871-8439-C814-BAFBD7A1A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644989"/>
              </p:ext>
            </p:extLst>
          </p:nvPr>
        </p:nvGraphicFramePr>
        <p:xfrm>
          <a:off x="3465810" y="1330171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EB1539-8F42-84D6-65A9-CED804AA2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91664"/>
              </p:ext>
            </p:extLst>
          </p:nvPr>
        </p:nvGraphicFramePr>
        <p:xfrm>
          <a:off x="4823555" y="1330171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330C1E-AC3C-65BE-735C-0026B5E86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272608"/>
              </p:ext>
            </p:extLst>
          </p:nvPr>
        </p:nvGraphicFramePr>
        <p:xfrm>
          <a:off x="6181300" y="1330171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367B34-B25F-A115-D887-374A14C33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013121"/>
              </p:ext>
            </p:extLst>
          </p:nvPr>
        </p:nvGraphicFramePr>
        <p:xfrm>
          <a:off x="7539045" y="1330171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615AD80-FF15-F7B5-D6B0-F66E8306C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412225"/>
              </p:ext>
            </p:extLst>
          </p:nvPr>
        </p:nvGraphicFramePr>
        <p:xfrm>
          <a:off x="2108065" y="2654211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EB2C997-3D9E-C6C3-A9CD-1C848491C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389963"/>
              </p:ext>
            </p:extLst>
          </p:nvPr>
        </p:nvGraphicFramePr>
        <p:xfrm>
          <a:off x="2108065" y="4017083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976A109-F65C-5686-E0EE-F19DD683F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056007"/>
              </p:ext>
            </p:extLst>
          </p:nvPr>
        </p:nvGraphicFramePr>
        <p:xfrm>
          <a:off x="3465810" y="4017083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16F5742-764B-CC33-BC3E-80B8B8C07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11305"/>
              </p:ext>
            </p:extLst>
          </p:nvPr>
        </p:nvGraphicFramePr>
        <p:xfrm>
          <a:off x="4823555" y="4017083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C612951-0DB7-1AF4-5B5B-709620391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574915"/>
              </p:ext>
            </p:extLst>
          </p:nvPr>
        </p:nvGraphicFramePr>
        <p:xfrm>
          <a:off x="6181300" y="4017083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438CBFB-4FF7-441B-34ED-E2D0A70D4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045644"/>
              </p:ext>
            </p:extLst>
          </p:nvPr>
        </p:nvGraphicFramePr>
        <p:xfrm>
          <a:off x="7539045" y="4017083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367A054-EFFF-E5C8-EA89-FA96AE749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478088"/>
              </p:ext>
            </p:extLst>
          </p:nvPr>
        </p:nvGraphicFramePr>
        <p:xfrm>
          <a:off x="2108065" y="5289430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B4A3EE2-82DE-A35A-FB60-94D0EB9DD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7398"/>
              </p:ext>
            </p:extLst>
          </p:nvPr>
        </p:nvGraphicFramePr>
        <p:xfrm>
          <a:off x="3465810" y="5289429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C813C81F-B51F-5233-205E-280183222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8342"/>
              </p:ext>
            </p:extLst>
          </p:nvPr>
        </p:nvGraphicFramePr>
        <p:xfrm>
          <a:off x="4823555" y="5289429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36FC479-7FC2-12CE-427E-9B2CB621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389182"/>
              </p:ext>
            </p:extLst>
          </p:nvPr>
        </p:nvGraphicFramePr>
        <p:xfrm>
          <a:off x="6181300" y="5289429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37984B3-4611-DF9D-A46E-07C0E87C2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719257"/>
              </p:ext>
            </p:extLst>
          </p:nvPr>
        </p:nvGraphicFramePr>
        <p:xfrm>
          <a:off x="7539045" y="5289429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6C5C56B8-E1E9-100F-2EDD-133FB7E40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00197"/>
              </p:ext>
            </p:extLst>
          </p:nvPr>
        </p:nvGraphicFramePr>
        <p:xfrm>
          <a:off x="2112842" y="5941643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048FAE1D-8B31-6FA4-A3D7-68DC80F47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59634"/>
              </p:ext>
            </p:extLst>
          </p:nvPr>
        </p:nvGraphicFramePr>
        <p:xfrm>
          <a:off x="3470587" y="5941642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CD7B7ECE-CA30-5866-C3ED-DA87410B5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150506"/>
              </p:ext>
            </p:extLst>
          </p:nvPr>
        </p:nvGraphicFramePr>
        <p:xfrm>
          <a:off x="4828332" y="5941642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5581D753-5BD4-FA81-E514-C4029F2B7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2228"/>
              </p:ext>
            </p:extLst>
          </p:nvPr>
        </p:nvGraphicFramePr>
        <p:xfrm>
          <a:off x="6186077" y="5941642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5D107E20-BA95-6189-02E8-2C83EB970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810078"/>
              </p:ext>
            </p:extLst>
          </p:nvPr>
        </p:nvGraphicFramePr>
        <p:xfrm>
          <a:off x="7543822" y="5941642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0EB7C053-22D0-F7BA-8773-9455596EE259}"/>
              </a:ext>
            </a:extLst>
          </p:cNvPr>
          <p:cNvSpPr txBox="1"/>
          <p:nvPr/>
        </p:nvSpPr>
        <p:spPr>
          <a:xfrm>
            <a:off x="10299213" y="528971"/>
            <a:ext cx="1486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3297037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25E89-D525-ECF2-369E-3CB164541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8E2B-1D72-A8CA-0E16-B8D5D4A2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similar images by L1 &lt; 2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7A89C1-78F5-E18D-A1A9-49E29FC4D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7DF70D-875B-5E39-F48B-1E68D7FF3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152216"/>
              </p:ext>
            </p:extLst>
          </p:nvPr>
        </p:nvGraphicFramePr>
        <p:xfrm>
          <a:off x="2108065" y="1330171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9C66BD-D5F8-A206-ED75-415458018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6561"/>
              </p:ext>
            </p:extLst>
          </p:nvPr>
        </p:nvGraphicFramePr>
        <p:xfrm>
          <a:off x="3465810" y="1330171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FAF365-D529-92C3-845F-E8CA4958B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581513"/>
              </p:ext>
            </p:extLst>
          </p:nvPr>
        </p:nvGraphicFramePr>
        <p:xfrm>
          <a:off x="4823555" y="1330171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7C53663-3D81-24E8-8F7F-5E22D26E2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329866"/>
              </p:ext>
            </p:extLst>
          </p:nvPr>
        </p:nvGraphicFramePr>
        <p:xfrm>
          <a:off x="6181300" y="1330171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5416B3A-3206-B0D4-90CD-D3941EAA6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821554"/>
              </p:ext>
            </p:extLst>
          </p:nvPr>
        </p:nvGraphicFramePr>
        <p:xfrm>
          <a:off x="7539045" y="1330171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564B660-15A2-98E3-F756-DD7061E3F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96601"/>
              </p:ext>
            </p:extLst>
          </p:nvPr>
        </p:nvGraphicFramePr>
        <p:xfrm>
          <a:off x="2108065" y="2654211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1160409-B079-230A-C481-8283A763A334}"/>
              </a:ext>
            </a:extLst>
          </p:cNvPr>
          <p:cNvGraphicFramePr>
            <a:graphicFrameLocks noGrp="1"/>
          </p:cNvGraphicFramePr>
          <p:nvPr/>
        </p:nvGraphicFramePr>
        <p:xfrm>
          <a:off x="2108065" y="4017083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0436603-7EC7-B038-3FBA-E49A7A0CB0D5}"/>
              </a:ext>
            </a:extLst>
          </p:cNvPr>
          <p:cNvGraphicFramePr>
            <a:graphicFrameLocks noGrp="1"/>
          </p:cNvGraphicFramePr>
          <p:nvPr/>
        </p:nvGraphicFramePr>
        <p:xfrm>
          <a:off x="3465810" y="4017083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9A54CFE-350D-561E-95CF-987A32A22795}"/>
              </a:ext>
            </a:extLst>
          </p:cNvPr>
          <p:cNvGraphicFramePr>
            <a:graphicFrameLocks noGrp="1"/>
          </p:cNvGraphicFramePr>
          <p:nvPr/>
        </p:nvGraphicFramePr>
        <p:xfrm>
          <a:off x="4823555" y="4017083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E68C29C-8721-F286-351A-D88F6B8C7E17}"/>
              </a:ext>
            </a:extLst>
          </p:cNvPr>
          <p:cNvGraphicFramePr>
            <a:graphicFrameLocks noGrp="1"/>
          </p:cNvGraphicFramePr>
          <p:nvPr/>
        </p:nvGraphicFramePr>
        <p:xfrm>
          <a:off x="6181300" y="4017083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F6E8BA3-178E-5CA4-9173-48FDD6525514}"/>
              </a:ext>
            </a:extLst>
          </p:cNvPr>
          <p:cNvGraphicFramePr>
            <a:graphicFrameLocks noGrp="1"/>
          </p:cNvGraphicFramePr>
          <p:nvPr/>
        </p:nvGraphicFramePr>
        <p:xfrm>
          <a:off x="7539045" y="4017083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55CE3B7-3C67-38F1-6DF4-3D4273247E27}"/>
              </a:ext>
            </a:extLst>
          </p:cNvPr>
          <p:cNvGraphicFramePr>
            <a:graphicFrameLocks noGrp="1"/>
          </p:cNvGraphicFramePr>
          <p:nvPr/>
        </p:nvGraphicFramePr>
        <p:xfrm>
          <a:off x="2108065" y="5289430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4EAA1E7-D84D-7731-538B-7F371BD9AF57}"/>
              </a:ext>
            </a:extLst>
          </p:cNvPr>
          <p:cNvGraphicFramePr>
            <a:graphicFrameLocks noGrp="1"/>
          </p:cNvGraphicFramePr>
          <p:nvPr/>
        </p:nvGraphicFramePr>
        <p:xfrm>
          <a:off x="3465810" y="5289429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E872AB5-85EF-DCE8-5D85-CD4BB744F2B5}"/>
              </a:ext>
            </a:extLst>
          </p:cNvPr>
          <p:cNvGraphicFramePr>
            <a:graphicFrameLocks noGrp="1"/>
          </p:cNvGraphicFramePr>
          <p:nvPr/>
        </p:nvGraphicFramePr>
        <p:xfrm>
          <a:off x="4823555" y="5289429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96A77B4-FF13-86BC-09B4-26ED575F0BE0}"/>
              </a:ext>
            </a:extLst>
          </p:cNvPr>
          <p:cNvGraphicFramePr>
            <a:graphicFrameLocks noGrp="1"/>
          </p:cNvGraphicFramePr>
          <p:nvPr/>
        </p:nvGraphicFramePr>
        <p:xfrm>
          <a:off x="6181300" y="5289429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1A178F8-8E00-9031-9F91-B56645B208F2}"/>
              </a:ext>
            </a:extLst>
          </p:cNvPr>
          <p:cNvGraphicFramePr>
            <a:graphicFrameLocks noGrp="1"/>
          </p:cNvGraphicFramePr>
          <p:nvPr/>
        </p:nvGraphicFramePr>
        <p:xfrm>
          <a:off x="7539045" y="5289429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81C578D4-218C-FED7-BFA3-34DCA2AF0A65}"/>
              </a:ext>
            </a:extLst>
          </p:cNvPr>
          <p:cNvGraphicFramePr>
            <a:graphicFrameLocks noGrp="1"/>
          </p:cNvGraphicFramePr>
          <p:nvPr/>
        </p:nvGraphicFramePr>
        <p:xfrm>
          <a:off x="2112842" y="5941643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C062C975-6429-50FF-D5AB-BF29FDD753AB}"/>
              </a:ext>
            </a:extLst>
          </p:cNvPr>
          <p:cNvGraphicFramePr>
            <a:graphicFrameLocks noGrp="1"/>
          </p:cNvGraphicFramePr>
          <p:nvPr/>
        </p:nvGraphicFramePr>
        <p:xfrm>
          <a:off x="3470587" y="5941642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14434C64-EBF3-8464-A328-A153B92C384B}"/>
              </a:ext>
            </a:extLst>
          </p:cNvPr>
          <p:cNvGraphicFramePr>
            <a:graphicFrameLocks noGrp="1"/>
          </p:cNvGraphicFramePr>
          <p:nvPr/>
        </p:nvGraphicFramePr>
        <p:xfrm>
          <a:off x="4828332" y="5941642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39274876-AE66-6AB4-046F-F7C9B8F64216}"/>
              </a:ext>
            </a:extLst>
          </p:cNvPr>
          <p:cNvGraphicFramePr>
            <a:graphicFrameLocks noGrp="1"/>
          </p:cNvGraphicFramePr>
          <p:nvPr/>
        </p:nvGraphicFramePr>
        <p:xfrm>
          <a:off x="6186077" y="5941642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B87B77F5-A5AF-E75A-3DBF-1A32BF6A38F4}"/>
              </a:ext>
            </a:extLst>
          </p:cNvPr>
          <p:cNvGraphicFramePr>
            <a:graphicFrameLocks noGrp="1"/>
          </p:cNvGraphicFramePr>
          <p:nvPr/>
        </p:nvGraphicFramePr>
        <p:xfrm>
          <a:off x="7543822" y="5941642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sp>
        <p:nvSpPr>
          <p:cNvPr id="151" name="TextBox 150">
            <a:extLst>
              <a:ext uri="{FF2B5EF4-FFF2-40B4-BE49-F238E27FC236}">
                <a16:creationId xmlns:a16="http://schemas.microsoft.com/office/drawing/2014/main" id="{B96E9E58-F0E8-EB73-8611-B8A1CC3A09BE}"/>
              </a:ext>
            </a:extLst>
          </p:cNvPr>
          <p:cNvSpPr txBox="1"/>
          <p:nvPr/>
        </p:nvSpPr>
        <p:spPr>
          <a:xfrm>
            <a:off x="1704519" y="5491994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3ACBEA3-F49D-8EAB-C92E-B5F0102B6363}"/>
              </a:ext>
            </a:extLst>
          </p:cNvPr>
          <p:cNvSpPr txBox="1"/>
          <p:nvPr/>
        </p:nvSpPr>
        <p:spPr>
          <a:xfrm>
            <a:off x="3063789" y="5491994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b </a:t>
            </a:r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ED102ED-4EA0-A323-001E-99BE22214F79}"/>
              </a:ext>
            </a:extLst>
          </p:cNvPr>
          <p:cNvSpPr txBox="1"/>
          <p:nvPr/>
        </p:nvSpPr>
        <p:spPr>
          <a:xfrm>
            <a:off x="4418997" y="5491994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c </a:t>
            </a:r>
            <a:endParaRPr lang="en-US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7FAEAC0-4E30-B7B6-D258-4B4326D78716}"/>
              </a:ext>
            </a:extLst>
          </p:cNvPr>
          <p:cNvSpPr txBox="1"/>
          <p:nvPr/>
        </p:nvSpPr>
        <p:spPr>
          <a:xfrm>
            <a:off x="5774205" y="5481540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d </a:t>
            </a:r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877C035-1C0D-8139-4C67-D963F1A77A50}"/>
              </a:ext>
            </a:extLst>
          </p:cNvPr>
          <p:cNvSpPr txBox="1"/>
          <p:nvPr/>
        </p:nvSpPr>
        <p:spPr>
          <a:xfrm>
            <a:off x="7108020" y="5490366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e </a:t>
            </a:r>
            <a:endParaRPr lang="en-US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84470A9-94AD-32AF-2040-9FE354AFD49D}"/>
              </a:ext>
            </a:extLst>
          </p:cNvPr>
          <p:cNvSpPr txBox="1"/>
          <p:nvPr/>
        </p:nvSpPr>
        <p:spPr>
          <a:xfrm>
            <a:off x="8738947" y="6064020"/>
            <a:ext cx="219575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🔑  </a:t>
            </a:r>
            <a:r>
              <a:rPr lang="en-US" dirty="0" err="1"/>
              <a:t>a+b+c+d+e</a:t>
            </a:r>
            <a:r>
              <a:rPr lang="en-US" dirty="0"/>
              <a:t> = 12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5EBE098-F96A-C556-5CF5-B24E604401DD}"/>
                  </a:ext>
                </a:extLst>
              </p14:cNvPr>
              <p14:cNvContentPartPr/>
              <p14:nvPr/>
            </p14:nvContentPartPr>
            <p14:xfrm>
              <a:off x="1274541" y="2101880"/>
              <a:ext cx="266760" cy="281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5EBE098-F96A-C556-5CF5-B24E604401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3741" y="2091080"/>
                <a:ext cx="28800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8B434C0-0A0D-3915-411D-8FA93C861786}"/>
                  </a:ext>
                </a:extLst>
              </p14:cNvPr>
              <p14:cNvContentPartPr/>
              <p14:nvPr/>
            </p14:nvContentPartPr>
            <p14:xfrm>
              <a:off x="1470381" y="3081080"/>
              <a:ext cx="204120" cy="274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8B434C0-0A0D-3915-411D-8FA93C8617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941" y="3070280"/>
                <a:ext cx="22536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7C7A619-9638-5B87-CFB7-247A75D81B30}"/>
                  </a:ext>
                </a:extLst>
              </p14:cNvPr>
              <p14:cNvContentPartPr/>
              <p14:nvPr/>
            </p14:nvContentPartPr>
            <p14:xfrm>
              <a:off x="1008141" y="4304720"/>
              <a:ext cx="941040" cy="444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7C7A619-9638-5B87-CFB7-247A75D81B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7341" y="4294280"/>
                <a:ext cx="96228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5BE1F4D-42EE-FE99-417F-37E5E9D73B29}"/>
                  </a:ext>
                </a:extLst>
              </p14:cNvPr>
              <p14:cNvContentPartPr/>
              <p14:nvPr/>
            </p14:nvContentPartPr>
            <p14:xfrm>
              <a:off x="2251816" y="4123700"/>
              <a:ext cx="118800" cy="172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5BE1F4D-42EE-FE99-417F-37E5E9D73B2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41376" y="4113260"/>
                <a:ext cx="1400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A612C85-C5C0-5CE4-10EA-FDC0F2D8DB06}"/>
                  </a:ext>
                </a:extLst>
              </p14:cNvPr>
              <p14:cNvContentPartPr/>
              <p14:nvPr/>
            </p14:nvContentPartPr>
            <p14:xfrm>
              <a:off x="2623696" y="4086260"/>
              <a:ext cx="129600" cy="1404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A612C85-C5C0-5CE4-10EA-FDC0F2D8DB0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12896" y="4075460"/>
                <a:ext cx="15084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E6D54F2-5F1A-2E62-097B-85D2F8F62428}"/>
                  </a:ext>
                </a:extLst>
              </p14:cNvPr>
              <p14:cNvContentPartPr/>
              <p14:nvPr/>
            </p14:nvContentPartPr>
            <p14:xfrm>
              <a:off x="3016816" y="4102100"/>
              <a:ext cx="97200" cy="1566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E6D54F2-5F1A-2E62-097B-85D2F8F6242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06376" y="4091660"/>
                <a:ext cx="11844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875D692-6EC0-31F5-FE01-CFD8BF8BE5B7}"/>
                  </a:ext>
                </a:extLst>
              </p14:cNvPr>
              <p14:cNvContentPartPr/>
              <p14:nvPr/>
            </p14:nvContentPartPr>
            <p14:xfrm>
              <a:off x="2305816" y="4517180"/>
              <a:ext cx="129600" cy="1404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875D692-6EC0-31F5-FE01-CFD8BF8BE5B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95016" y="4506380"/>
                <a:ext cx="15084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94CA4F5-FB0B-5BAF-9D93-04964B046A8C}"/>
                  </a:ext>
                </a:extLst>
              </p14:cNvPr>
              <p14:cNvContentPartPr/>
              <p14:nvPr/>
            </p14:nvContentPartPr>
            <p14:xfrm>
              <a:off x="2618296" y="4484780"/>
              <a:ext cx="162000" cy="1404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94CA4F5-FB0B-5BAF-9D93-04964B046A8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07496" y="4474340"/>
                <a:ext cx="18324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A512448-7945-7E70-7079-986E30C3130E}"/>
                  </a:ext>
                </a:extLst>
              </p14:cNvPr>
              <p14:cNvContentPartPr/>
              <p14:nvPr/>
            </p14:nvContentPartPr>
            <p14:xfrm>
              <a:off x="3054616" y="4469300"/>
              <a:ext cx="21960" cy="2044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A512448-7945-7E70-7079-986E30C3130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43816" y="4458500"/>
                <a:ext cx="4320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A4A8AAB-40C7-D00D-3C1F-42645B8D4A64}"/>
                  </a:ext>
                </a:extLst>
              </p14:cNvPr>
              <p14:cNvContentPartPr/>
              <p14:nvPr/>
            </p14:nvContentPartPr>
            <p14:xfrm>
              <a:off x="2316616" y="4862060"/>
              <a:ext cx="113400" cy="1674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A4A8AAB-40C7-D00D-3C1F-42645B8D4A6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05816" y="4851260"/>
                <a:ext cx="13464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4B7CAFB-59C2-5745-1E2F-943930B12096}"/>
                  </a:ext>
                </a:extLst>
              </p14:cNvPr>
              <p14:cNvContentPartPr/>
              <p14:nvPr/>
            </p14:nvContentPartPr>
            <p14:xfrm>
              <a:off x="2661136" y="4818860"/>
              <a:ext cx="139680" cy="1674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4B7CAFB-59C2-5745-1E2F-943930B1209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50696" y="4808060"/>
                <a:ext cx="16092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798D8FA-2336-459F-7F61-53743A6EC960}"/>
                  </a:ext>
                </a:extLst>
              </p14:cNvPr>
              <p14:cNvContentPartPr/>
              <p14:nvPr/>
            </p14:nvContentPartPr>
            <p14:xfrm>
              <a:off x="3054616" y="4840820"/>
              <a:ext cx="27360" cy="1936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798D8FA-2336-459F-7F61-53743A6EC96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43816" y="4830380"/>
                <a:ext cx="486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53F4AD9-EA45-3AA6-5DD6-7999E7991090}"/>
                  </a:ext>
                </a:extLst>
              </p14:cNvPr>
              <p14:cNvContentPartPr/>
              <p14:nvPr/>
            </p14:nvContentPartPr>
            <p14:xfrm>
              <a:off x="3653296" y="4102100"/>
              <a:ext cx="118440" cy="1890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53F4AD9-EA45-3AA6-5DD6-7999E799109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42496" y="4091660"/>
                <a:ext cx="13968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F3EE37B-800A-B32E-C1D3-5C0C03C540BE}"/>
                  </a:ext>
                </a:extLst>
              </p14:cNvPr>
              <p14:cNvContentPartPr/>
              <p14:nvPr/>
            </p14:nvContentPartPr>
            <p14:xfrm>
              <a:off x="4019056" y="4129100"/>
              <a:ext cx="16560" cy="1674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F3EE37B-800A-B32E-C1D3-5C0C03C540B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08256" y="4118660"/>
                <a:ext cx="3780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36E231D-B109-9B77-9EBE-8110C72B7531}"/>
                  </a:ext>
                </a:extLst>
              </p14:cNvPr>
              <p14:cNvContentPartPr/>
              <p14:nvPr/>
            </p14:nvContentPartPr>
            <p14:xfrm>
              <a:off x="4395976" y="4118300"/>
              <a:ext cx="16560" cy="1774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36E231D-B109-9B77-9EBE-8110C72B753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85536" y="4107860"/>
                <a:ext cx="378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67BF720-696D-B447-8CBB-5260253240BD}"/>
                  </a:ext>
                </a:extLst>
              </p14:cNvPr>
              <p14:cNvContentPartPr/>
              <p14:nvPr/>
            </p14:nvContentPartPr>
            <p14:xfrm>
              <a:off x="3571936" y="4528340"/>
              <a:ext cx="145800" cy="1612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67BF720-696D-B447-8CBB-5260253240B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61136" y="4517900"/>
                <a:ext cx="1670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D87135F-8997-1ED5-161B-D967D96D9C66}"/>
                  </a:ext>
                </a:extLst>
              </p14:cNvPr>
              <p14:cNvContentPartPr/>
              <p14:nvPr/>
            </p14:nvContentPartPr>
            <p14:xfrm>
              <a:off x="3986656" y="4518260"/>
              <a:ext cx="32760" cy="1501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D87135F-8997-1ED5-161B-D967D96D9C6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75856" y="4507820"/>
                <a:ext cx="540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C8CBE77-D5AC-BA1F-6FED-F39A71059834}"/>
                  </a:ext>
                </a:extLst>
              </p14:cNvPr>
              <p14:cNvContentPartPr/>
              <p14:nvPr/>
            </p14:nvContentPartPr>
            <p14:xfrm>
              <a:off x="4385176" y="4463900"/>
              <a:ext cx="97200" cy="1450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C8CBE77-D5AC-BA1F-6FED-F39A7105983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374736" y="4453100"/>
                <a:ext cx="11844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AD3FC89-AA4B-8360-B4A1-11E5E351FDDF}"/>
                  </a:ext>
                </a:extLst>
              </p14:cNvPr>
              <p14:cNvContentPartPr/>
              <p14:nvPr/>
            </p14:nvContentPartPr>
            <p14:xfrm>
              <a:off x="3674176" y="4851260"/>
              <a:ext cx="38160" cy="1890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AD3FC89-AA4B-8360-B4A1-11E5E351FDD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663376" y="4840460"/>
                <a:ext cx="594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B7255B6-34A9-81A1-DA41-84B660F6E694}"/>
                  </a:ext>
                </a:extLst>
              </p14:cNvPr>
              <p14:cNvContentPartPr/>
              <p14:nvPr/>
            </p14:nvContentPartPr>
            <p14:xfrm>
              <a:off x="4051096" y="4826420"/>
              <a:ext cx="27360" cy="1918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B7255B6-34A9-81A1-DA41-84B660F6E69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40656" y="4815980"/>
                <a:ext cx="486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AB0F992-D47E-539A-82B9-F1C7E555BC02}"/>
                  </a:ext>
                </a:extLst>
              </p14:cNvPr>
              <p14:cNvContentPartPr/>
              <p14:nvPr/>
            </p14:nvContentPartPr>
            <p14:xfrm>
              <a:off x="4385176" y="4802660"/>
              <a:ext cx="102600" cy="198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AB0F992-D47E-539A-82B9-F1C7E555BC0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74736" y="4791860"/>
                <a:ext cx="12384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0088693-128A-01A5-75B4-0A68C53FDC6C}"/>
                  </a:ext>
                </a:extLst>
              </p14:cNvPr>
              <p14:cNvContentPartPr/>
              <p14:nvPr/>
            </p14:nvContentPartPr>
            <p14:xfrm>
              <a:off x="4940296" y="4107500"/>
              <a:ext cx="124200" cy="1936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0088693-128A-01A5-75B4-0A68C53FDC6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29496" y="4097060"/>
                <a:ext cx="14544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E193DEE-4CD9-4027-9E33-345D05FEE8E9}"/>
                  </a:ext>
                </a:extLst>
              </p14:cNvPr>
              <p14:cNvContentPartPr/>
              <p14:nvPr/>
            </p14:nvContentPartPr>
            <p14:xfrm>
              <a:off x="5387416" y="4086260"/>
              <a:ext cx="97200" cy="1674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E193DEE-4CD9-4027-9E33-345D05FEE8E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376616" y="4075460"/>
                <a:ext cx="11844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11C7638-5E96-8F1B-230A-62A58351CD1F}"/>
                  </a:ext>
                </a:extLst>
              </p14:cNvPr>
              <p14:cNvContentPartPr/>
              <p14:nvPr/>
            </p14:nvContentPartPr>
            <p14:xfrm>
              <a:off x="5812936" y="4092020"/>
              <a:ext cx="118800" cy="1666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11C7638-5E96-8F1B-230A-62A58351CD1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802496" y="4081580"/>
                <a:ext cx="14004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06C584C-4B4C-5BD9-4A03-3F68912D0BE7}"/>
                  </a:ext>
                </a:extLst>
              </p14:cNvPr>
              <p14:cNvContentPartPr/>
              <p14:nvPr/>
            </p14:nvContentPartPr>
            <p14:xfrm>
              <a:off x="4887016" y="4535540"/>
              <a:ext cx="166320" cy="1429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06C584C-4B4C-5BD9-4A03-3F68912D0BE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876216" y="4525100"/>
                <a:ext cx="1875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C43439B-3F37-8E57-B7D0-3472BA70B00B}"/>
                  </a:ext>
                </a:extLst>
              </p14:cNvPr>
              <p14:cNvContentPartPr/>
              <p14:nvPr/>
            </p14:nvContentPartPr>
            <p14:xfrm>
              <a:off x="5328016" y="4517180"/>
              <a:ext cx="113400" cy="1080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C43439B-3F37-8E57-B7D0-3472BA70B00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17576" y="4506380"/>
                <a:ext cx="1346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077C690-A84A-6A6D-5DB3-CD7E87DC855F}"/>
                  </a:ext>
                </a:extLst>
              </p14:cNvPr>
              <p14:cNvContentPartPr/>
              <p14:nvPr/>
            </p14:nvContentPartPr>
            <p14:xfrm>
              <a:off x="5758936" y="4485500"/>
              <a:ext cx="108000" cy="1231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077C690-A84A-6A6D-5DB3-CD7E87DC855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748496" y="4474700"/>
                <a:ext cx="12924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92FEA3CF-AE92-E8D6-A944-18ED392F9E63}"/>
                  </a:ext>
                </a:extLst>
              </p14:cNvPr>
              <p14:cNvContentPartPr/>
              <p14:nvPr/>
            </p14:nvContentPartPr>
            <p14:xfrm>
              <a:off x="5026336" y="4851260"/>
              <a:ext cx="43560" cy="1890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92FEA3CF-AE92-E8D6-A944-18ED392F9E6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15896" y="4840460"/>
                <a:ext cx="648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0BA9FE97-11E1-1507-9920-716C636DFB21}"/>
                  </a:ext>
                </a:extLst>
              </p14:cNvPr>
              <p14:cNvContentPartPr/>
              <p14:nvPr/>
            </p14:nvContentPartPr>
            <p14:xfrm>
              <a:off x="5387416" y="4862420"/>
              <a:ext cx="97200" cy="1504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0BA9FE97-11E1-1507-9920-716C636DFB2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376616" y="4851980"/>
                <a:ext cx="1184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B45054B-A3C4-F998-65EC-194BE8CCF6C1}"/>
                  </a:ext>
                </a:extLst>
              </p14:cNvPr>
              <p14:cNvContentPartPr/>
              <p14:nvPr/>
            </p14:nvContentPartPr>
            <p14:xfrm>
              <a:off x="5737696" y="4868540"/>
              <a:ext cx="124200" cy="1717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B45054B-A3C4-F998-65EC-194BE8CCF6C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726896" y="4857740"/>
                <a:ext cx="14544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E34BC733-EE93-F623-512B-8B5C5FF0AE83}"/>
                  </a:ext>
                </a:extLst>
              </p14:cNvPr>
              <p14:cNvContentPartPr/>
              <p14:nvPr/>
            </p14:nvContentPartPr>
            <p14:xfrm>
              <a:off x="6357256" y="4102100"/>
              <a:ext cx="113400" cy="1782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E34BC733-EE93-F623-512B-8B5C5FF0AE8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346456" y="4091660"/>
                <a:ext cx="1346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7A9E47A4-6713-B016-757F-931F9AEC337C}"/>
                  </a:ext>
                </a:extLst>
              </p14:cNvPr>
              <p14:cNvContentPartPr/>
              <p14:nvPr/>
            </p14:nvContentPartPr>
            <p14:xfrm>
              <a:off x="6750376" y="4102820"/>
              <a:ext cx="21960" cy="1882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7A9E47A4-6713-B016-757F-931F9AEC337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739936" y="4092380"/>
                <a:ext cx="4320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C9ABD926-655A-3505-F42A-23E99D83AEF7}"/>
                  </a:ext>
                </a:extLst>
              </p14:cNvPr>
              <p14:cNvContentPartPr/>
              <p14:nvPr/>
            </p14:nvContentPartPr>
            <p14:xfrm>
              <a:off x="7143856" y="4105340"/>
              <a:ext cx="11160" cy="1645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C9ABD926-655A-3505-F42A-23E99D83AEF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133056" y="4094540"/>
                <a:ext cx="3240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442FB0E3-6294-2D86-5007-E12E0EC085FC}"/>
                  </a:ext>
                </a:extLst>
              </p14:cNvPr>
              <p14:cNvContentPartPr/>
              <p14:nvPr/>
            </p14:nvContentPartPr>
            <p14:xfrm>
              <a:off x="6330256" y="4538780"/>
              <a:ext cx="135000" cy="1242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442FB0E3-6294-2D86-5007-E12E0EC085F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319456" y="4527980"/>
                <a:ext cx="15624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4AE98F23-B783-B276-4600-CAB8DA20DB0B}"/>
                  </a:ext>
                </a:extLst>
              </p14:cNvPr>
              <p14:cNvContentPartPr/>
              <p14:nvPr/>
            </p14:nvContentPartPr>
            <p14:xfrm>
              <a:off x="6696376" y="4527980"/>
              <a:ext cx="102600" cy="918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4AE98F23-B783-B276-4600-CAB8DA20DB0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685936" y="4517180"/>
                <a:ext cx="12384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87DBAFC0-A78D-0B86-1E30-7E28DFBF6FC0}"/>
                  </a:ext>
                </a:extLst>
              </p14:cNvPr>
              <p14:cNvContentPartPr/>
              <p14:nvPr/>
            </p14:nvContentPartPr>
            <p14:xfrm>
              <a:off x="7030456" y="4479380"/>
              <a:ext cx="113400" cy="11340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87DBAFC0-A78D-0B86-1E30-7E28DFBF6FC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020016" y="4468940"/>
                <a:ext cx="13464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E8745A7C-3423-7CFF-D39B-E1E2B4E3DC69}"/>
                  </a:ext>
                </a:extLst>
              </p14:cNvPr>
              <p14:cNvContentPartPr/>
              <p14:nvPr/>
            </p14:nvContentPartPr>
            <p14:xfrm>
              <a:off x="6292456" y="4877900"/>
              <a:ext cx="124200" cy="1620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E8745A7C-3423-7CFF-D39B-E1E2B4E3DC6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282016" y="4867460"/>
                <a:ext cx="1454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538B1C0-F4A2-5119-63A2-10E9E876D2A9}"/>
                  </a:ext>
                </a:extLst>
              </p14:cNvPr>
              <p14:cNvContentPartPr/>
              <p14:nvPr/>
            </p14:nvContentPartPr>
            <p14:xfrm>
              <a:off x="6626536" y="4851620"/>
              <a:ext cx="140400" cy="1504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538B1C0-F4A2-5119-63A2-10E9E876D2A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615736" y="4841180"/>
                <a:ext cx="16164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2B39170F-4AEF-67E5-B758-D941D3BCA5F0}"/>
                  </a:ext>
                </a:extLst>
              </p14:cNvPr>
              <p14:cNvContentPartPr/>
              <p14:nvPr/>
            </p14:nvContentPartPr>
            <p14:xfrm>
              <a:off x="7084456" y="4829660"/>
              <a:ext cx="27360" cy="2016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2B39170F-4AEF-67E5-B758-D941D3BCA5F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073656" y="4818860"/>
                <a:ext cx="4860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EFE614F6-BD79-F4C9-0251-71C7B103E2AA}"/>
                  </a:ext>
                </a:extLst>
              </p14:cNvPr>
              <p14:cNvContentPartPr/>
              <p14:nvPr/>
            </p14:nvContentPartPr>
            <p14:xfrm>
              <a:off x="7682416" y="4096700"/>
              <a:ext cx="24840" cy="1666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EFE614F6-BD79-F4C9-0251-71C7B103E2A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671976" y="4086260"/>
                <a:ext cx="4608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15BD576-3C8C-7423-60B1-649DF3260389}"/>
                  </a:ext>
                </a:extLst>
              </p14:cNvPr>
              <p14:cNvContentPartPr/>
              <p14:nvPr/>
            </p14:nvContentPartPr>
            <p14:xfrm>
              <a:off x="8021896" y="4102100"/>
              <a:ext cx="118800" cy="1620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15BD576-3C8C-7423-60B1-649DF326038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011096" y="4091660"/>
                <a:ext cx="1400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EF8EACF6-4FFF-906F-7B26-72EF406238C4}"/>
                  </a:ext>
                </a:extLst>
              </p14:cNvPr>
              <p14:cNvContentPartPr/>
              <p14:nvPr/>
            </p14:nvContentPartPr>
            <p14:xfrm>
              <a:off x="8420416" y="4107500"/>
              <a:ext cx="113400" cy="1512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EF8EACF6-4FFF-906F-7B26-72EF406238C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409976" y="4097060"/>
                <a:ext cx="1346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7F9BB551-71A0-EB0F-1362-C0EFD187BFFC}"/>
                  </a:ext>
                </a:extLst>
              </p14:cNvPr>
              <p14:cNvContentPartPr/>
              <p14:nvPr/>
            </p14:nvContentPartPr>
            <p14:xfrm>
              <a:off x="7639216" y="4495580"/>
              <a:ext cx="118440" cy="1134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7F9BB551-71A0-EB0F-1362-C0EFD187BFF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628776" y="4484780"/>
                <a:ext cx="1396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179127F0-1F62-9884-9DB6-2F5A6DDACC6E}"/>
                  </a:ext>
                </a:extLst>
              </p14:cNvPr>
              <p14:cNvContentPartPr/>
              <p14:nvPr/>
            </p14:nvContentPartPr>
            <p14:xfrm>
              <a:off x="8000296" y="4506380"/>
              <a:ext cx="113400" cy="972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179127F0-1F62-9884-9DB6-2F5A6DDACC6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989856" y="4495580"/>
                <a:ext cx="13464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573E06FC-E103-9411-B840-936B358CDAAC}"/>
                  </a:ext>
                </a:extLst>
              </p14:cNvPr>
              <p14:cNvContentPartPr/>
              <p14:nvPr/>
            </p14:nvContentPartPr>
            <p14:xfrm>
              <a:off x="8372176" y="4517180"/>
              <a:ext cx="108000" cy="1026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573E06FC-E103-9411-B840-936B358CDAA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361376" y="4506380"/>
                <a:ext cx="1292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D88178B9-B1C6-1B4E-053D-A83B276A0A7D}"/>
                  </a:ext>
                </a:extLst>
              </p14:cNvPr>
              <p14:cNvContentPartPr/>
              <p14:nvPr/>
            </p14:nvContentPartPr>
            <p14:xfrm>
              <a:off x="7704016" y="4810580"/>
              <a:ext cx="145800" cy="16488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D88178B9-B1C6-1B4E-053D-A83B276A0A7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693576" y="4799780"/>
                <a:ext cx="1670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83548C11-54CE-C8EF-D6AA-ED98FA7CA21A}"/>
                  </a:ext>
                </a:extLst>
              </p14:cNvPr>
              <p14:cNvContentPartPr/>
              <p14:nvPr/>
            </p14:nvContentPartPr>
            <p14:xfrm>
              <a:off x="8038096" y="4819940"/>
              <a:ext cx="135000" cy="1555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83548C11-54CE-C8EF-D6AA-ED98FA7CA21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027296" y="4809500"/>
                <a:ext cx="15624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BC4DE7D9-B3A4-2DD5-9532-48D9B434014C}"/>
                  </a:ext>
                </a:extLst>
              </p14:cNvPr>
              <p14:cNvContentPartPr/>
              <p14:nvPr/>
            </p14:nvContentPartPr>
            <p14:xfrm>
              <a:off x="8345176" y="4835420"/>
              <a:ext cx="135000" cy="182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BC4DE7D9-B3A4-2DD5-9532-48D9B434014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334376" y="4824980"/>
                <a:ext cx="1562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CEDC7E4-8550-514D-84E3-7A2A662ADE59}"/>
                  </a:ext>
                </a:extLst>
              </p14:cNvPr>
              <p14:cNvContentPartPr/>
              <p14:nvPr/>
            </p14:nvContentPartPr>
            <p14:xfrm>
              <a:off x="2357296" y="5497820"/>
              <a:ext cx="196560" cy="1620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CEDC7E4-8550-514D-84E3-7A2A662ADE5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346496" y="5487020"/>
                <a:ext cx="21780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D00D20F6-387A-BF92-03F9-D88B079F92EE}"/>
                  </a:ext>
                </a:extLst>
              </p14:cNvPr>
              <p14:cNvContentPartPr/>
              <p14:nvPr/>
            </p14:nvContentPartPr>
            <p14:xfrm>
              <a:off x="3657976" y="5481620"/>
              <a:ext cx="177480" cy="1890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D00D20F6-387A-BF92-03F9-D88B079F92E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647176" y="5470820"/>
                <a:ext cx="19872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969663FC-6135-4A94-C585-91EDC13C6F7F}"/>
                  </a:ext>
                </a:extLst>
              </p14:cNvPr>
              <p14:cNvContentPartPr/>
              <p14:nvPr/>
            </p14:nvContentPartPr>
            <p14:xfrm>
              <a:off x="5166376" y="5508260"/>
              <a:ext cx="11160" cy="1756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969663FC-6135-4A94-C585-91EDC13C6F7F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155936" y="5497820"/>
                <a:ext cx="324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3738F013-B8FF-2C62-5C6B-CB20B6A0AC56}"/>
                  </a:ext>
                </a:extLst>
              </p14:cNvPr>
              <p14:cNvContentPartPr/>
              <p14:nvPr/>
            </p14:nvContentPartPr>
            <p14:xfrm>
              <a:off x="6368056" y="5497820"/>
              <a:ext cx="189000" cy="1728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3738F013-B8FF-2C62-5C6B-CB20B6A0AC5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357256" y="5487020"/>
                <a:ext cx="2102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3CF81A5B-80BF-A064-E439-2E67EF3BF8A9}"/>
                  </a:ext>
                </a:extLst>
              </p14:cNvPr>
              <p14:cNvContentPartPr/>
              <p14:nvPr/>
            </p14:nvContentPartPr>
            <p14:xfrm>
              <a:off x="7865656" y="5481620"/>
              <a:ext cx="5760" cy="1558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3CF81A5B-80BF-A064-E439-2E67EF3BF8A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854856" y="5470820"/>
                <a:ext cx="270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87F04780-4227-F458-09E3-DCF1FF91BB4C}"/>
                  </a:ext>
                </a:extLst>
              </p14:cNvPr>
              <p14:cNvContentPartPr/>
              <p14:nvPr/>
            </p14:nvContentPartPr>
            <p14:xfrm>
              <a:off x="5067016" y="6149420"/>
              <a:ext cx="180720" cy="1944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87F04780-4227-F458-09E3-DCF1FF91BB4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056576" y="6138980"/>
                <a:ext cx="2019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FB0112D9-7322-4D9F-9CF7-690AAB765FB3}"/>
                  </a:ext>
                </a:extLst>
              </p14:cNvPr>
              <p14:cNvContentPartPr/>
              <p14:nvPr/>
            </p14:nvContentPartPr>
            <p14:xfrm>
              <a:off x="7779976" y="6025580"/>
              <a:ext cx="192960" cy="26892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FB0112D9-7322-4D9F-9CF7-690AAB765FB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7769536" y="6015126"/>
                <a:ext cx="214200" cy="2901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2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7F06AFF0-E2C7-F018-500D-E9309FFAB5E9}"/>
                  </a:ext>
                </a:extLst>
              </p14:cNvPr>
              <p14:cNvContentPartPr/>
              <p14:nvPr/>
            </p14:nvContentPartPr>
            <p14:xfrm>
              <a:off x="436336" y="509300"/>
              <a:ext cx="366120" cy="28404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7F06AFF0-E2C7-F018-500D-E9309FFAB5E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20856" y="494180"/>
                <a:ext cx="396720" cy="31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3623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1F660-D0A4-8525-F7BE-C89732BF9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CE25-CFD8-50B2-6D00-BE291D4F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images similar to a query image (</a:t>
            </a:r>
            <a:r>
              <a:rPr lang="en-US" dirty="0">
                <a:highlight>
                  <a:srgbClr val="FFFF00"/>
                </a:highlight>
              </a:rPr>
              <a:t>cosine</a:t>
            </a:r>
            <a:r>
              <a:rPr lang="en-US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61C4B2-79AF-967B-13D3-521FE5E50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FB34D0-5486-2669-6F62-5C58CCC27861}"/>
              </a:ext>
            </a:extLst>
          </p:cNvPr>
          <p:cNvGraphicFramePr>
            <a:graphicFrameLocks noGrp="1"/>
          </p:cNvGraphicFramePr>
          <p:nvPr/>
        </p:nvGraphicFramePr>
        <p:xfrm>
          <a:off x="1114866" y="1198698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8B2583-969C-16C8-C690-CEF3AF7E5A7B}"/>
              </a:ext>
            </a:extLst>
          </p:cNvPr>
          <p:cNvGraphicFramePr>
            <a:graphicFrameLocks noGrp="1"/>
          </p:cNvGraphicFramePr>
          <p:nvPr/>
        </p:nvGraphicFramePr>
        <p:xfrm>
          <a:off x="2472611" y="1198698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D52D10-9B67-7772-0D85-14CE8C3979CE}"/>
              </a:ext>
            </a:extLst>
          </p:cNvPr>
          <p:cNvGraphicFramePr>
            <a:graphicFrameLocks noGrp="1"/>
          </p:cNvGraphicFramePr>
          <p:nvPr/>
        </p:nvGraphicFramePr>
        <p:xfrm>
          <a:off x="3830356" y="1198698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5E6047-BAF2-5054-127D-995489A11B75}"/>
              </a:ext>
            </a:extLst>
          </p:cNvPr>
          <p:cNvGraphicFramePr>
            <a:graphicFrameLocks noGrp="1"/>
          </p:cNvGraphicFramePr>
          <p:nvPr/>
        </p:nvGraphicFramePr>
        <p:xfrm>
          <a:off x="5188101" y="1198698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68CBED-EC96-48DC-9108-EB1EA165C3E5}"/>
              </a:ext>
            </a:extLst>
          </p:cNvPr>
          <p:cNvGraphicFramePr>
            <a:graphicFrameLocks noGrp="1"/>
          </p:cNvGraphicFramePr>
          <p:nvPr/>
        </p:nvGraphicFramePr>
        <p:xfrm>
          <a:off x="6545846" y="1198698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D953D8B-E67D-837E-AC4D-2E67C928FC20}"/>
              </a:ext>
            </a:extLst>
          </p:cNvPr>
          <p:cNvSpPr txBox="1"/>
          <p:nvPr/>
        </p:nvSpPr>
        <p:spPr>
          <a:xfrm>
            <a:off x="7903591" y="148275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……..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0EC697E-12D6-9186-A16B-65AC46A8C961}"/>
              </a:ext>
            </a:extLst>
          </p:cNvPr>
          <p:cNvGraphicFramePr>
            <a:graphicFrameLocks noGrp="1"/>
          </p:cNvGraphicFramePr>
          <p:nvPr/>
        </p:nvGraphicFramePr>
        <p:xfrm>
          <a:off x="8809679" y="1198698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932199A-359E-044D-602C-A52AAED4A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878123"/>
              </p:ext>
            </p:extLst>
          </p:nvPr>
        </p:nvGraphicFramePr>
        <p:xfrm>
          <a:off x="1114866" y="4112547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65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0313-6021-3EC5-5FF9-6CBE0ADA7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Cosine similarity for many images via </a:t>
            </a:r>
            <a:r>
              <a:rPr lang="en-US" sz="3200" dirty="0">
                <a:highlight>
                  <a:srgbClr val="FFFF00"/>
                </a:highlight>
              </a:rPr>
              <a:t>Matrix Multiplication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C28275-B8F0-B737-A723-51D14E9D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999639-39D4-B37F-7F60-4D419CB7B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80355"/>
              </p:ext>
            </p:extLst>
          </p:nvPr>
        </p:nvGraphicFramePr>
        <p:xfrm>
          <a:off x="1216915" y="2845653"/>
          <a:ext cx="329184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42772269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795727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0287923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67464837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09930619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5304385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6674696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71105144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257694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7429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5554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9594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54718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0193911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7CC26AA2-0A90-1378-9640-BCA50CD0A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792908"/>
              </p:ext>
            </p:extLst>
          </p:nvPr>
        </p:nvGraphicFramePr>
        <p:xfrm>
          <a:off x="6106659" y="2097442"/>
          <a:ext cx="36576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349606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8275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20828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7357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1181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11819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0475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98729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01584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178073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F847063-415F-F018-2A6F-9EFD954A231B}"/>
              </a:ext>
            </a:extLst>
          </p:cNvPr>
          <p:cNvSpPr txBox="1"/>
          <p:nvPr/>
        </p:nvSpPr>
        <p:spPr>
          <a:xfrm>
            <a:off x="6106659" y="171973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1A9747B-8B94-A2CC-CD85-003BCCA4CE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436663"/>
              </p:ext>
            </p:extLst>
          </p:nvPr>
        </p:nvGraphicFramePr>
        <p:xfrm>
          <a:off x="618955" y="2819602"/>
          <a:ext cx="61056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560">
                  <a:extLst>
                    <a:ext uri="{9D8B030D-6E8A-4147-A177-3AD203B41FA5}">
                      <a16:colId xmlns:a16="http://schemas.microsoft.com/office/drawing/2014/main" val="37200685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</a:t>
                      </a:r>
                      <a:r>
                        <a:rPr lang="en-US" sz="1600" baseline="-25000" dirty="0"/>
                        <a:t>1</a:t>
                      </a:r>
                      <a:r>
                        <a:rPr lang="en-US" sz="1600" baseline="30000" dirty="0"/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159611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</a:t>
                      </a:r>
                      <a:r>
                        <a:rPr lang="en-US" sz="1600" baseline="-25000" dirty="0"/>
                        <a:t>2</a:t>
                      </a:r>
                      <a:r>
                        <a:rPr lang="en-US" sz="1600" baseline="30000" dirty="0"/>
                        <a:t>T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97119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</a:t>
                      </a:r>
                      <a:r>
                        <a:rPr lang="en-US" sz="1600" baseline="-25000" dirty="0"/>
                        <a:t>3</a:t>
                      </a:r>
                      <a:r>
                        <a:rPr lang="en-US" sz="1600" baseline="30000" dirty="0"/>
                        <a:t>T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72408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</a:t>
                      </a:r>
                      <a:r>
                        <a:rPr lang="en-US" sz="1600" baseline="-25000" dirty="0"/>
                        <a:t>4</a:t>
                      </a:r>
                      <a:r>
                        <a:rPr lang="en-US" sz="1600" baseline="30000" dirty="0"/>
                        <a:t>T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50398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</a:t>
                      </a:r>
                      <a:r>
                        <a:rPr lang="en-US" sz="1600" baseline="-25000" dirty="0"/>
                        <a:t>5</a:t>
                      </a:r>
                      <a:r>
                        <a:rPr lang="en-US" sz="1600" baseline="30000" dirty="0"/>
                        <a:t>T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7295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91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Compare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CSCI 5722/4722: Computer Vision</a:t>
            </a:r>
          </a:p>
          <a:p>
            <a:r>
              <a:rPr lang="en-US" dirty="0"/>
              <a:t>Spring 2024</a:t>
            </a:r>
          </a:p>
          <a:p>
            <a:r>
              <a:rPr lang="en-US" dirty="0"/>
              <a:t>Dr. Tom Yeh</a:t>
            </a:r>
          </a:p>
          <a:p>
            <a:r>
              <a:rPr lang="en-US" dirty="0"/>
              <a:t>Dr. Mehdi </a:t>
            </a:r>
            <a:r>
              <a:rPr lang="en-US" dirty="0" err="1"/>
              <a:t>Moghari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7A57F-2C5F-8136-0778-9E66C847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A8BA2-5DFE-93EE-8484-3BBE014DC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3" name="Table 352">
            <a:extLst>
              <a:ext uri="{FF2B5EF4-FFF2-40B4-BE49-F238E27FC236}">
                <a16:creationId xmlns:a16="http://schemas.microsoft.com/office/drawing/2014/main" id="{5B5209F7-AEC7-A958-5DFF-44E5D169D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620746"/>
              </p:ext>
            </p:extLst>
          </p:nvPr>
        </p:nvGraphicFramePr>
        <p:xfrm>
          <a:off x="8093443" y="4217762"/>
          <a:ext cx="329184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42772269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795727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0287923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67464837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09930619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5304385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6674696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71105144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257694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7429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5554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9594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54718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887602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22989CE-ECB6-C42A-E7C4-C84E0A722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Calculate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E7403763-78F1-DE15-C2C8-C4F4CA992BF3}"/>
              </a:ext>
            </a:extLst>
          </p:cNvPr>
          <p:cNvGraphicFramePr>
            <a:graphicFrameLocks noGrp="1"/>
          </p:cNvGraphicFramePr>
          <p:nvPr/>
        </p:nvGraphicFramePr>
        <p:xfrm>
          <a:off x="4868092" y="725842"/>
          <a:ext cx="36576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349606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8275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20828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7357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1181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11819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0475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98729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01584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1780736"/>
                  </a:ext>
                </a:extLst>
              </a:tr>
            </a:tbl>
          </a:graphicData>
        </a:graphic>
      </p:graphicFrame>
      <p:graphicFrame>
        <p:nvGraphicFramePr>
          <p:cNvPr id="175" name="Table 174">
            <a:extLst>
              <a:ext uri="{FF2B5EF4-FFF2-40B4-BE49-F238E27FC236}">
                <a16:creationId xmlns:a16="http://schemas.microsoft.com/office/drawing/2014/main" id="{B4CDFBCB-8F04-20DE-8EF7-ACE1B39F5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125822"/>
              </p:ext>
            </p:extLst>
          </p:nvPr>
        </p:nvGraphicFramePr>
        <p:xfrm>
          <a:off x="1361387" y="4217762"/>
          <a:ext cx="329184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42772269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795727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0287923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67464837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09930619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5304385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6674696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71105144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257694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7429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5554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9594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54718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8876021"/>
                  </a:ext>
                </a:extLst>
              </a:tr>
            </a:tbl>
          </a:graphicData>
        </a:graphic>
      </p:graphicFrame>
      <p:graphicFrame>
        <p:nvGraphicFramePr>
          <p:cNvPr id="176" name="Table 175">
            <a:extLst>
              <a:ext uri="{FF2B5EF4-FFF2-40B4-BE49-F238E27FC236}">
                <a16:creationId xmlns:a16="http://schemas.microsoft.com/office/drawing/2014/main" id="{A0409EAB-0265-664C-168E-4389D59E6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22093"/>
              </p:ext>
            </p:extLst>
          </p:nvPr>
        </p:nvGraphicFramePr>
        <p:xfrm>
          <a:off x="4872694" y="4223653"/>
          <a:ext cx="36576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18239918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4985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3708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0486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057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746508"/>
                  </a:ext>
                </a:extLst>
              </a:tr>
            </a:tbl>
          </a:graphicData>
        </a:graphic>
      </p:graphicFrame>
      <p:graphicFrame>
        <p:nvGraphicFramePr>
          <p:cNvPr id="317" name="Table 316">
            <a:extLst>
              <a:ext uri="{FF2B5EF4-FFF2-40B4-BE49-F238E27FC236}">
                <a16:creationId xmlns:a16="http://schemas.microsoft.com/office/drawing/2014/main" id="{A43AF77C-9BFE-FFF8-E910-764862C44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428982"/>
              </p:ext>
            </p:extLst>
          </p:nvPr>
        </p:nvGraphicFramePr>
        <p:xfrm>
          <a:off x="7068741" y="4211813"/>
          <a:ext cx="8514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1400">
                  <a:extLst>
                    <a:ext uri="{9D8B030D-6E8A-4147-A177-3AD203B41FA5}">
                      <a16:colId xmlns:a16="http://schemas.microsoft.com/office/drawing/2014/main" val="293034967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4033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4359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38281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424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6491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DADCD5-994D-0074-CF40-B78C6ECD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C621892C-81F9-69E4-628A-322C109AC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081233"/>
              </p:ext>
            </p:extLst>
          </p:nvPr>
        </p:nvGraphicFramePr>
        <p:xfrm>
          <a:off x="695011" y="4226231"/>
          <a:ext cx="61056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560">
                  <a:extLst>
                    <a:ext uri="{9D8B030D-6E8A-4147-A177-3AD203B41FA5}">
                      <a16:colId xmlns:a16="http://schemas.microsoft.com/office/drawing/2014/main" val="37200685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</a:t>
                      </a:r>
                      <a:r>
                        <a:rPr lang="en-US" sz="1600" baseline="-25000" dirty="0"/>
                        <a:t>1</a:t>
                      </a:r>
                      <a:r>
                        <a:rPr lang="en-US" sz="1600" baseline="30000" dirty="0"/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159611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</a:t>
                      </a:r>
                      <a:r>
                        <a:rPr lang="en-US" sz="1600" baseline="-25000" dirty="0"/>
                        <a:t>2</a:t>
                      </a:r>
                      <a:r>
                        <a:rPr lang="en-US" sz="1600" baseline="30000" dirty="0"/>
                        <a:t>T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97119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</a:t>
                      </a:r>
                      <a:r>
                        <a:rPr lang="en-US" sz="1600" baseline="-25000" dirty="0"/>
                        <a:t>3</a:t>
                      </a:r>
                      <a:r>
                        <a:rPr lang="en-US" sz="1600" baseline="30000" dirty="0"/>
                        <a:t>T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72408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</a:t>
                      </a:r>
                      <a:r>
                        <a:rPr lang="en-US" sz="1600" baseline="-25000" dirty="0"/>
                        <a:t>4</a:t>
                      </a:r>
                      <a:r>
                        <a:rPr lang="en-US" sz="1600" baseline="30000" dirty="0"/>
                        <a:t>T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50398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</a:t>
                      </a:r>
                      <a:r>
                        <a:rPr lang="en-US" sz="1600" baseline="-25000" dirty="0"/>
                        <a:t>5</a:t>
                      </a:r>
                      <a:r>
                        <a:rPr lang="en-US" sz="1600" baseline="30000" dirty="0"/>
                        <a:t>T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7295212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8293F50F-A040-71E4-568C-6AFB78CE958E}"/>
              </a:ext>
            </a:extLst>
          </p:cNvPr>
          <p:cNvSpPr txBox="1"/>
          <p:nvPr/>
        </p:nvSpPr>
        <p:spPr>
          <a:xfrm>
            <a:off x="4849994" y="34862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4128133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B45A9-817B-DFAB-B828-06222A6AD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0280-F28C-CD90-7E1D-F37FFEFD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Time Complexity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9F70F155-0347-19D4-FB3B-64D44AEE0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032030"/>
              </p:ext>
            </p:extLst>
          </p:nvPr>
        </p:nvGraphicFramePr>
        <p:xfrm>
          <a:off x="4868092" y="725842"/>
          <a:ext cx="36576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349606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8275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20828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7357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1181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11819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0475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98729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01584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1780736"/>
                  </a:ext>
                </a:extLst>
              </a:tr>
            </a:tbl>
          </a:graphicData>
        </a:graphic>
      </p:graphicFrame>
      <p:graphicFrame>
        <p:nvGraphicFramePr>
          <p:cNvPr id="175" name="Table 174">
            <a:extLst>
              <a:ext uri="{FF2B5EF4-FFF2-40B4-BE49-F238E27FC236}">
                <a16:creationId xmlns:a16="http://schemas.microsoft.com/office/drawing/2014/main" id="{07391014-33E0-5DD9-DB3E-52B93D8AD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053669"/>
              </p:ext>
            </p:extLst>
          </p:nvPr>
        </p:nvGraphicFramePr>
        <p:xfrm>
          <a:off x="1361387" y="4217762"/>
          <a:ext cx="329184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42772269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795727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0287923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67464837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09930619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5304385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6674696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71105144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257694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7429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5554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9594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54718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8876021"/>
                  </a:ext>
                </a:extLst>
              </a:tr>
            </a:tbl>
          </a:graphicData>
        </a:graphic>
      </p:graphicFrame>
      <p:graphicFrame>
        <p:nvGraphicFramePr>
          <p:cNvPr id="176" name="Table 175">
            <a:extLst>
              <a:ext uri="{FF2B5EF4-FFF2-40B4-BE49-F238E27FC236}">
                <a16:creationId xmlns:a16="http://schemas.microsoft.com/office/drawing/2014/main" id="{D9CF38E9-14C0-5568-2FA6-9D2614E48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98421"/>
              </p:ext>
            </p:extLst>
          </p:nvPr>
        </p:nvGraphicFramePr>
        <p:xfrm>
          <a:off x="4872694" y="4223653"/>
          <a:ext cx="36576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18239918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4985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3708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0486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057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746508"/>
                  </a:ext>
                </a:extLst>
              </a:tr>
            </a:tbl>
          </a:graphicData>
        </a:graphic>
      </p:graphicFrame>
      <p:graphicFrame>
        <p:nvGraphicFramePr>
          <p:cNvPr id="317" name="Table 316">
            <a:extLst>
              <a:ext uri="{FF2B5EF4-FFF2-40B4-BE49-F238E27FC236}">
                <a16:creationId xmlns:a16="http://schemas.microsoft.com/office/drawing/2014/main" id="{94E203C2-1C1E-F6CB-60DB-F8547671C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752795"/>
              </p:ext>
            </p:extLst>
          </p:nvPr>
        </p:nvGraphicFramePr>
        <p:xfrm>
          <a:off x="6686597" y="4211813"/>
          <a:ext cx="8514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1400">
                  <a:extLst>
                    <a:ext uri="{9D8B030D-6E8A-4147-A177-3AD203B41FA5}">
                      <a16:colId xmlns:a16="http://schemas.microsoft.com/office/drawing/2014/main" val="293034967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4033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4359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38281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424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64915"/>
                  </a:ext>
                </a:extLst>
              </a:tr>
            </a:tbl>
          </a:graphicData>
        </a:graphic>
      </p:graphicFrame>
      <p:graphicFrame>
        <p:nvGraphicFramePr>
          <p:cNvPr id="353" name="Table 352">
            <a:extLst>
              <a:ext uri="{FF2B5EF4-FFF2-40B4-BE49-F238E27FC236}">
                <a16:creationId xmlns:a16="http://schemas.microsoft.com/office/drawing/2014/main" id="{B21E463E-96ED-8339-F993-A0C6F5744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279072"/>
              </p:ext>
            </p:extLst>
          </p:nvPr>
        </p:nvGraphicFramePr>
        <p:xfrm>
          <a:off x="7711299" y="4217762"/>
          <a:ext cx="329184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42772269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795727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0287923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67464837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09930619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5304385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6674696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71105144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257694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7429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5554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9594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54718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8876021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AEA426-295C-5AAE-4E17-19687682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338B4-7F8C-1730-A9F4-99E4213DC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A499-558A-E4F6-CF8C-8916ABD8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Q more similar to K1 or to K2? (cosine)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C34FA-05D0-5AE6-BA87-DC23B3F5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CC0B4941-FB2D-E4E5-1A08-8F1AFB487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6337"/>
              </p:ext>
            </p:extLst>
          </p:nvPr>
        </p:nvGraphicFramePr>
        <p:xfrm>
          <a:off x="4800814" y="2095511"/>
          <a:ext cx="36576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349606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8275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20828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7357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1181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11819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0475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98729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01584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1780736"/>
                  </a:ext>
                </a:extLst>
              </a:tr>
            </a:tbl>
          </a:graphicData>
        </a:graphic>
      </p:graphicFrame>
      <p:graphicFrame>
        <p:nvGraphicFramePr>
          <p:cNvPr id="175" name="Table 174">
            <a:extLst>
              <a:ext uri="{FF2B5EF4-FFF2-40B4-BE49-F238E27FC236}">
                <a16:creationId xmlns:a16="http://schemas.microsoft.com/office/drawing/2014/main" id="{F27CD79F-2F77-766B-075B-36D7E7298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23091"/>
              </p:ext>
            </p:extLst>
          </p:nvPr>
        </p:nvGraphicFramePr>
        <p:xfrm>
          <a:off x="1102785" y="5593564"/>
          <a:ext cx="329184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42772269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795727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0287923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67464837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09930619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5304385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6674696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71105144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257694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7429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5554571"/>
                  </a:ext>
                </a:extLst>
              </a:tr>
            </a:tbl>
          </a:graphicData>
        </a:graphic>
      </p:graphicFrame>
      <p:graphicFrame>
        <p:nvGraphicFramePr>
          <p:cNvPr id="176" name="Table 175">
            <a:extLst>
              <a:ext uri="{FF2B5EF4-FFF2-40B4-BE49-F238E27FC236}">
                <a16:creationId xmlns:a16="http://schemas.microsoft.com/office/drawing/2014/main" id="{327DBE71-FFB2-5D01-459B-D1DF04BC6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667182"/>
              </p:ext>
            </p:extLst>
          </p:nvPr>
        </p:nvGraphicFramePr>
        <p:xfrm>
          <a:off x="4805416" y="5593322"/>
          <a:ext cx="36576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18239918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4985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370826"/>
                  </a:ext>
                </a:extLst>
              </a:tr>
            </a:tbl>
          </a:graphicData>
        </a:graphic>
      </p:graphicFrame>
      <p:graphicFrame>
        <p:nvGraphicFramePr>
          <p:cNvPr id="317" name="Table 316">
            <a:extLst>
              <a:ext uri="{FF2B5EF4-FFF2-40B4-BE49-F238E27FC236}">
                <a16:creationId xmlns:a16="http://schemas.microsoft.com/office/drawing/2014/main" id="{8F236E48-9ED1-E98A-E53B-9CA58F38C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276010"/>
              </p:ext>
            </p:extLst>
          </p:nvPr>
        </p:nvGraphicFramePr>
        <p:xfrm>
          <a:off x="6840562" y="5586696"/>
          <a:ext cx="63333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336">
                  <a:extLst>
                    <a:ext uri="{9D8B030D-6E8A-4147-A177-3AD203B41FA5}">
                      <a16:colId xmlns:a16="http://schemas.microsoft.com/office/drawing/2014/main" val="293034967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4033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435906"/>
                  </a:ext>
                </a:extLst>
              </a:tr>
            </a:tbl>
          </a:graphicData>
        </a:graphic>
      </p:graphicFrame>
      <p:graphicFrame>
        <p:nvGraphicFramePr>
          <p:cNvPr id="353" name="Table 352">
            <a:extLst>
              <a:ext uri="{FF2B5EF4-FFF2-40B4-BE49-F238E27FC236}">
                <a16:creationId xmlns:a16="http://schemas.microsoft.com/office/drawing/2014/main" id="{C3AC4C41-9E48-2693-AB87-31BFAE5AB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952626"/>
              </p:ext>
            </p:extLst>
          </p:nvPr>
        </p:nvGraphicFramePr>
        <p:xfrm>
          <a:off x="7644021" y="5587431"/>
          <a:ext cx="329184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42772269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795727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0287923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67464837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09930619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5304385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6674696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71105144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257694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7429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555457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ECA6750-A3AA-3A51-F913-2EEC209EB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879523"/>
              </p:ext>
            </p:extLst>
          </p:nvPr>
        </p:nvGraphicFramePr>
        <p:xfrm>
          <a:off x="492225" y="5577960"/>
          <a:ext cx="61056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560">
                  <a:extLst>
                    <a:ext uri="{9D8B030D-6E8A-4147-A177-3AD203B41FA5}">
                      <a16:colId xmlns:a16="http://schemas.microsoft.com/office/drawing/2014/main" val="2737426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</a:t>
                      </a:r>
                      <a:r>
                        <a:rPr lang="en-US" sz="1600" baseline="-25000" dirty="0"/>
                        <a:t>1</a:t>
                      </a:r>
                      <a:r>
                        <a:rPr lang="en-US" sz="1600" baseline="30000" dirty="0"/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25058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K</a:t>
                      </a:r>
                      <a:r>
                        <a:rPr lang="en-US" sz="1600" baseline="-25000" dirty="0"/>
                        <a:t>2</a:t>
                      </a:r>
                      <a:r>
                        <a:rPr lang="en-US" sz="1600" baseline="30000" dirty="0"/>
                        <a:t>T</a:t>
                      </a:r>
                      <a:endParaRPr 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8640244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087B68B-05BA-4051-344E-080534FE1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238550"/>
              </p:ext>
            </p:extLst>
          </p:nvPr>
        </p:nvGraphicFramePr>
        <p:xfrm>
          <a:off x="5500401" y="5581482"/>
          <a:ext cx="8514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1400">
                  <a:extLst>
                    <a:ext uri="{9D8B030D-6E8A-4147-A177-3AD203B41FA5}">
                      <a16:colId xmlns:a16="http://schemas.microsoft.com/office/drawing/2014/main" val="293034967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4033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435906"/>
                  </a:ext>
                </a:extLst>
              </a:tr>
            </a:tbl>
          </a:graphicData>
        </a:graphic>
      </p:graphicFrame>
      <p:pic>
        <p:nvPicPr>
          <p:cNvPr id="74" name="Graphic 73">
            <a:extLst>
              <a:ext uri="{FF2B5EF4-FFF2-40B4-BE49-F238E27FC236}">
                <a16:creationId xmlns:a16="http://schemas.microsoft.com/office/drawing/2014/main" id="{01F3E4D1-96EF-8742-BC0B-89D694A93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88863" y="4947927"/>
            <a:ext cx="533400" cy="457200"/>
          </a:xfrm>
          <a:prstGeom prst="rect">
            <a:avLst/>
          </a:prstGeom>
        </p:spPr>
      </p:pic>
      <p:pic>
        <p:nvPicPr>
          <p:cNvPr id="104" name="Graphic 103">
            <a:extLst>
              <a:ext uri="{FF2B5EF4-FFF2-40B4-BE49-F238E27FC236}">
                <a16:creationId xmlns:a16="http://schemas.microsoft.com/office/drawing/2014/main" id="{C55DE8A7-A3AD-81CB-9874-10E6D23B2F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89613" y="5168725"/>
            <a:ext cx="647700" cy="292100"/>
          </a:xfrm>
          <a:prstGeom prst="rect">
            <a:avLst/>
          </a:prstGeom>
        </p:spPr>
      </p:pic>
      <p:pic>
        <p:nvPicPr>
          <p:cNvPr id="131" name="Graphic 130">
            <a:extLst>
              <a:ext uri="{FF2B5EF4-FFF2-40B4-BE49-F238E27FC236}">
                <a16:creationId xmlns:a16="http://schemas.microsoft.com/office/drawing/2014/main" id="{80411999-7585-B702-D183-4900F430FA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45101" y="4727425"/>
            <a:ext cx="762000" cy="800100"/>
          </a:xfrm>
          <a:prstGeom prst="rect">
            <a:avLst/>
          </a:prstGeom>
        </p:spPr>
      </p:pic>
      <p:pic>
        <p:nvPicPr>
          <p:cNvPr id="145" name="Graphic 144">
            <a:extLst>
              <a:ext uri="{FF2B5EF4-FFF2-40B4-BE49-F238E27FC236}">
                <a16:creationId xmlns:a16="http://schemas.microsoft.com/office/drawing/2014/main" id="{3717A235-4A7F-508C-F4F5-38BCCF60F0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36867" y="5297623"/>
            <a:ext cx="419100" cy="152400"/>
          </a:xfrm>
          <a:prstGeom prst="rect">
            <a:avLst/>
          </a:prstGeom>
        </p:spPr>
      </p:pic>
      <p:pic>
        <p:nvPicPr>
          <p:cNvPr id="146" name="Graphic 145">
            <a:extLst>
              <a:ext uri="{FF2B5EF4-FFF2-40B4-BE49-F238E27FC236}">
                <a16:creationId xmlns:a16="http://schemas.microsoft.com/office/drawing/2014/main" id="{5400C90D-5F0B-FBBC-79A0-2BCD7B06EC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54170" y="4935673"/>
            <a:ext cx="292100" cy="876300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64644223-4200-959D-8A65-F7C1C214BD44}"/>
              </a:ext>
            </a:extLst>
          </p:cNvPr>
          <p:cNvSpPr txBox="1"/>
          <p:nvPr/>
        </p:nvSpPr>
        <p:spPr>
          <a:xfrm>
            <a:off x="4826416" y="1726179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graphicFrame>
        <p:nvGraphicFramePr>
          <p:cNvPr id="279" name="Table 278">
            <a:extLst>
              <a:ext uri="{FF2B5EF4-FFF2-40B4-BE49-F238E27FC236}">
                <a16:creationId xmlns:a16="http://schemas.microsoft.com/office/drawing/2014/main" id="{FD78D2F9-DA30-0A6C-37FF-102A4940C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16708"/>
              </p:ext>
            </p:extLst>
          </p:nvPr>
        </p:nvGraphicFramePr>
        <p:xfrm>
          <a:off x="853011" y="1807859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280" name="Table 279">
            <a:extLst>
              <a:ext uri="{FF2B5EF4-FFF2-40B4-BE49-F238E27FC236}">
                <a16:creationId xmlns:a16="http://schemas.microsoft.com/office/drawing/2014/main" id="{26E6F0BB-F29B-3EF1-3789-4591C2072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667861"/>
              </p:ext>
            </p:extLst>
          </p:nvPr>
        </p:nvGraphicFramePr>
        <p:xfrm>
          <a:off x="839385" y="3365591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281" name="Table 280">
            <a:extLst>
              <a:ext uri="{FF2B5EF4-FFF2-40B4-BE49-F238E27FC236}">
                <a16:creationId xmlns:a16="http://schemas.microsoft.com/office/drawing/2014/main" id="{FCCD5127-0B63-05F2-835E-89C577941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968606"/>
              </p:ext>
            </p:extLst>
          </p:nvPr>
        </p:nvGraphicFramePr>
        <p:xfrm>
          <a:off x="2485305" y="3372582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sp>
        <p:nvSpPr>
          <p:cNvPr id="283" name="TextBox 282">
            <a:extLst>
              <a:ext uri="{FF2B5EF4-FFF2-40B4-BE49-F238E27FC236}">
                <a16:creationId xmlns:a16="http://schemas.microsoft.com/office/drawing/2014/main" id="{B66C170D-234A-08C8-1CD0-16EFADDDF41C}"/>
              </a:ext>
            </a:extLst>
          </p:cNvPr>
          <p:cNvSpPr txBox="1"/>
          <p:nvPr/>
        </p:nvSpPr>
        <p:spPr>
          <a:xfrm>
            <a:off x="751789" y="2997807"/>
            <a:ext cx="440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K</a:t>
            </a:r>
            <a:r>
              <a:rPr lang="en-US" sz="1800" baseline="-25000" dirty="0"/>
              <a:t>1</a:t>
            </a:r>
            <a:endParaRPr lang="en-US" sz="1800" baseline="30000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E42AB039-E6F0-2ECA-7C83-6DCF6851EA3C}"/>
              </a:ext>
            </a:extLst>
          </p:cNvPr>
          <p:cNvSpPr txBox="1"/>
          <p:nvPr/>
        </p:nvSpPr>
        <p:spPr>
          <a:xfrm>
            <a:off x="2449606" y="3003250"/>
            <a:ext cx="440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K</a:t>
            </a:r>
            <a:r>
              <a:rPr lang="en-US" sz="1800" baseline="-25000" dirty="0"/>
              <a:t>2</a:t>
            </a:r>
            <a:endParaRPr lang="en-US" sz="1800" baseline="300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9CB6E029-0766-F6EB-EE51-110E3281BEC7}"/>
              </a:ext>
            </a:extLst>
          </p:cNvPr>
          <p:cNvSpPr txBox="1"/>
          <p:nvPr/>
        </p:nvSpPr>
        <p:spPr>
          <a:xfrm>
            <a:off x="802044" y="1439301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64A6848C-F49B-6A55-D2E9-FA39264AEDEB}"/>
              </a:ext>
            </a:extLst>
          </p:cNvPr>
          <p:cNvSpPr txBox="1"/>
          <p:nvPr/>
        </p:nvSpPr>
        <p:spPr>
          <a:xfrm>
            <a:off x="745121" y="4625275"/>
            <a:ext cx="283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Flatten by row major, c-style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CC283975-91DC-56A2-ACC1-0C0D731ED0A8}"/>
              </a:ext>
            </a:extLst>
          </p:cNvPr>
          <p:cNvSpPr txBox="1"/>
          <p:nvPr/>
        </p:nvSpPr>
        <p:spPr>
          <a:xfrm>
            <a:off x="6619319" y="1674628"/>
            <a:ext cx="3540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Answer:________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3CA620A4-D8C5-2361-1EE5-2B09E7BECDF6}"/>
              </a:ext>
            </a:extLst>
          </p:cNvPr>
          <p:cNvSpPr txBox="1"/>
          <p:nvPr/>
        </p:nvSpPr>
        <p:spPr>
          <a:xfrm>
            <a:off x="4509618" y="5574956"/>
            <a:ext cx="28001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 sz="1400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FDF0EF2E-C122-CA63-3BBC-66476D4563F3}"/>
              </a:ext>
            </a:extLst>
          </p:cNvPr>
          <p:cNvSpPr txBox="1"/>
          <p:nvPr/>
        </p:nvSpPr>
        <p:spPr>
          <a:xfrm>
            <a:off x="4509618" y="5952456"/>
            <a:ext cx="28001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373637"/>
                </a:solidFill>
                <a:latin typeface="Source Sans Pro" panose="020B0503030403020204" pitchFamily="34" charset="0"/>
              </a:rPr>
              <a:t>b </a:t>
            </a:r>
            <a:endParaRPr lang="en-US" sz="1400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4C7F3B1F-D8C6-D731-328A-20BC2AAA2377}"/>
              </a:ext>
            </a:extLst>
          </p:cNvPr>
          <p:cNvSpPr txBox="1"/>
          <p:nvPr/>
        </p:nvSpPr>
        <p:spPr>
          <a:xfrm>
            <a:off x="6529044" y="5580170"/>
            <a:ext cx="28001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373637"/>
                </a:solidFill>
                <a:latin typeface="Source Sans Pro" panose="020B0503030403020204" pitchFamily="34" charset="0"/>
              </a:rPr>
              <a:t>c </a:t>
            </a:r>
            <a:endParaRPr lang="en-US" sz="1400" dirty="0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228D341F-E570-8A5A-5C43-76E0A539B97F}"/>
              </a:ext>
            </a:extLst>
          </p:cNvPr>
          <p:cNvSpPr txBox="1"/>
          <p:nvPr/>
        </p:nvSpPr>
        <p:spPr>
          <a:xfrm>
            <a:off x="6529044" y="5957670"/>
            <a:ext cx="280014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373637"/>
                </a:solidFill>
                <a:latin typeface="Source Sans Pro" panose="020B0503030403020204" pitchFamily="34" charset="0"/>
              </a:rPr>
              <a:t>d </a:t>
            </a:r>
            <a:endParaRPr lang="en-US" sz="1400" dirty="0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DD238586-5153-FE2F-BEEF-B14AFA349DCC}"/>
              </a:ext>
            </a:extLst>
          </p:cNvPr>
          <p:cNvSpPr txBox="1"/>
          <p:nvPr/>
        </p:nvSpPr>
        <p:spPr>
          <a:xfrm>
            <a:off x="9831351" y="4093539"/>
            <a:ext cx="192183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🔑 </a:t>
            </a:r>
            <a:r>
              <a:rPr lang="en-US" dirty="0" err="1"/>
              <a:t>a+b</a:t>
            </a:r>
            <a:r>
              <a:rPr lang="en-US" dirty="0"/>
              <a:t>=7; </a:t>
            </a:r>
            <a:r>
              <a:rPr lang="en-US" dirty="0" err="1"/>
              <a:t>c+d</a:t>
            </a:r>
            <a:r>
              <a:rPr lang="en-US" dirty="0"/>
              <a:t>=8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BCA4D99-C5C2-89D2-9F88-A12BCDD8950A}"/>
                  </a:ext>
                </a:extLst>
              </p14:cNvPr>
              <p14:cNvContentPartPr/>
              <p14:nvPr/>
            </p14:nvContentPartPr>
            <p14:xfrm>
              <a:off x="1619421" y="5722760"/>
              <a:ext cx="31680" cy="125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BCA4D99-C5C2-89D2-9F88-A12BCDD8950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08981" y="5712320"/>
                <a:ext cx="5292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56C3EA0-D3B2-5CC4-2B74-221508370C3B}"/>
                  </a:ext>
                </a:extLst>
              </p14:cNvPr>
              <p14:cNvContentPartPr/>
              <p14:nvPr/>
            </p14:nvContentPartPr>
            <p14:xfrm>
              <a:off x="2042781" y="5702960"/>
              <a:ext cx="8280" cy="145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56C3EA0-D3B2-5CC4-2B74-221508370C3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32341" y="5692160"/>
                <a:ext cx="2952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BB28047-73EA-8CD0-A268-85FCDDA5A4AA}"/>
                  </a:ext>
                </a:extLst>
              </p14:cNvPr>
              <p14:cNvContentPartPr/>
              <p14:nvPr/>
            </p14:nvContentPartPr>
            <p14:xfrm>
              <a:off x="1204701" y="5678480"/>
              <a:ext cx="148320" cy="209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BB28047-73EA-8CD0-A268-85FCDDA5A4A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94261" y="5667680"/>
                <a:ext cx="16956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D1DC38A-4006-29DA-9E41-65BBFD647418}"/>
                  </a:ext>
                </a:extLst>
              </p14:cNvPr>
              <p14:cNvContentPartPr/>
              <p14:nvPr/>
            </p14:nvContentPartPr>
            <p14:xfrm>
              <a:off x="2332941" y="5714840"/>
              <a:ext cx="118080" cy="132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D1DC38A-4006-29DA-9E41-65BBFD64741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22141" y="5704400"/>
                <a:ext cx="1393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5EFB3F3-65AA-6506-2FFC-360D4B22BB50}"/>
                  </a:ext>
                </a:extLst>
              </p14:cNvPr>
              <p14:cNvContentPartPr/>
              <p14:nvPr/>
            </p14:nvContentPartPr>
            <p14:xfrm>
              <a:off x="2638581" y="5714840"/>
              <a:ext cx="141480" cy="110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5EFB3F3-65AA-6506-2FFC-360D4B22BB5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628141" y="5704400"/>
                <a:ext cx="16272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E897D85-5249-F3F0-E001-D83E8E7D1C1A}"/>
                  </a:ext>
                </a:extLst>
              </p14:cNvPr>
              <p14:cNvContentPartPr/>
              <p14:nvPr/>
            </p14:nvContentPartPr>
            <p14:xfrm>
              <a:off x="3069861" y="5700080"/>
              <a:ext cx="31680" cy="124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E897D85-5249-F3F0-E001-D83E8E7D1C1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059061" y="5689640"/>
                <a:ext cx="529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C353D3C-673D-D427-E4BE-DC62209118B2}"/>
                  </a:ext>
                </a:extLst>
              </p14:cNvPr>
              <p14:cNvContentPartPr/>
              <p14:nvPr/>
            </p14:nvContentPartPr>
            <p14:xfrm>
              <a:off x="3383421" y="5722760"/>
              <a:ext cx="110160" cy="110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C353D3C-673D-D427-E4BE-DC62209118B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372621" y="5712320"/>
                <a:ext cx="1314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0A2A5AE-7A1F-3367-A320-DDD4C2121AB5}"/>
                  </a:ext>
                </a:extLst>
              </p14:cNvPr>
              <p14:cNvContentPartPr/>
              <p14:nvPr/>
            </p14:nvContentPartPr>
            <p14:xfrm>
              <a:off x="3814701" y="5702960"/>
              <a:ext cx="31680" cy="137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0A2A5AE-7A1F-3367-A320-DDD4C2121AB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803901" y="5692160"/>
                <a:ext cx="5292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1D99C65-7F3E-B12E-C2F7-A348CBFFAC40}"/>
                  </a:ext>
                </a:extLst>
              </p14:cNvPr>
              <p14:cNvContentPartPr/>
              <p14:nvPr/>
            </p14:nvContentPartPr>
            <p14:xfrm>
              <a:off x="4112421" y="5702960"/>
              <a:ext cx="23760" cy="145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1D99C65-7F3E-B12E-C2F7-A348CBFFAC4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101981" y="5692160"/>
                <a:ext cx="450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F7C7855-A5AA-92F7-713A-ECF7F8F410AF}"/>
                  </a:ext>
                </a:extLst>
              </p14:cNvPr>
              <p14:cNvContentPartPr/>
              <p14:nvPr/>
            </p14:nvContentPartPr>
            <p14:xfrm>
              <a:off x="1224141" y="6138200"/>
              <a:ext cx="168480" cy="164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F7C7855-A5AA-92F7-713A-ECF7F8F410A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213341" y="6127760"/>
                <a:ext cx="1897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5B48B9A-7910-10B4-2067-89D61FA2A08A}"/>
                  </a:ext>
                </a:extLst>
              </p14:cNvPr>
              <p14:cNvContentPartPr/>
              <p14:nvPr/>
            </p14:nvContentPartPr>
            <p14:xfrm>
              <a:off x="1611501" y="6114800"/>
              <a:ext cx="133560" cy="125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5B48B9A-7910-10B4-2067-89D61FA2A08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601061" y="6104000"/>
                <a:ext cx="1548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DAC20C1-E06A-7A99-297E-1FE1DA02DB71}"/>
                  </a:ext>
                </a:extLst>
              </p14:cNvPr>
              <p14:cNvContentPartPr/>
              <p14:nvPr/>
            </p14:nvContentPartPr>
            <p14:xfrm>
              <a:off x="1988061" y="6114800"/>
              <a:ext cx="117000" cy="110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DAC20C1-E06A-7A99-297E-1FE1DA02DB7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977261" y="6104000"/>
                <a:ext cx="13824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9F090E9-77A7-E2A0-B936-52D48ED458AD}"/>
                  </a:ext>
                </a:extLst>
              </p14:cNvPr>
              <p14:cNvContentPartPr/>
              <p14:nvPr/>
            </p14:nvContentPartPr>
            <p14:xfrm>
              <a:off x="2325021" y="6098960"/>
              <a:ext cx="125640" cy="118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9F090E9-77A7-E2A0-B936-52D48ED458A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314221" y="6088520"/>
                <a:ext cx="1468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7FFC9B5-86DE-18C4-87E0-24BDA3A99CA8}"/>
                  </a:ext>
                </a:extLst>
              </p14:cNvPr>
              <p14:cNvContentPartPr/>
              <p14:nvPr/>
            </p14:nvContentPartPr>
            <p14:xfrm>
              <a:off x="2661981" y="6098960"/>
              <a:ext cx="180720" cy="118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7FFC9B5-86DE-18C4-87E0-24BDA3A99CA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651541" y="6088520"/>
                <a:ext cx="20196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E69418A-DD47-34F9-B29F-88382010BC3C}"/>
                  </a:ext>
                </a:extLst>
              </p14:cNvPr>
              <p14:cNvContentPartPr/>
              <p14:nvPr/>
            </p14:nvContentPartPr>
            <p14:xfrm>
              <a:off x="3014781" y="6083480"/>
              <a:ext cx="133560" cy="110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E69418A-DD47-34F9-B29F-88382010BC3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004341" y="6072680"/>
                <a:ext cx="1548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55A24F2-BD79-A572-D2D2-077FAD50C1FF}"/>
                  </a:ext>
                </a:extLst>
              </p14:cNvPr>
              <p14:cNvContentPartPr/>
              <p14:nvPr/>
            </p14:nvContentPartPr>
            <p14:xfrm>
              <a:off x="3414741" y="6091400"/>
              <a:ext cx="149400" cy="118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55A24F2-BD79-A572-D2D2-077FAD50C1F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403941" y="6080600"/>
                <a:ext cx="17064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7A9E83E-D1A4-D498-0C87-4572044756CC}"/>
                  </a:ext>
                </a:extLst>
              </p14:cNvPr>
              <p14:cNvContentPartPr/>
              <p14:nvPr/>
            </p14:nvContentPartPr>
            <p14:xfrm>
              <a:off x="3830181" y="6098960"/>
              <a:ext cx="47520" cy="149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7A9E83E-D1A4-D498-0C87-4572044756C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819741" y="6088520"/>
                <a:ext cx="687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93AB4CA-5684-0BFA-2DA7-B9CB5E9D65E3}"/>
                  </a:ext>
                </a:extLst>
              </p14:cNvPr>
              <p14:cNvContentPartPr/>
              <p14:nvPr/>
            </p14:nvContentPartPr>
            <p14:xfrm>
              <a:off x="4143741" y="6067640"/>
              <a:ext cx="141480" cy="1414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93AB4CA-5684-0BFA-2DA7-B9CB5E9D65E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133301" y="6057200"/>
                <a:ext cx="16272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CCC7375-717B-2E5F-74B9-950277A3F157}"/>
                  </a:ext>
                </a:extLst>
              </p14:cNvPr>
              <p14:cNvContentPartPr/>
              <p14:nvPr/>
            </p14:nvContentPartPr>
            <p14:xfrm>
              <a:off x="4951221" y="2211680"/>
              <a:ext cx="102240" cy="1483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CCC7375-717B-2E5F-74B9-950277A3F15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940781" y="2200880"/>
                <a:ext cx="1234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D8954D2-F22F-0527-D779-A97F0868455D}"/>
                  </a:ext>
                </a:extLst>
              </p14:cNvPr>
              <p14:cNvContentPartPr/>
              <p14:nvPr/>
            </p14:nvContentPartPr>
            <p14:xfrm>
              <a:off x="4998381" y="2540720"/>
              <a:ext cx="8280" cy="1954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D8954D2-F22F-0527-D779-A97F0868455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987581" y="2530280"/>
                <a:ext cx="295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B6347B3-8457-FD09-5356-9531824F4A42}"/>
                  </a:ext>
                </a:extLst>
              </p14:cNvPr>
              <p14:cNvContentPartPr/>
              <p14:nvPr/>
            </p14:nvContentPartPr>
            <p14:xfrm>
              <a:off x="4951221" y="2947520"/>
              <a:ext cx="133560" cy="141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B6347B3-8457-FD09-5356-9531824F4A4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940781" y="2937080"/>
                <a:ext cx="1548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58FBDE8-7AE5-37F3-9A8C-84C7C0E9834A}"/>
                  </a:ext>
                </a:extLst>
              </p14:cNvPr>
              <p14:cNvContentPartPr/>
              <p14:nvPr/>
            </p14:nvContentPartPr>
            <p14:xfrm>
              <a:off x="5013861" y="3324800"/>
              <a:ext cx="16200" cy="1720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58FBDE8-7AE5-37F3-9A8C-84C7C0E9834A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003421" y="3314000"/>
                <a:ext cx="3744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B6EBDE6-7EA8-FA4E-4066-5D957B78428C}"/>
                  </a:ext>
                </a:extLst>
              </p14:cNvPr>
              <p14:cNvContentPartPr/>
              <p14:nvPr/>
            </p14:nvContentPartPr>
            <p14:xfrm>
              <a:off x="4967061" y="3677600"/>
              <a:ext cx="23760" cy="187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B6EBDE6-7EA8-FA4E-4066-5D957B78428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956261" y="3666800"/>
                <a:ext cx="4500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308ED18-998B-C0E8-9097-63012CD616CA}"/>
                  </a:ext>
                </a:extLst>
              </p14:cNvPr>
              <p14:cNvContentPartPr/>
              <p14:nvPr/>
            </p14:nvContentPartPr>
            <p14:xfrm>
              <a:off x="4935741" y="4037240"/>
              <a:ext cx="149400" cy="1886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308ED18-998B-C0E8-9097-63012CD616C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924941" y="4026800"/>
                <a:ext cx="1706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3EBC026-AA14-05FB-2777-4F283C4D2F45}"/>
                  </a:ext>
                </a:extLst>
              </p14:cNvPr>
              <p14:cNvContentPartPr/>
              <p14:nvPr/>
            </p14:nvContentPartPr>
            <p14:xfrm>
              <a:off x="4927821" y="4429280"/>
              <a:ext cx="133560" cy="1414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3EBC026-AA14-05FB-2777-4F283C4D2F45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917021" y="4418840"/>
                <a:ext cx="1548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0D4A4B4-7F47-C333-78A0-613D6658A57B}"/>
                  </a:ext>
                </a:extLst>
              </p14:cNvPr>
              <p14:cNvContentPartPr/>
              <p14:nvPr/>
            </p14:nvContentPartPr>
            <p14:xfrm>
              <a:off x="4982541" y="4767320"/>
              <a:ext cx="23760" cy="203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0D4A4B4-7F47-C333-78A0-613D6658A57B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972101" y="4756520"/>
                <a:ext cx="4500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3711D17-973E-27F6-F274-7AB6C4F4EEA1}"/>
                  </a:ext>
                </a:extLst>
              </p14:cNvPr>
              <p14:cNvContentPartPr/>
              <p14:nvPr/>
            </p14:nvContentPartPr>
            <p14:xfrm>
              <a:off x="4998381" y="5142800"/>
              <a:ext cx="110160" cy="1962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3711D17-973E-27F6-F274-7AB6C4F4EEA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987581" y="5132000"/>
                <a:ext cx="13140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DB8AF16-16E1-AD9D-5640-B7BB3ADBA769}"/>
                  </a:ext>
                </a:extLst>
              </p14:cNvPr>
              <p14:cNvContentPartPr/>
              <p14:nvPr/>
            </p14:nvContentPartPr>
            <p14:xfrm>
              <a:off x="8204541" y="5679200"/>
              <a:ext cx="360" cy="1850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DB8AF16-16E1-AD9D-5640-B7BB3ADBA769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194101" y="5668760"/>
                <a:ext cx="2160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3CDA169-8C23-402F-FEC4-7943FF4CE95C}"/>
                  </a:ext>
                </a:extLst>
              </p14:cNvPr>
              <p14:cNvContentPartPr/>
              <p14:nvPr/>
            </p14:nvContentPartPr>
            <p14:xfrm>
              <a:off x="8557341" y="5699360"/>
              <a:ext cx="23760" cy="1807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3CDA169-8C23-402F-FEC4-7943FF4CE95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546901" y="5688560"/>
                <a:ext cx="4500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5C4BA6F-A35B-BD93-4B99-44AD97F29A92}"/>
                  </a:ext>
                </a:extLst>
              </p14:cNvPr>
              <p14:cNvContentPartPr/>
              <p14:nvPr/>
            </p14:nvContentPartPr>
            <p14:xfrm>
              <a:off x="8863341" y="5714840"/>
              <a:ext cx="125640" cy="1335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5C4BA6F-A35B-BD93-4B99-44AD97F29A92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852541" y="5704400"/>
                <a:ext cx="1468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EC0D080-4D4D-759D-3D48-98E3E9691459}"/>
                  </a:ext>
                </a:extLst>
              </p14:cNvPr>
              <p14:cNvContentPartPr/>
              <p14:nvPr/>
            </p14:nvContentPartPr>
            <p14:xfrm>
              <a:off x="9227301" y="5691440"/>
              <a:ext cx="149400" cy="2354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EC0D080-4D4D-759D-3D48-98E3E969145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216501" y="5681000"/>
                <a:ext cx="17064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DE73FD7-1231-4E8C-04A6-599C704C855C}"/>
                  </a:ext>
                </a:extLst>
              </p14:cNvPr>
              <p14:cNvContentPartPr/>
              <p14:nvPr/>
            </p14:nvContentPartPr>
            <p14:xfrm>
              <a:off x="9592341" y="5703680"/>
              <a:ext cx="16200" cy="1371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DE73FD7-1231-4E8C-04A6-599C704C855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581541" y="5692880"/>
                <a:ext cx="3744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D3923D3-F321-11B1-C097-9882918AE73B}"/>
                  </a:ext>
                </a:extLst>
              </p14:cNvPr>
              <p14:cNvContentPartPr/>
              <p14:nvPr/>
            </p14:nvContentPartPr>
            <p14:xfrm>
              <a:off x="9905901" y="5738600"/>
              <a:ext cx="125640" cy="1180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D3923D3-F321-11B1-C097-9882918AE73B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895101" y="5727800"/>
                <a:ext cx="1468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8B1DF54-259A-6631-29FA-F20ED9CDB525}"/>
                  </a:ext>
                </a:extLst>
              </p14:cNvPr>
              <p14:cNvContentPartPr/>
              <p14:nvPr/>
            </p14:nvContentPartPr>
            <p14:xfrm>
              <a:off x="10368501" y="5714840"/>
              <a:ext cx="16200" cy="1494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8B1DF54-259A-6631-29FA-F20ED9CDB525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357701" y="5704400"/>
                <a:ext cx="3744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88C52F2-EBA0-5587-E64A-6D4828F669AA}"/>
                  </a:ext>
                </a:extLst>
              </p14:cNvPr>
              <p14:cNvContentPartPr/>
              <p14:nvPr/>
            </p14:nvContentPartPr>
            <p14:xfrm>
              <a:off x="10744701" y="5722760"/>
              <a:ext cx="8280" cy="1728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88C52F2-EBA0-5587-E64A-6D4828F669AA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733901" y="5712320"/>
                <a:ext cx="2952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BEBD3BD-6721-ABCC-BA1B-C0CB6B905C40}"/>
                  </a:ext>
                </a:extLst>
              </p14:cNvPr>
              <p14:cNvContentPartPr/>
              <p14:nvPr/>
            </p14:nvContentPartPr>
            <p14:xfrm>
              <a:off x="7765701" y="5660840"/>
              <a:ext cx="149400" cy="203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BEBD3BD-6721-ABCC-BA1B-C0CB6B905C4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754901" y="5650400"/>
                <a:ext cx="17064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6E5E2D0-3CE4-44EF-3550-4BAE603FBD67}"/>
                  </a:ext>
                </a:extLst>
              </p14:cNvPr>
              <p14:cNvContentPartPr/>
              <p14:nvPr/>
            </p14:nvContentPartPr>
            <p14:xfrm>
              <a:off x="8102661" y="6106880"/>
              <a:ext cx="102240" cy="1170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6E5E2D0-3CE4-44EF-3550-4BAE603FBD67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8092221" y="6096440"/>
                <a:ext cx="1234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D67EC24-F4A5-27C9-AD96-D566AF295CF2}"/>
                  </a:ext>
                </a:extLst>
              </p14:cNvPr>
              <p14:cNvContentPartPr/>
              <p14:nvPr/>
            </p14:nvContentPartPr>
            <p14:xfrm>
              <a:off x="8455461" y="6098960"/>
              <a:ext cx="110160" cy="125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D67EC24-F4A5-27C9-AD96-D566AF295CF2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445021" y="6088520"/>
                <a:ext cx="1314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9EC0B82D-3DA1-6460-B03E-A96FEA24C27E}"/>
                  </a:ext>
                </a:extLst>
              </p14:cNvPr>
              <p14:cNvContentPartPr/>
              <p14:nvPr/>
            </p14:nvContentPartPr>
            <p14:xfrm>
              <a:off x="8870901" y="6084200"/>
              <a:ext cx="124920" cy="1090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9EC0B82D-3DA1-6460-B03E-A96FEA24C27E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860461" y="6073760"/>
                <a:ext cx="1461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011AFF6-BC66-1E61-61D6-ED15758BBA82}"/>
                  </a:ext>
                </a:extLst>
              </p14:cNvPr>
              <p14:cNvContentPartPr/>
              <p14:nvPr/>
            </p14:nvContentPartPr>
            <p14:xfrm>
              <a:off x="7722861" y="6060080"/>
              <a:ext cx="152640" cy="2354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011AFF6-BC66-1E61-61D6-ED15758BBA82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712421" y="6049280"/>
                <a:ext cx="17388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176F7F4-B1EC-693F-2FF7-7AAC1B7620EB}"/>
                  </a:ext>
                </a:extLst>
              </p14:cNvPr>
              <p14:cNvContentPartPr/>
              <p14:nvPr/>
            </p14:nvContentPartPr>
            <p14:xfrm>
              <a:off x="9599901" y="6083480"/>
              <a:ext cx="133560" cy="1256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176F7F4-B1EC-693F-2FF7-7AAC1B7620EB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589461" y="6072680"/>
                <a:ext cx="1548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4B89F50-9B87-8DE6-2F0E-3ACDD70075CF}"/>
                  </a:ext>
                </a:extLst>
              </p14:cNvPr>
              <p14:cNvContentPartPr/>
              <p14:nvPr/>
            </p14:nvContentPartPr>
            <p14:xfrm>
              <a:off x="9976461" y="6091400"/>
              <a:ext cx="133560" cy="1180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4B89F50-9B87-8DE6-2F0E-3ACDD70075CF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965661" y="6080600"/>
                <a:ext cx="1548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80EAA31-0538-4DE6-9AA7-10BDFB900630}"/>
                  </a:ext>
                </a:extLst>
              </p14:cNvPr>
              <p14:cNvContentPartPr/>
              <p14:nvPr/>
            </p14:nvContentPartPr>
            <p14:xfrm>
              <a:off x="10454541" y="6091400"/>
              <a:ext cx="23760" cy="1335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80EAA31-0538-4DE6-9AA7-10BDFB900630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0444101" y="6080600"/>
                <a:ext cx="4500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8CCF0A0-11C7-1C2D-CCDE-A0B2DD20BCD2}"/>
                  </a:ext>
                </a:extLst>
              </p14:cNvPr>
              <p14:cNvContentPartPr/>
              <p14:nvPr/>
            </p14:nvContentPartPr>
            <p14:xfrm>
              <a:off x="10689621" y="6092120"/>
              <a:ext cx="118080" cy="1407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8CCF0A0-11C7-1C2D-CCDE-A0B2DD20BCD2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0679181" y="6081680"/>
                <a:ext cx="13932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3E3E780-3BA5-0C22-3487-E4E7487B41D9}"/>
                  </a:ext>
                </a:extLst>
              </p14:cNvPr>
              <p14:cNvContentPartPr/>
              <p14:nvPr/>
            </p14:nvContentPartPr>
            <p14:xfrm>
              <a:off x="9192381" y="6079160"/>
              <a:ext cx="188640" cy="2005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3E3E780-3BA5-0C22-3487-E4E7487B41D9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9181941" y="6068379"/>
                <a:ext cx="209880" cy="2217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AEE8AC4-96BA-D7C4-F96F-E0A2A7971435}"/>
                  </a:ext>
                </a:extLst>
              </p14:cNvPr>
              <p14:cNvContentPartPr/>
              <p14:nvPr/>
            </p14:nvContentPartPr>
            <p14:xfrm>
              <a:off x="7020861" y="5722760"/>
              <a:ext cx="141480" cy="1256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AEE8AC4-96BA-D7C4-F96F-E0A2A7971435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010421" y="5712320"/>
                <a:ext cx="16272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A2E9C950-7E3E-02AC-0C86-5D3424938D0C}"/>
                  </a:ext>
                </a:extLst>
              </p14:cNvPr>
              <p14:cNvContentPartPr/>
              <p14:nvPr/>
            </p14:nvContentPartPr>
            <p14:xfrm>
              <a:off x="7185381" y="5746160"/>
              <a:ext cx="8280" cy="82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A2E9C950-7E3E-02AC-0C86-5D3424938D0C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7174941" y="5735720"/>
                <a:ext cx="2952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BCA37A0-44F5-EEFA-05C2-FE658A2ECF13}"/>
                  </a:ext>
                </a:extLst>
              </p14:cNvPr>
              <p14:cNvContentPartPr/>
              <p14:nvPr/>
            </p14:nvContentPartPr>
            <p14:xfrm>
              <a:off x="7185381" y="5722760"/>
              <a:ext cx="149400" cy="125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BCA37A0-44F5-EEFA-05C2-FE658A2ECF13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7174941" y="5712320"/>
                <a:ext cx="17064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0A24CCC-9903-7875-6CF2-4AC4B6E350D1}"/>
                  </a:ext>
                </a:extLst>
              </p14:cNvPr>
              <p14:cNvContentPartPr/>
              <p14:nvPr/>
            </p14:nvContentPartPr>
            <p14:xfrm>
              <a:off x="7099341" y="6067640"/>
              <a:ext cx="94320" cy="1720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0A24CCC-9903-7875-6CF2-4AC4B6E350D1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7088541" y="6057200"/>
                <a:ext cx="11556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6CF91AD-38F9-9606-671F-C22FCA851FBF}"/>
                  </a:ext>
                </a:extLst>
              </p14:cNvPr>
              <p14:cNvContentPartPr/>
              <p14:nvPr/>
            </p14:nvContentPartPr>
            <p14:xfrm>
              <a:off x="4679421" y="2571477"/>
              <a:ext cx="812880" cy="867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6CF91AD-38F9-9606-671F-C22FCA851FBF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625781" y="2463477"/>
                <a:ext cx="92052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DD88BFF-B57C-613A-6D70-E58EDB2AAAFA}"/>
                  </a:ext>
                </a:extLst>
              </p14:cNvPr>
              <p14:cNvContentPartPr/>
              <p14:nvPr/>
            </p14:nvContentPartPr>
            <p14:xfrm>
              <a:off x="4710741" y="3342957"/>
              <a:ext cx="880200" cy="1144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DD88BFF-B57C-613A-6D70-E58EDB2AAAFA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657101" y="3235317"/>
                <a:ext cx="98784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191B7239-73A7-DBDF-AF34-C0E4E01C2319}"/>
                  </a:ext>
                </a:extLst>
              </p14:cNvPr>
              <p14:cNvContentPartPr/>
              <p14:nvPr/>
            </p14:nvContentPartPr>
            <p14:xfrm>
              <a:off x="4622901" y="3678477"/>
              <a:ext cx="955800" cy="1465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191B7239-73A7-DBDF-AF34-C0E4E01C2319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568901" y="3570477"/>
                <a:ext cx="106344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0845B1F-6CCD-B2FA-6A72-853A2D40AA25}"/>
                  </a:ext>
                </a:extLst>
              </p14:cNvPr>
              <p14:cNvContentPartPr/>
              <p14:nvPr/>
            </p14:nvContentPartPr>
            <p14:xfrm>
              <a:off x="4697061" y="4786557"/>
              <a:ext cx="780840" cy="979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0845B1F-6CCD-B2FA-6A72-853A2D40AA25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643061" y="4678557"/>
                <a:ext cx="88848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BEF20B0-6350-8B79-F8BA-DA9B742DD564}"/>
                  </a:ext>
                </a:extLst>
              </p14:cNvPr>
              <p14:cNvContentPartPr/>
              <p14:nvPr/>
            </p14:nvContentPartPr>
            <p14:xfrm>
              <a:off x="1620501" y="5449317"/>
              <a:ext cx="77760" cy="10544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BEF20B0-6350-8B79-F8BA-DA9B742DD564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566501" y="5341317"/>
                <a:ext cx="185400" cy="12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CFA1718-B8E3-57D6-E0DF-A6B13C02B09E}"/>
                  </a:ext>
                </a:extLst>
              </p14:cNvPr>
              <p14:cNvContentPartPr/>
              <p14:nvPr/>
            </p14:nvContentPartPr>
            <p14:xfrm>
              <a:off x="2418981" y="5472717"/>
              <a:ext cx="94320" cy="8661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CFA1718-B8E3-57D6-E0DF-A6B13C02B09E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365341" y="5365077"/>
                <a:ext cx="201960" cy="10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738D43BD-B03A-6DE3-6AAC-60209214C6E3}"/>
                  </a:ext>
                </a:extLst>
              </p14:cNvPr>
              <p14:cNvContentPartPr/>
              <p14:nvPr/>
            </p14:nvContentPartPr>
            <p14:xfrm>
              <a:off x="2709141" y="5401437"/>
              <a:ext cx="38880" cy="11214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738D43BD-B03A-6DE3-6AAC-60209214C6E3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655141" y="5293437"/>
                <a:ext cx="146520" cy="13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14D958C-9A0C-FD73-6E17-615EAB749B56}"/>
                  </a:ext>
                </a:extLst>
              </p14:cNvPr>
              <p14:cNvContentPartPr/>
              <p14:nvPr/>
            </p14:nvContentPartPr>
            <p14:xfrm>
              <a:off x="3798861" y="5459757"/>
              <a:ext cx="97200" cy="11145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14D958C-9A0C-FD73-6E17-615EAB749B56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744861" y="5352117"/>
                <a:ext cx="204840" cy="13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FCB8B449-1581-6793-FB62-AA0021DFF647}"/>
                  </a:ext>
                </a:extLst>
              </p14:cNvPr>
              <p14:cNvContentPartPr/>
              <p14:nvPr/>
            </p14:nvContentPartPr>
            <p14:xfrm>
              <a:off x="4897221" y="5644437"/>
              <a:ext cx="195480" cy="6274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FCB8B449-1581-6793-FB62-AA0021DFF647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4886781" y="5633637"/>
                <a:ext cx="216720" cy="64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277FB01-CE17-2BB3-971F-77E77E3C6795}"/>
                  </a:ext>
                </a:extLst>
              </p14:cNvPr>
              <p14:cNvContentPartPr/>
              <p14:nvPr/>
            </p14:nvContentPartPr>
            <p14:xfrm>
              <a:off x="8330181" y="1732677"/>
              <a:ext cx="204120" cy="3600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277FB01-CE17-2BB3-971F-77E77E3C6795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319381" y="1721877"/>
                <a:ext cx="22536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F77B6959-0026-1453-FD6D-0A76D936BE99}"/>
                  </a:ext>
                </a:extLst>
              </p14:cNvPr>
              <p14:cNvContentPartPr/>
              <p14:nvPr/>
            </p14:nvContentPartPr>
            <p14:xfrm>
              <a:off x="8606301" y="1881357"/>
              <a:ext cx="288720" cy="2624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F77B6959-0026-1453-FD6D-0A76D936BE99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595501" y="1870917"/>
                <a:ext cx="30996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825D836-58BE-009F-A433-2782C432485C}"/>
                  </a:ext>
                </a:extLst>
              </p14:cNvPr>
              <p14:cNvContentPartPr/>
              <p14:nvPr/>
            </p14:nvContentPartPr>
            <p14:xfrm>
              <a:off x="5829261" y="5667837"/>
              <a:ext cx="204120" cy="2199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825D836-58BE-009F-A433-2782C432485C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818821" y="5657397"/>
                <a:ext cx="22536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D13C3730-D506-11A9-E365-139419C5B246}"/>
                  </a:ext>
                </a:extLst>
              </p14:cNvPr>
              <p14:cNvContentPartPr/>
              <p14:nvPr/>
            </p14:nvContentPartPr>
            <p14:xfrm>
              <a:off x="5782101" y="6036477"/>
              <a:ext cx="204120" cy="2199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D13C3730-D506-11A9-E365-139419C5B246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771661" y="6025677"/>
                <a:ext cx="22536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37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6AD2DD6-E0F4-FA0D-8C48-7B15EB9AFB13}"/>
                  </a:ext>
                </a:extLst>
              </p14:cNvPr>
              <p14:cNvContentPartPr/>
              <p14:nvPr/>
            </p14:nvContentPartPr>
            <p14:xfrm>
              <a:off x="467061" y="431997"/>
              <a:ext cx="514440" cy="3758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6AD2DD6-E0F4-FA0D-8C48-7B15EB9AFB13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51941" y="416877"/>
                <a:ext cx="544680" cy="40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8684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53244-85E5-0C45-D648-4D3A95C5F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60A5CB-4473-E0FF-DE86-C731505E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Many by Features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BD23EC-96EF-83DE-1E33-0CF7E0A0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2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7A5C0-56E9-79FD-9D08-DD16A11B2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83C2-9D0C-30AA-733A-7CCF3613C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Similar Images in the Feature Space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1B4F9B-1314-89F1-99D3-DF2CF816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12DABE-4F62-3AA8-B29C-8E945DAF8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717106"/>
              </p:ext>
            </p:extLst>
          </p:nvPr>
        </p:nvGraphicFramePr>
        <p:xfrm>
          <a:off x="2083857" y="1389766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9ACBEF-9373-4CE6-0FB9-B9AE88C5A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959943"/>
              </p:ext>
            </p:extLst>
          </p:nvPr>
        </p:nvGraphicFramePr>
        <p:xfrm>
          <a:off x="3441602" y="1389766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DEDB75-5DE2-9138-62D5-00328E3F4B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786830"/>
              </p:ext>
            </p:extLst>
          </p:nvPr>
        </p:nvGraphicFramePr>
        <p:xfrm>
          <a:off x="4799347" y="1389766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A3765D7-AC7F-416A-896B-746A071EB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03671"/>
              </p:ext>
            </p:extLst>
          </p:nvPr>
        </p:nvGraphicFramePr>
        <p:xfrm>
          <a:off x="6157092" y="1389766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93B926D-42E5-C572-66C6-B59D5118F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359072"/>
              </p:ext>
            </p:extLst>
          </p:nvPr>
        </p:nvGraphicFramePr>
        <p:xfrm>
          <a:off x="7514837" y="1389766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8E5F48-ED07-47D1-6E90-41AB17883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345659"/>
              </p:ext>
            </p:extLst>
          </p:nvPr>
        </p:nvGraphicFramePr>
        <p:xfrm>
          <a:off x="2083857" y="5005508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436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5DD4C-3332-8786-9128-C6825FFE7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5D95-45EA-E919-C0D7-19178E8A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L1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6A78BE-CCFA-C748-15FC-7BC42C28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E73D02-ACCF-4FF6-8F3F-BC2C6EF0D3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886647"/>
              </p:ext>
            </p:extLst>
          </p:nvPr>
        </p:nvGraphicFramePr>
        <p:xfrm>
          <a:off x="2066788" y="1187869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9D6719-09AB-CB97-11AF-FEFF5630F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455850"/>
              </p:ext>
            </p:extLst>
          </p:nvPr>
        </p:nvGraphicFramePr>
        <p:xfrm>
          <a:off x="3424533" y="1187869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BBF96F-76B7-F72E-A856-C8BC59779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176167"/>
              </p:ext>
            </p:extLst>
          </p:nvPr>
        </p:nvGraphicFramePr>
        <p:xfrm>
          <a:off x="4782278" y="1187869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761F058-69F4-60B7-B0BD-ABEE89B91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330105"/>
              </p:ext>
            </p:extLst>
          </p:nvPr>
        </p:nvGraphicFramePr>
        <p:xfrm>
          <a:off x="6140023" y="1187869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82751C1-DCE6-5056-A995-B60D56900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55062"/>
              </p:ext>
            </p:extLst>
          </p:nvPr>
        </p:nvGraphicFramePr>
        <p:xfrm>
          <a:off x="7497768" y="1187869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2A21A53-9C17-FF9F-CEE1-E3EED072B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829272"/>
              </p:ext>
            </p:extLst>
          </p:nvPr>
        </p:nvGraphicFramePr>
        <p:xfrm>
          <a:off x="2066788" y="2511909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4F78C3E-8A23-0457-D90C-26D1DFD37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152397"/>
              </p:ext>
            </p:extLst>
          </p:nvPr>
        </p:nvGraphicFramePr>
        <p:xfrm>
          <a:off x="2066788" y="3874781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2585FC4-F904-176D-5B6A-404E7FDE5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589728"/>
              </p:ext>
            </p:extLst>
          </p:nvPr>
        </p:nvGraphicFramePr>
        <p:xfrm>
          <a:off x="3424533" y="3874781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AA8FAB0-C893-0160-C563-A8203AA54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107043"/>
              </p:ext>
            </p:extLst>
          </p:nvPr>
        </p:nvGraphicFramePr>
        <p:xfrm>
          <a:off x="4782278" y="3874781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DF5E305-34B0-5440-2FCE-559F30552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377397"/>
              </p:ext>
            </p:extLst>
          </p:nvPr>
        </p:nvGraphicFramePr>
        <p:xfrm>
          <a:off x="6140023" y="3874781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5C4A5AA-3DB3-6FD3-5FF4-4BC811DCE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658253"/>
              </p:ext>
            </p:extLst>
          </p:nvPr>
        </p:nvGraphicFramePr>
        <p:xfrm>
          <a:off x="7497768" y="3874781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7F7044D-6D74-D2BB-28B7-70E3C9ED6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630964"/>
              </p:ext>
            </p:extLst>
          </p:nvPr>
        </p:nvGraphicFramePr>
        <p:xfrm>
          <a:off x="2066788" y="5147128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0AFEB08-77BE-E65F-7986-1F2B4EB97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624605"/>
              </p:ext>
            </p:extLst>
          </p:nvPr>
        </p:nvGraphicFramePr>
        <p:xfrm>
          <a:off x="3424533" y="5147127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E2A07BD-6AD8-A16A-FA45-1028BBA0A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523351"/>
              </p:ext>
            </p:extLst>
          </p:nvPr>
        </p:nvGraphicFramePr>
        <p:xfrm>
          <a:off x="4782278" y="5147127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B0A877F-E180-D8C8-B674-12083628D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617848"/>
              </p:ext>
            </p:extLst>
          </p:nvPr>
        </p:nvGraphicFramePr>
        <p:xfrm>
          <a:off x="6140023" y="5147127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5BDAFC2-5508-72D3-F0EB-71A8D3E11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141255"/>
              </p:ext>
            </p:extLst>
          </p:nvPr>
        </p:nvGraphicFramePr>
        <p:xfrm>
          <a:off x="7497768" y="5147127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FCD130DA-AE3D-4ADF-4095-2515AAC50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911323"/>
              </p:ext>
            </p:extLst>
          </p:nvPr>
        </p:nvGraphicFramePr>
        <p:xfrm>
          <a:off x="2071565" y="5799341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8983AB81-1A5E-2732-8912-15F62AFFA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529398"/>
              </p:ext>
            </p:extLst>
          </p:nvPr>
        </p:nvGraphicFramePr>
        <p:xfrm>
          <a:off x="3429310" y="5799340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02D9BC05-7EA3-2021-39B8-523EB628F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330003"/>
              </p:ext>
            </p:extLst>
          </p:nvPr>
        </p:nvGraphicFramePr>
        <p:xfrm>
          <a:off x="4787055" y="5799340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FB75833B-9057-5939-948C-2B52CCA67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247010"/>
              </p:ext>
            </p:extLst>
          </p:nvPr>
        </p:nvGraphicFramePr>
        <p:xfrm>
          <a:off x="6144800" y="5799340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828A573F-7D94-01B5-6510-094BB1E90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11022"/>
              </p:ext>
            </p:extLst>
          </p:nvPr>
        </p:nvGraphicFramePr>
        <p:xfrm>
          <a:off x="7502545" y="5799340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D0F84351-6279-3954-8A85-40BBDCD8D69E}"/>
              </a:ext>
            </a:extLst>
          </p:cNvPr>
          <p:cNvSpPr txBox="1"/>
          <p:nvPr/>
        </p:nvSpPr>
        <p:spPr>
          <a:xfrm>
            <a:off x="9302926" y="500394"/>
            <a:ext cx="1486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1668266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7272E-6006-C972-7BF1-72850E67B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39AC-B9B0-B3BA-999F-2619CD54A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Cosine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D021B0B4-3EFE-4DF3-619D-D67C04641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368345"/>
              </p:ext>
            </p:extLst>
          </p:nvPr>
        </p:nvGraphicFramePr>
        <p:xfrm>
          <a:off x="4868092" y="725842"/>
          <a:ext cx="36576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349606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8275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20828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7357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1181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11819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0475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98729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01584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1780736"/>
                  </a:ext>
                </a:extLst>
              </a:tr>
            </a:tbl>
          </a:graphicData>
        </a:graphic>
      </p:graphicFrame>
      <p:graphicFrame>
        <p:nvGraphicFramePr>
          <p:cNvPr id="175" name="Table 174">
            <a:extLst>
              <a:ext uri="{FF2B5EF4-FFF2-40B4-BE49-F238E27FC236}">
                <a16:creationId xmlns:a16="http://schemas.microsoft.com/office/drawing/2014/main" id="{049D9310-AE99-85FB-7E55-A56045C31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913677"/>
              </p:ext>
            </p:extLst>
          </p:nvPr>
        </p:nvGraphicFramePr>
        <p:xfrm>
          <a:off x="1361387" y="4217762"/>
          <a:ext cx="329184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42772269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795727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0287923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67464837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09930619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5304385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6674696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71105144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257694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7429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5554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9594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54718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8876021"/>
                  </a:ext>
                </a:extLst>
              </a:tr>
            </a:tbl>
          </a:graphicData>
        </a:graphic>
      </p:graphicFrame>
      <p:graphicFrame>
        <p:nvGraphicFramePr>
          <p:cNvPr id="176" name="Table 175">
            <a:extLst>
              <a:ext uri="{FF2B5EF4-FFF2-40B4-BE49-F238E27FC236}">
                <a16:creationId xmlns:a16="http://schemas.microsoft.com/office/drawing/2014/main" id="{1FB6B8B1-591C-02BA-5E1C-264E172D8471}"/>
              </a:ext>
            </a:extLst>
          </p:cNvPr>
          <p:cNvGraphicFramePr>
            <a:graphicFrameLocks noGrp="1"/>
          </p:cNvGraphicFramePr>
          <p:nvPr/>
        </p:nvGraphicFramePr>
        <p:xfrm>
          <a:off x="4872694" y="4223653"/>
          <a:ext cx="36576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18239918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44985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3708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0486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6057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746508"/>
                  </a:ext>
                </a:extLst>
              </a:tr>
            </a:tbl>
          </a:graphicData>
        </a:graphic>
      </p:graphicFrame>
      <p:graphicFrame>
        <p:nvGraphicFramePr>
          <p:cNvPr id="317" name="Table 316">
            <a:extLst>
              <a:ext uri="{FF2B5EF4-FFF2-40B4-BE49-F238E27FC236}">
                <a16:creationId xmlns:a16="http://schemas.microsoft.com/office/drawing/2014/main" id="{7327133A-F538-6866-3543-188EB77946EC}"/>
              </a:ext>
            </a:extLst>
          </p:cNvPr>
          <p:cNvGraphicFramePr>
            <a:graphicFrameLocks noGrp="1"/>
          </p:cNvGraphicFramePr>
          <p:nvPr/>
        </p:nvGraphicFramePr>
        <p:xfrm>
          <a:off x="7068741" y="4211813"/>
          <a:ext cx="8514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1400">
                  <a:extLst>
                    <a:ext uri="{9D8B030D-6E8A-4147-A177-3AD203B41FA5}">
                      <a16:colId xmlns:a16="http://schemas.microsoft.com/office/drawing/2014/main" val="293034967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4033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4359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38281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424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64915"/>
                  </a:ext>
                </a:extLst>
              </a:tr>
            </a:tbl>
          </a:graphicData>
        </a:graphic>
      </p:graphicFrame>
      <p:graphicFrame>
        <p:nvGraphicFramePr>
          <p:cNvPr id="353" name="Table 352">
            <a:extLst>
              <a:ext uri="{FF2B5EF4-FFF2-40B4-BE49-F238E27FC236}">
                <a16:creationId xmlns:a16="http://schemas.microsoft.com/office/drawing/2014/main" id="{7DD5E3FE-31BC-8BD7-AC68-9ED68B894AB7}"/>
              </a:ext>
            </a:extLst>
          </p:cNvPr>
          <p:cNvGraphicFramePr>
            <a:graphicFrameLocks noGrp="1"/>
          </p:cNvGraphicFramePr>
          <p:nvPr/>
        </p:nvGraphicFramePr>
        <p:xfrm>
          <a:off x="8093443" y="4217762"/>
          <a:ext cx="329184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42772269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795727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0287923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67464837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09930619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5304385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6674696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71105144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257694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7429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55545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9594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54718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887602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507EB-FC46-53A4-293E-7CE2B59A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57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ADDDB-421C-1E04-33A1-BFF959A80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C03920-A4D6-8EEA-37C3-E290C3577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Moments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1AFC63-ECA0-03D9-3AC9-21FE9F13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28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le 201">
            <a:extLst>
              <a:ext uri="{FF2B5EF4-FFF2-40B4-BE49-F238E27FC236}">
                <a16:creationId xmlns:a16="http://schemas.microsoft.com/office/drawing/2014/main" id="{072CE07F-405C-9B8B-FD3B-9B7F8BE30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Image and Image Moments (M)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6F3EB6-4465-24BD-7732-98FB3DAB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F85352F-3290-4805-23D6-E1D1BC1B7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046838"/>
              </p:ext>
            </p:extLst>
          </p:nvPr>
        </p:nvGraphicFramePr>
        <p:xfrm>
          <a:off x="945623" y="1466217"/>
          <a:ext cx="4165600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683789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550979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2506092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55295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859910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749979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728539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191337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771168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8535275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657261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0628536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701398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0272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8862879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216636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650668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115909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7021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7044965"/>
                    </a:ext>
                  </a:extLst>
                </a:gridCol>
              </a:tblGrid>
              <a:tr h="16807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058573"/>
                  </a:ext>
                </a:extLst>
              </a:tr>
              <a:tr h="16807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937532"/>
                  </a:ext>
                </a:extLst>
              </a:tr>
              <a:tr h="16807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009791"/>
                  </a:ext>
                </a:extLst>
              </a:tr>
              <a:tr h="16807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08513"/>
                  </a:ext>
                </a:extLst>
              </a:tr>
              <a:tr h="16807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332253"/>
                  </a:ext>
                </a:extLst>
              </a:tr>
              <a:tr h="16807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244206"/>
                  </a:ext>
                </a:extLst>
              </a:tr>
              <a:tr h="16807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072024"/>
                  </a:ext>
                </a:extLst>
              </a:tr>
              <a:tr h="16807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178762"/>
                  </a:ext>
                </a:extLst>
              </a:tr>
              <a:tr h="16807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371445"/>
                  </a:ext>
                </a:extLst>
              </a:tr>
              <a:tr h="16807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751047"/>
                  </a:ext>
                </a:extLst>
              </a:tr>
              <a:tr h="16807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451100"/>
                  </a:ext>
                </a:extLst>
              </a:tr>
              <a:tr h="16807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38566"/>
                  </a:ext>
                </a:extLst>
              </a:tr>
              <a:tr h="16807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843413"/>
                  </a:ext>
                </a:extLst>
              </a:tr>
              <a:tr h="16807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555057"/>
                  </a:ext>
                </a:extLst>
              </a:tr>
              <a:tr h="16807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627482"/>
                  </a:ext>
                </a:extLst>
              </a:tr>
              <a:tr h="16807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672932"/>
                  </a:ext>
                </a:extLst>
              </a:tr>
              <a:tr h="16807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656421"/>
                  </a:ext>
                </a:extLst>
              </a:tr>
              <a:tr h="16807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496163"/>
                  </a:ext>
                </a:extLst>
              </a:tr>
              <a:tr h="16807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749332"/>
                  </a:ext>
                </a:extLst>
              </a:tr>
              <a:tr h="168075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058329"/>
                  </a:ext>
                </a:extLst>
              </a:tr>
            </a:tbl>
          </a:graphicData>
        </a:graphic>
      </p:graphicFrame>
      <p:graphicFrame>
        <p:nvGraphicFramePr>
          <p:cNvPr id="119" name="Table 118">
            <a:extLst>
              <a:ext uri="{FF2B5EF4-FFF2-40B4-BE49-F238E27FC236}">
                <a16:creationId xmlns:a16="http://schemas.microsoft.com/office/drawing/2014/main" id="{9AC154F4-8395-A03D-C358-ED75DE0C1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591930"/>
              </p:ext>
            </p:extLst>
          </p:nvPr>
        </p:nvGraphicFramePr>
        <p:xfrm>
          <a:off x="7781632" y="2489246"/>
          <a:ext cx="2117160" cy="1894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5720">
                  <a:extLst>
                    <a:ext uri="{9D8B030D-6E8A-4147-A177-3AD203B41FA5}">
                      <a16:colId xmlns:a16="http://schemas.microsoft.com/office/drawing/2014/main" val="4289157546"/>
                    </a:ext>
                  </a:extLst>
                </a:gridCol>
                <a:gridCol w="705720">
                  <a:extLst>
                    <a:ext uri="{9D8B030D-6E8A-4147-A177-3AD203B41FA5}">
                      <a16:colId xmlns:a16="http://schemas.microsoft.com/office/drawing/2014/main" val="1068491066"/>
                    </a:ext>
                  </a:extLst>
                </a:gridCol>
                <a:gridCol w="705720">
                  <a:extLst>
                    <a:ext uri="{9D8B030D-6E8A-4147-A177-3AD203B41FA5}">
                      <a16:colId xmlns:a16="http://schemas.microsoft.com/office/drawing/2014/main" val="3003759746"/>
                    </a:ext>
                  </a:extLst>
                </a:gridCol>
              </a:tblGrid>
              <a:tr h="631492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359949"/>
                  </a:ext>
                </a:extLst>
              </a:tr>
              <a:tr h="631492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69463"/>
                  </a:ext>
                </a:extLst>
              </a:tr>
              <a:tr h="631492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050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1417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>
            <a:extLst>
              <a:ext uri="{FF2B5EF4-FFF2-40B4-BE49-F238E27FC236}">
                <a16:creationId xmlns:a16="http://schemas.microsoft.com/office/drawing/2014/main" id="{3D41B77D-BB40-E751-2D70-4D1AB22F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F65FC9-C4C6-79AC-C060-BB4546B9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9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A8C441-D56F-65B1-889F-3A0BDE0B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Pixels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6C70BA-559F-44E8-53F6-0F3EF176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80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925A6-498B-127D-1A18-82502DF79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4B5AED-F5AA-F16A-7D1A-84BC3C7D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</a:t>
            </a:r>
            <a:r>
              <a:rPr lang="en-US" baseline="-25000" dirty="0"/>
              <a:t>00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8DAC75-3080-5ACF-BCCF-9E436710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1395135-2FE8-D41F-DF91-026205686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286740"/>
              </p:ext>
            </p:extLst>
          </p:nvPr>
        </p:nvGraphicFramePr>
        <p:xfrm>
          <a:off x="2812151" y="1841967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9518568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33622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355EC7-2B4A-D502-AD6C-9153BCABC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797492"/>
              </p:ext>
            </p:extLst>
          </p:nvPr>
        </p:nvGraphicFramePr>
        <p:xfrm>
          <a:off x="2791954" y="3623787"/>
          <a:ext cx="18288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5725966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072237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54443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4058808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1017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E1F7DA-1C53-DBBC-4B10-3B55C4DBE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804811"/>
              </p:ext>
            </p:extLst>
          </p:nvPr>
        </p:nvGraphicFramePr>
        <p:xfrm>
          <a:off x="2374529" y="1841967"/>
          <a:ext cx="4572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572596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1017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9001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83606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25320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CAF95E-0E9F-4C95-B46A-A3FD29274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84020"/>
              </p:ext>
            </p:extLst>
          </p:nvPr>
        </p:nvGraphicFramePr>
        <p:xfrm>
          <a:off x="5390167" y="185186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9518568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336220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1D4839D9-C530-B02F-2268-36F4A7FFE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929652"/>
              </p:ext>
            </p:extLst>
          </p:nvPr>
        </p:nvGraphicFramePr>
        <p:xfrm>
          <a:off x="8469627" y="1843402"/>
          <a:ext cx="1106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678">
                  <a:extLst>
                    <a:ext uri="{9D8B030D-6E8A-4147-A177-3AD203B41FA5}">
                      <a16:colId xmlns:a16="http://schemas.microsoft.com/office/drawing/2014/main" val="32297507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864942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BE6D7A36-A960-93A0-5931-C83F4DEEB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589764"/>
              </p:ext>
            </p:extLst>
          </p:nvPr>
        </p:nvGraphicFramePr>
        <p:xfrm>
          <a:off x="2793639" y="4517343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9518568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336220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A3230D8B-F60A-218B-1EBC-B3A0C94E0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795813"/>
              </p:ext>
            </p:extLst>
          </p:nvPr>
        </p:nvGraphicFramePr>
        <p:xfrm>
          <a:off x="5390167" y="4520613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9518568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336220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6299058E-8147-0420-3B88-136A09B97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418113"/>
              </p:ext>
            </p:extLst>
          </p:nvPr>
        </p:nvGraphicFramePr>
        <p:xfrm>
          <a:off x="8483410" y="4510318"/>
          <a:ext cx="110667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677">
                  <a:extLst>
                    <a:ext uri="{9D8B030D-6E8A-4147-A177-3AD203B41FA5}">
                      <a16:colId xmlns:a16="http://schemas.microsoft.com/office/drawing/2014/main" val="32297507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864942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BB8204BB-8AAA-2422-6B4B-00D60C1168AA}"/>
              </a:ext>
            </a:extLst>
          </p:cNvPr>
          <p:cNvSpPr txBox="1"/>
          <p:nvPr/>
        </p:nvSpPr>
        <p:spPr>
          <a:xfrm>
            <a:off x="4649918" y="3509659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91C48FE-F0B7-F0D8-23AC-6984AAC8A226}"/>
              </a:ext>
            </a:extLst>
          </p:cNvPr>
          <p:cNvSpPr txBox="1"/>
          <p:nvPr/>
        </p:nvSpPr>
        <p:spPr>
          <a:xfrm>
            <a:off x="2322275" y="1358898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523DB43-9D22-2D45-D98B-8C12F8BBE61A}"/>
              </a:ext>
            </a:extLst>
          </p:cNvPr>
          <p:cNvSpPr txBox="1"/>
          <p:nvPr/>
        </p:nvSpPr>
        <p:spPr>
          <a:xfrm>
            <a:off x="738880" y="2129576"/>
            <a:ext cx="968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Ex. 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52759B6-C3A5-9953-6BC4-C2CF348C5A80}"/>
              </a:ext>
            </a:extLst>
          </p:cNvPr>
          <p:cNvSpPr txBox="1"/>
          <p:nvPr/>
        </p:nvSpPr>
        <p:spPr>
          <a:xfrm>
            <a:off x="729305" y="4716536"/>
            <a:ext cx="968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Ex. 2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01DA35F-E726-C768-C24E-F44A730CC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681929"/>
              </p:ext>
            </p:extLst>
          </p:nvPr>
        </p:nvGraphicFramePr>
        <p:xfrm>
          <a:off x="2735570" y="6308697"/>
          <a:ext cx="18288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5725966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072237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54443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4058808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10179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23B41183-ABAB-72B0-0366-CBD3B3517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171609"/>
              </p:ext>
            </p:extLst>
          </p:nvPr>
        </p:nvGraphicFramePr>
        <p:xfrm>
          <a:off x="2318145" y="4526877"/>
          <a:ext cx="4572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572596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1017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9001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83606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25320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D9941587-4813-25C3-55DC-A6F2C7107667}"/>
              </a:ext>
            </a:extLst>
          </p:cNvPr>
          <p:cNvSpPr txBox="1"/>
          <p:nvPr/>
        </p:nvSpPr>
        <p:spPr>
          <a:xfrm>
            <a:off x="4593534" y="6194569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E40D9F-7E17-A13C-DE00-A38C6582EFB4}"/>
              </a:ext>
            </a:extLst>
          </p:cNvPr>
          <p:cNvSpPr txBox="1"/>
          <p:nvPr/>
        </p:nvSpPr>
        <p:spPr>
          <a:xfrm>
            <a:off x="2265891" y="4043808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35C0D24-A064-EC83-CC18-09D8CC663A0E}"/>
              </a:ext>
            </a:extLst>
          </p:cNvPr>
          <p:cNvSpPr txBox="1"/>
          <p:nvPr/>
        </p:nvSpPr>
        <p:spPr>
          <a:xfrm>
            <a:off x="3018120" y="817794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I(x, 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17D4B50-5B62-1235-D931-9C84B3F40C35}"/>
                  </a:ext>
                </a:extLst>
              </p:cNvPr>
              <p:cNvSpPr txBox="1"/>
              <p:nvPr/>
            </p:nvSpPr>
            <p:spPr>
              <a:xfrm>
                <a:off x="4868475" y="705801"/>
                <a:ext cx="282962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baseline="30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30000" dirty="0"/>
                  <a:t> </a:t>
                </a:r>
                <a:r>
                  <a:rPr lang="en-US" sz="6000" baseline="30000" dirty="0"/>
                  <a:t>▢</a:t>
                </a:r>
                <a:r>
                  <a:rPr lang="en-US" dirty="0"/>
                  <a:t>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/>
                  <a:t> </a:t>
                </a:r>
                <a:r>
                  <a:rPr lang="en-US" sz="6000" baseline="30000" dirty="0"/>
                  <a:t>▢</a:t>
                </a:r>
                <a:r>
                  <a:rPr lang="en-US" sz="3200" baseline="30000" dirty="0"/>
                  <a:t> </a:t>
                </a:r>
                <a14:m>
                  <m:oMath xmlns:m="http://schemas.openxmlformats.org/officeDocument/2006/math">
                    <m:r>
                      <a:rPr lang="en-US" sz="3200" i="1" baseline="30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I(x, y)</a:t>
                </a: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17D4B50-5B62-1235-D931-9C84B3F40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475" y="705801"/>
                <a:ext cx="2829621" cy="707886"/>
              </a:xfrm>
              <a:prstGeom prst="rect">
                <a:avLst/>
              </a:prstGeom>
              <a:blipFill>
                <a:blip r:embed="rId106"/>
                <a:stretch>
                  <a:fillRect l="-3571" t="-47368" r="-4018"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27F609-A8CD-C976-191C-84F1F197BD5E}"/>
                  </a:ext>
                </a:extLst>
              </p:cNvPr>
              <p:cNvSpPr txBox="1"/>
              <p:nvPr/>
            </p:nvSpPr>
            <p:spPr>
              <a:xfrm>
                <a:off x="8426967" y="747861"/>
                <a:ext cx="1182722" cy="7031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/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27F609-A8CD-C976-191C-84F1F197B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967" y="747861"/>
                <a:ext cx="1182722" cy="703141"/>
              </a:xfrm>
              <a:prstGeom prst="rect">
                <a:avLst/>
              </a:prstGeom>
              <a:blipFill>
                <a:blip r:embed="rId111"/>
                <a:stretch>
                  <a:fillRect l="-60638" t="-141071" r="-14894" b="-18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949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A5073-8215-3F91-2468-D34E46722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27376F3-A9FA-8269-BB2F-508A4FD7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</a:t>
            </a:r>
            <a:r>
              <a:rPr lang="en-US" baseline="-25000" dirty="0"/>
              <a:t>10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7A8F06-AD3B-4BA1-704E-C701A365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D99709-5169-D3A0-9F2B-313A7F4551A2}"/>
              </a:ext>
            </a:extLst>
          </p:cNvPr>
          <p:cNvGraphicFramePr>
            <a:graphicFrameLocks noGrp="1"/>
          </p:cNvGraphicFramePr>
          <p:nvPr/>
        </p:nvGraphicFramePr>
        <p:xfrm>
          <a:off x="2812151" y="1841967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9518568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33622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043669-7587-808C-DE1A-9167FF694F03}"/>
              </a:ext>
            </a:extLst>
          </p:cNvPr>
          <p:cNvGraphicFramePr>
            <a:graphicFrameLocks noGrp="1"/>
          </p:cNvGraphicFramePr>
          <p:nvPr/>
        </p:nvGraphicFramePr>
        <p:xfrm>
          <a:off x="2791954" y="3623787"/>
          <a:ext cx="18288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5725966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072237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54443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4058808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1017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6467CE-61F1-773A-C750-EE098D014720}"/>
              </a:ext>
            </a:extLst>
          </p:cNvPr>
          <p:cNvGraphicFramePr>
            <a:graphicFrameLocks noGrp="1"/>
          </p:cNvGraphicFramePr>
          <p:nvPr/>
        </p:nvGraphicFramePr>
        <p:xfrm>
          <a:off x="2374529" y="1841967"/>
          <a:ext cx="4572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572596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1017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9001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83606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25320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524D9D-29F0-40A4-7BBA-9F3BC0711128}"/>
              </a:ext>
            </a:extLst>
          </p:cNvPr>
          <p:cNvGraphicFramePr>
            <a:graphicFrameLocks noGrp="1"/>
          </p:cNvGraphicFramePr>
          <p:nvPr/>
        </p:nvGraphicFramePr>
        <p:xfrm>
          <a:off x="5390167" y="185186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9518568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336220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47B3E4A6-CD76-CAB6-D811-38343690CFFB}"/>
              </a:ext>
            </a:extLst>
          </p:cNvPr>
          <p:cNvGraphicFramePr>
            <a:graphicFrameLocks noGrp="1"/>
          </p:cNvGraphicFramePr>
          <p:nvPr/>
        </p:nvGraphicFramePr>
        <p:xfrm>
          <a:off x="8469627" y="1843402"/>
          <a:ext cx="1106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678">
                  <a:extLst>
                    <a:ext uri="{9D8B030D-6E8A-4147-A177-3AD203B41FA5}">
                      <a16:colId xmlns:a16="http://schemas.microsoft.com/office/drawing/2014/main" val="32297507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864942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6EB10FCB-BB4A-DE33-EA9E-437594E63F2E}"/>
              </a:ext>
            </a:extLst>
          </p:cNvPr>
          <p:cNvGraphicFramePr>
            <a:graphicFrameLocks noGrp="1"/>
          </p:cNvGraphicFramePr>
          <p:nvPr/>
        </p:nvGraphicFramePr>
        <p:xfrm>
          <a:off x="2793639" y="4517343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9518568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336220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1F65C244-A527-1B15-A386-F9CA030DA40B}"/>
              </a:ext>
            </a:extLst>
          </p:cNvPr>
          <p:cNvGraphicFramePr>
            <a:graphicFrameLocks noGrp="1"/>
          </p:cNvGraphicFramePr>
          <p:nvPr/>
        </p:nvGraphicFramePr>
        <p:xfrm>
          <a:off x="5390167" y="4520613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9518568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336220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715947A3-5DA1-4301-3094-FC88148EE372}"/>
              </a:ext>
            </a:extLst>
          </p:cNvPr>
          <p:cNvGraphicFramePr>
            <a:graphicFrameLocks noGrp="1"/>
          </p:cNvGraphicFramePr>
          <p:nvPr/>
        </p:nvGraphicFramePr>
        <p:xfrm>
          <a:off x="8483410" y="4510318"/>
          <a:ext cx="110667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677">
                  <a:extLst>
                    <a:ext uri="{9D8B030D-6E8A-4147-A177-3AD203B41FA5}">
                      <a16:colId xmlns:a16="http://schemas.microsoft.com/office/drawing/2014/main" val="32297507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864942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6BCBB555-DB1B-CB0E-1E1A-76B3C6FFB14F}"/>
              </a:ext>
            </a:extLst>
          </p:cNvPr>
          <p:cNvSpPr txBox="1"/>
          <p:nvPr/>
        </p:nvSpPr>
        <p:spPr>
          <a:xfrm>
            <a:off x="4649918" y="3509659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A323622-3435-AE39-3325-2F58E522BE99}"/>
              </a:ext>
            </a:extLst>
          </p:cNvPr>
          <p:cNvSpPr txBox="1"/>
          <p:nvPr/>
        </p:nvSpPr>
        <p:spPr>
          <a:xfrm>
            <a:off x="2322275" y="1358898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8EEC084-AAF8-20B5-379B-445257AC539E}"/>
              </a:ext>
            </a:extLst>
          </p:cNvPr>
          <p:cNvSpPr txBox="1"/>
          <p:nvPr/>
        </p:nvSpPr>
        <p:spPr>
          <a:xfrm>
            <a:off x="738880" y="2129576"/>
            <a:ext cx="968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Ex. 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C717FF5-5730-1C15-D674-7EA5DAA6EB38}"/>
              </a:ext>
            </a:extLst>
          </p:cNvPr>
          <p:cNvSpPr txBox="1"/>
          <p:nvPr/>
        </p:nvSpPr>
        <p:spPr>
          <a:xfrm>
            <a:off x="729305" y="4716536"/>
            <a:ext cx="968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Ex. 2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572988C-774C-B96B-A650-CA1BCE868B58}"/>
              </a:ext>
            </a:extLst>
          </p:cNvPr>
          <p:cNvGraphicFramePr>
            <a:graphicFrameLocks noGrp="1"/>
          </p:cNvGraphicFramePr>
          <p:nvPr/>
        </p:nvGraphicFramePr>
        <p:xfrm>
          <a:off x="2735570" y="6308697"/>
          <a:ext cx="18288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5725966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072237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54443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4058808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10179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47ED3416-3EDF-24E9-9949-D30F6AFFF076}"/>
              </a:ext>
            </a:extLst>
          </p:cNvPr>
          <p:cNvGraphicFramePr>
            <a:graphicFrameLocks noGrp="1"/>
          </p:cNvGraphicFramePr>
          <p:nvPr/>
        </p:nvGraphicFramePr>
        <p:xfrm>
          <a:off x="2318145" y="4526877"/>
          <a:ext cx="4572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572596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1017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9001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83606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25320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38A73267-E98E-2843-F46C-65F284350A4C}"/>
              </a:ext>
            </a:extLst>
          </p:cNvPr>
          <p:cNvSpPr txBox="1"/>
          <p:nvPr/>
        </p:nvSpPr>
        <p:spPr>
          <a:xfrm>
            <a:off x="4593534" y="6194569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690E4E-ADD2-6789-B6B4-0754EAE5F484}"/>
              </a:ext>
            </a:extLst>
          </p:cNvPr>
          <p:cNvSpPr txBox="1"/>
          <p:nvPr/>
        </p:nvSpPr>
        <p:spPr>
          <a:xfrm>
            <a:off x="2265891" y="4043808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C7E8A1-5DA5-4846-8319-3908683A1D58}"/>
              </a:ext>
            </a:extLst>
          </p:cNvPr>
          <p:cNvSpPr txBox="1"/>
          <p:nvPr/>
        </p:nvSpPr>
        <p:spPr>
          <a:xfrm>
            <a:off x="3018120" y="817794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I(x, 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D7804A-F943-B4C9-88B1-D7A66F8E6BA5}"/>
                  </a:ext>
                </a:extLst>
              </p:cNvPr>
              <p:cNvSpPr txBox="1"/>
              <p:nvPr/>
            </p:nvSpPr>
            <p:spPr>
              <a:xfrm>
                <a:off x="4868475" y="705801"/>
                <a:ext cx="282962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baseline="30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30000" dirty="0"/>
                  <a:t> </a:t>
                </a:r>
                <a:r>
                  <a:rPr lang="en-US" sz="6000" baseline="30000" dirty="0"/>
                  <a:t>▢</a:t>
                </a:r>
                <a:r>
                  <a:rPr lang="en-US" dirty="0"/>
                  <a:t>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/>
                  <a:t> </a:t>
                </a:r>
                <a:r>
                  <a:rPr lang="en-US" sz="6000" baseline="30000" dirty="0"/>
                  <a:t>▢</a:t>
                </a:r>
                <a:r>
                  <a:rPr lang="en-US" sz="3200" baseline="30000" dirty="0"/>
                  <a:t> </a:t>
                </a:r>
                <a14:m>
                  <m:oMath xmlns:m="http://schemas.openxmlformats.org/officeDocument/2006/math">
                    <m:r>
                      <a:rPr lang="en-US" sz="3200" i="1" baseline="30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I(x, y)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D7804A-F943-B4C9-88B1-D7A66F8E6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475" y="705801"/>
                <a:ext cx="2829621" cy="707886"/>
              </a:xfrm>
              <a:prstGeom prst="rect">
                <a:avLst/>
              </a:prstGeom>
              <a:blipFill>
                <a:blip r:embed="rId94"/>
                <a:stretch>
                  <a:fillRect l="-3571" t="-47368" r="-4018"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EB41D9B-69FC-52B9-B2B8-82FCA4D2543A}"/>
                  </a:ext>
                </a:extLst>
              </p:cNvPr>
              <p:cNvSpPr txBox="1"/>
              <p:nvPr/>
            </p:nvSpPr>
            <p:spPr>
              <a:xfrm>
                <a:off x="8426967" y="747861"/>
                <a:ext cx="1182722" cy="7031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/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EB41D9B-69FC-52B9-B2B8-82FCA4D25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967" y="747861"/>
                <a:ext cx="1182722" cy="703141"/>
              </a:xfrm>
              <a:prstGeom prst="rect">
                <a:avLst/>
              </a:prstGeom>
              <a:blipFill>
                <a:blip r:embed="rId95"/>
                <a:stretch>
                  <a:fillRect l="-60638" t="-141071" r="-14894" b="-18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660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D651E-DF3E-2FC5-7C77-A869F0B02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9D577BC-38FC-CD53-49BE-0A79514B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</a:t>
            </a:r>
            <a:r>
              <a:rPr lang="en-US" baseline="-25000" dirty="0"/>
              <a:t>01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8145B8-995B-D2B3-C029-5715753C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225996C-272F-FF48-F75D-71F830703933}"/>
              </a:ext>
            </a:extLst>
          </p:cNvPr>
          <p:cNvGraphicFramePr>
            <a:graphicFrameLocks noGrp="1"/>
          </p:cNvGraphicFramePr>
          <p:nvPr/>
        </p:nvGraphicFramePr>
        <p:xfrm>
          <a:off x="2812151" y="1841967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9518568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33622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AF9121-958B-21C1-D923-9681A5A05A13}"/>
              </a:ext>
            </a:extLst>
          </p:cNvPr>
          <p:cNvGraphicFramePr>
            <a:graphicFrameLocks noGrp="1"/>
          </p:cNvGraphicFramePr>
          <p:nvPr/>
        </p:nvGraphicFramePr>
        <p:xfrm>
          <a:off x="2791954" y="3623787"/>
          <a:ext cx="18288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5725966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072237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54443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4058808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1017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1C9F77-4F39-702B-74B0-DC4602D8B0A3}"/>
              </a:ext>
            </a:extLst>
          </p:cNvPr>
          <p:cNvGraphicFramePr>
            <a:graphicFrameLocks noGrp="1"/>
          </p:cNvGraphicFramePr>
          <p:nvPr/>
        </p:nvGraphicFramePr>
        <p:xfrm>
          <a:off x="2374529" y="1841967"/>
          <a:ext cx="4572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572596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1017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9001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83606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25320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F4C0E72-BBF6-2DA1-D314-8A9B952AC039}"/>
              </a:ext>
            </a:extLst>
          </p:cNvPr>
          <p:cNvGraphicFramePr>
            <a:graphicFrameLocks noGrp="1"/>
          </p:cNvGraphicFramePr>
          <p:nvPr/>
        </p:nvGraphicFramePr>
        <p:xfrm>
          <a:off x="5390167" y="1851860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9518568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336220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9B8FF8BA-E630-69AC-8F45-89988B3284D0}"/>
              </a:ext>
            </a:extLst>
          </p:cNvPr>
          <p:cNvGraphicFramePr>
            <a:graphicFrameLocks noGrp="1"/>
          </p:cNvGraphicFramePr>
          <p:nvPr/>
        </p:nvGraphicFramePr>
        <p:xfrm>
          <a:off x="8469627" y="1843402"/>
          <a:ext cx="1106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678">
                  <a:extLst>
                    <a:ext uri="{9D8B030D-6E8A-4147-A177-3AD203B41FA5}">
                      <a16:colId xmlns:a16="http://schemas.microsoft.com/office/drawing/2014/main" val="32297507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864942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1F499E5A-CB6D-AE33-D7E0-66E3E060EB19}"/>
              </a:ext>
            </a:extLst>
          </p:cNvPr>
          <p:cNvGraphicFramePr>
            <a:graphicFrameLocks noGrp="1"/>
          </p:cNvGraphicFramePr>
          <p:nvPr/>
        </p:nvGraphicFramePr>
        <p:xfrm>
          <a:off x="2793639" y="4517343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9518568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336220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75133715-F5AA-824D-81F4-0A3ED3F471F0}"/>
              </a:ext>
            </a:extLst>
          </p:cNvPr>
          <p:cNvGraphicFramePr>
            <a:graphicFrameLocks noGrp="1"/>
          </p:cNvGraphicFramePr>
          <p:nvPr/>
        </p:nvGraphicFramePr>
        <p:xfrm>
          <a:off x="5390167" y="4520613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9518568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336220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293D9034-EB37-AEC1-7B1A-990CFDF9E03C}"/>
              </a:ext>
            </a:extLst>
          </p:cNvPr>
          <p:cNvGraphicFramePr>
            <a:graphicFrameLocks noGrp="1"/>
          </p:cNvGraphicFramePr>
          <p:nvPr/>
        </p:nvGraphicFramePr>
        <p:xfrm>
          <a:off x="8483410" y="4510318"/>
          <a:ext cx="110667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677">
                  <a:extLst>
                    <a:ext uri="{9D8B030D-6E8A-4147-A177-3AD203B41FA5}">
                      <a16:colId xmlns:a16="http://schemas.microsoft.com/office/drawing/2014/main" val="32297507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864942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AF60EFA3-4A6E-44CF-AD41-2613D8E891E2}"/>
              </a:ext>
            </a:extLst>
          </p:cNvPr>
          <p:cNvSpPr txBox="1"/>
          <p:nvPr/>
        </p:nvSpPr>
        <p:spPr>
          <a:xfrm>
            <a:off x="4649918" y="3509659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3F68DA8-C9D8-8E3B-75EC-FF23728BB949}"/>
              </a:ext>
            </a:extLst>
          </p:cNvPr>
          <p:cNvSpPr txBox="1"/>
          <p:nvPr/>
        </p:nvSpPr>
        <p:spPr>
          <a:xfrm>
            <a:off x="2322275" y="1358898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FD4D7B6-CD3C-1501-2B0A-3D9B194B15E3}"/>
              </a:ext>
            </a:extLst>
          </p:cNvPr>
          <p:cNvSpPr txBox="1"/>
          <p:nvPr/>
        </p:nvSpPr>
        <p:spPr>
          <a:xfrm>
            <a:off x="738880" y="2129576"/>
            <a:ext cx="968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Ex. 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E644671-FDC0-A187-D0A6-8058A616AA5C}"/>
              </a:ext>
            </a:extLst>
          </p:cNvPr>
          <p:cNvSpPr txBox="1"/>
          <p:nvPr/>
        </p:nvSpPr>
        <p:spPr>
          <a:xfrm>
            <a:off x="729305" y="4716536"/>
            <a:ext cx="968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Ex. 2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7E0644E-7CD9-36DD-F8A3-C992CCBF07FF}"/>
              </a:ext>
            </a:extLst>
          </p:cNvPr>
          <p:cNvGraphicFramePr>
            <a:graphicFrameLocks noGrp="1"/>
          </p:cNvGraphicFramePr>
          <p:nvPr/>
        </p:nvGraphicFramePr>
        <p:xfrm>
          <a:off x="2735570" y="6308697"/>
          <a:ext cx="18288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5725966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072237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54443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4058808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10179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E5015B8B-63F8-83FE-02D5-2855CEAB2DE3}"/>
              </a:ext>
            </a:extLst>
          </p:cNvPr>
          <p:cNvGraphicFramePr>
            <a:graphicFrameLocks noGrp="1"/>
          </p:cNvGraphicFramePr>
          <p:nvPr/>
        </p:nvGraphicFramePr>
        <p:xfrm>
          <a:off x="2318145" y="4526877"/>
          <a:ext cx="4572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572596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1017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9001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83606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25320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9AD269C2-9376-578D-E734-E91F73731948}"/>
              </a:ext>
            </a:extLst>
          </p:cNvPr>
          <p:cNvSpPr txBox="1"/>
          <p:nvPr/>
        </p:nvSpPr>
        <p:spPr>
          <a:xfrm>
            <a:off x="4593534" y="6194569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7A7924-1245-9733-71AA-0532FDEFD45E}"/>
              </a:ext>
            </a:extLst>
          </p:cNvPr>
          <p:cNvSpPr txBox="1"/>
          <p:nvPr/>
        </p:nvSpPr>
        <p:spPr>
          <a:xfrm>
            <a:off x="2265891" y="4043808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4292F1-E24F-52F7-E6B3-7D7D175247CD}"/>
              </a:ext>
            </a:extLst>
          </p:cNvPr>
          <p:cNvSpPr txBox="1"/>
          <p:nvPr/>
        </p:nvSpPr>
        <p:spPr>
          <a:xfrm>
            <a:off x="3018120" y="817794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I(x, 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D32378-164E-6F91-BF1E-E9210E17C324}"/>
                  </a:ext>
                </a:extLst>
              </p:cNvPr>
              <p:cNvSpPr txBox="1"/>
              <p:nvPr/>
            </p:nvSpPr>
            <p:spPr>
              <a:xfrm>
                <a:off x="4868475" y="705801"/>
                <a:ext cx="282962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baseline="30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30000" dirty="0"/>
                  <a:t> </a:t>
                </a:r>
                <a:r>
                  <a:rPr lang="en-US" sz="6000" baseline="30000" dirty="0"/>
                  <a:t>▢</a:t>
                </a:r>
                <a:r>
                  <a:rPr lang="en-US" dirty="0"/>
                  <a:t>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/>
                  <a:t> </a:t>
                </a:r>
                <a:r>
                  <a:rPr lang="en-US" sz="6000" baseline="30000" dirty="0"/>
                  <a:t>▢</a:t>
                </a:r>
                <a:r>
                  <a:rPr lang="en-US" sz="3200" baseline="30000" dirty="0"/>
                  <a:t> </a:t>
                </a:r>
                <a14:m>
                  <m:oMath xmlns:m="http://schemas.openxmlformats.org/officeDocument/2006/math">
                    <m:r>
                      <a:rPr lang="en-US" sz="3200" i="1" baseline="30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I(x, y)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D32378-164E-6F91-BF1E-E9210E17C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475" y="705801"/>
                <a:ext cx="2829621" cy="707886"/>
              </a:xfrm>
              <a:prstGeom prst="rect">
                <a:avLst/>
              </a:prstGeom>
              <a:blipFill>
                <a:blip r:embed="rId92"/>
                <a:stretch>
                  <a:fillRect l="-3571" t="-47368" r="-4018"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F9481BD-27B2-63A9-796F-6694D17CA90C}"/>
                  </a:ext>
                </a:extLst>
              </p:cNvPr>
              <p:cNvSpPr txBox="1"/>
              <p:nvPr/>
            </p:nvSpPr>
            <p:spPr>
              <a:xfrm>
                <a:off x="8426967" y="747861"/>
                <a:ext cx="1182722" cy="7031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/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F9481BD-27B2-63A9-796F-6694D17CA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6967" y="747861"/>
                <a:ext cx="1182722" cy="703141"/>
              </a:xfrm>
              <a:prstGeom prst="rect">
                <a:avLst/>
              </a:prstGeom>
              <a:blipFill>
                <a:blip r:embed="rId93"/>
                <a:stretch>
                  <a:fillRect l="-60638" t="-141071" r="-14894" b="-18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496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857F8-3402-ED5A-E6E2-FE04D07D4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7EFFFC-A4E4-13A3-5E89-B737C4E5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</a:t>
            </a:r>
            <a:r>
              <a:rPr lang="en-US" baseline="-25000" dirty="0"/>
              <a:t>21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E544E4-DEC5-D559-AE5E-95CFDB8C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88F9EF-12B5-2900-C28D-B8708F3D1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915979"/>
              </p:ext>
            </p:extLst>
          </p:nvPr>
        </p:nvGraphicFramePr>
        <p:xfrm>
          <a:off x="1997737" y="2199982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9518568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33622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01B8CD-2568-A72D-36E0-174CECFA5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086122"/>
              </p:ext>
            </p:extLst>
          </p:nvPr>
        </p:nvGraphicFramePr>
        <p:xfrm>
          <a:off x="1977540" y="3981802"/>
          <a:ext cx="18288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5725966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072237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54443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4058808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1017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8D6A9F-3EDF-E14E-CF79-22D132B01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238381"/>
              </p:ext>
            </p:extLst>
          </p:nvPr>
        </p:nvGraphicFramePr>
        <p:xfrm>
          <a:off x="1560115" y="2199982"/>
          <a:ext cx="4572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572596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1017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9001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83606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25320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BB041C-8A2F-6E5C-691D-0583886A7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259937"/>
              </p:ext>
            </p:extLst>
          </p:nvPr>
        </p:nvGraphicFramePr>
        <p:xfrm>
          <a:off x="5097091" y="2199982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9518568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336220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1BD7E83E-0C9F-4FCD-230D-7BBBF8F06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31232"/>
              </p:ext>
            </p:extLst>
          </p:nvPr>
        </p:nvGraphicFramePr>
        <p:xfrm>
          <a:off x="8368240" y="2159293"/>
          <a:ext cx="1106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678">
                  <a:extLst>
                    <a:ext uri="{9D8B030D-6E8A-4147-A177-3AD203B41FA5}">
                      <a16:colId xmlns:a16="http://schemas.microsoft.com/office/drawing/2014/main" val="32297507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864942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50937499-44F1-3B70-7F24-8878D749FF4D}"/>
              </a:ext>
            </a:extLst>
          </p:cNvPr>
          <p:cNvSpPr txBox="1"/>
          <p:nvPr/>
        </p:nvSpPr>
        <p:spPr>
          <a:xfrm>
            <a:off x="3835504" y="3867674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E42707B-2C6D-D656-0F7F-6ED97EA1A431}"/>
              </a:ext>
            </a:extLst>
          </p:cNvPr>
          <p:cNvSpPr txBox="1"/>
          <p:nvPr/>
        </p:nvSpPr>
        <p:spPr>
          <a:xfrm>
            <a:off x="1507861" y="1716913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9BAFE-2F3A-7410-2719-01A5CD906BBC}"/>
              </a:ext>
            </a:extLst>
          </p:cNvPr>
          <p:cNvSpPr txBox="1"/>
          <p:nvPr/>
        </p:nvSpPr>
        <p:spPr>
          <a:xfrm>
            <a:off x="2248845" y="998421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I(x, 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2F7B44-D0CB-9A1A-FC02-16460029A6B8}"/>
                  </a:ext>
                </a:extLst>
              </p:cNvPr>
              <p:cNvSpPr txBox="1"/>
              <p:nvPr/>
            </p:nvSpPr>
            <p:spPr>
              <a:xfrm>
                <a:off x="4454538" y="844580"/>
                <a:ext cx="282962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baseline="30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30000" dirty="0"/>
                  <a:t> </a:t>
                </a:r>
                <a:r>
                  <a:rPr lang="en-US" sz="6000" baseline="30000" dirty="0"/>
                  <a:t>▢</a:t>
                </a:r>
                <a:r>
                  <a:rPr lang="en-US" dirty="0"/>
                  <a:t>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/>
                  <a:t> </a:t>
                </a:r>
                <a:r>
                  <a:rPr lang="en-US" sz="6000" baseline="30000" dirty="0"/>
                  <a:t>▢</a:t>
                </a:r>
                <a:r>
                  <a:rPr lang="en-US" sz="3200" baseline="30000" dirty="0"/>
                  <a:t> </a:t>
                </a:r>
                <a14:m>
                  <m:oMath xmlns:m="http://schemas.openxmlformats.org/officeDocument/2006/math">
                    <m:r>
                      <a:rPr lang="en-US" sz="3200" i="1" baseline="30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I(x, y)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2F7B44-D0CB-9A1A-FC02-16460029A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538" y="844580"/>
                <a:ext cx="2829621" cy="707886"/>
              </a:xfrm>
              <a:prstGeom prst="rect">
                <a:avLst/>
              </a:prstGeom>
              <a:blipFill>
                <a:blip r:embed="rId58"/>
                <a:stretch>
                  <a:fillRect l="-3125" t="-47368" r="-4464"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08EEBD-5544-BD02-5DFA-3E6E1F28B7C6}"/>
                  </a:ext>
                </a:extLst>
              </p:cNvPr>
              <p:cNvSpPr txBox="1"/>
              <p:nvPr/>
            </p:nvSpPr>
            <p:spPr>
              <a:xfrm>
                <a:off x="8378704" y="829201"/>
                <a:ext cx="1182722" cy="7031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/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08EEBD-5544-BD02-5DFA-3E6E1F28B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704" y="829201"/>
                <a:ext cx="1182722" cy="703141"/>
              </a:xfrm>
              <a:prstGeom prst="rect">
                <a:avLst/>
              </a:prstGeom>
              <a:blipFill>
                <a:blip r:embed="rId59"/>
                <a:stretch>
                  <a:fillRect l="-60638" t="-139286" r="-14894" b="-18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250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F8BD4-8552-CF38-332C-5393D1781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C7EAFA-1F47-AD5F-CF17-3DEAB529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</a:t>
            </a:r>
            <a:r>
              <a:rPr lang="en-US" baseline="-25000" dirty="0"/>
              <a:t>20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50174C-C216-879F-0193-DB15BDA62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D419273-C296-D53F-987D-1D5D5FE971A8}"/>
              </a:ext>
            </a:extLst>
          </p:cNvPr>
          <p:cNvGraphicFramePr>
            <a:graphicFrameLocks noGrp="1"/>
          </p:cNvGraphicFramePr>
          <p:nvPr/>
        </p:nvGraphicFramePr>
        <p:xfrm>
          <a:off x="1997737" y="2199982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9518568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33622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70B138-BCC0-A266-6014-16331AE1C898}"/>
              </a:ext>
            </a:extLst>
          </p:cNvPr>
          <p:cNvGraphicFramePr>
            <a:graphicFrameLocks noGrp="1"/>
          </p:cNvGraphicFramePr>
          <p:nvPr/>
        </p:nvGraphicFramePr>
        <p:xfrm>
          <a:off x="1977540" y="3981802"/>
          <a:ext cx="18288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5725966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072237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54443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4058808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1017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03837A-848B-FF8B-E5EB-FE85C896E96B}"/>
              </a:ext>
            </a:extLst>
          </p:cNvPr>
          <p:cNvGraphicFramePr>
            <a:graphicFrameLocks noGrp="1"/>
          </p:cNvGraphicFramePr>
          <p:nvPr/>
        </p:nvGraphicFramePr>
        <p:xfrm>
          <a:off x="1560115" y="2199982"/>
          <a:ext cx="4572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572596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1017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9001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83606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25320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0BEEF8-67F9-D10E-AF49-4348E52E38BB}"/>
              </a:ext>
            </a:extLst>
          </p:cNvPr>
          <p:cNvGraphicFramePr>
            <a:graphicFrameLocks noGrp="1"/>
          </p:cNvGraphicFramePr>
          <p:nvPr/>
        </p:nvGraphicFramePr>
        <p:xfrm>
          <a:off x="5097091" y="2199982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9518568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336220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7EF5036F-380C-9E54-9621-295F65B143B3}"/>
              </a:ext>
            </a:extLst>
          </p:cNvPr>
          <p:cNvGraphicFramePr>
            <a:graphicFrameLocks noGrp="1"/>
          </p:cNvGraphicFramePr>
          <p:nvPr/>
        </p:nvGraphicFramePr>
        <p:xfrm>
          <a:off x="8368240" y="2159293"/>
          <a:ext cx="1106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678">
                  <a:extLst>
                    <a:ext uri="{9D8B030D-6E8A-4147-A177-3AD203B41FA5}">
                      <a16:colId xmlns:a16="http://schemas.microsoft.com/office/drawing/2014/main" val="32297507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864942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17E9ECD8-72B8-CAD5-DA6C-4EBDD2CF0B15}"/>
              </a:ext>
            </a:extLst>
          </p:cNvPr>
          <p:cNvSpPr txBox="1"/>
          <p:nvPr/>
        </p:nvSpPr>
        <p:spPr>
          <a:xfrm>
            <a:off x="3835504" y="3867674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FAB5D2-C11C-D011-E28B-878E85EBD5B7}"/>
              </a:ext>
            </a:extLst>
          </p:cNvPr>
          <p:cNvSpPr txBox="1"/>
          <p:nvPr/>
        </p:nvSpPr>
        <p:spPr>
          <a:xfrm>
            <a:off x="1507861" y="1716913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2E264-57C6-6BEA-97B7-3BA04AB68A7B}"/>
              </a:ext>
            </a:extLst>
          </p:cNvPr>
          <p:cNvSpPr txBox="1"/>
          <p:nvPr/>
        </p:nvSpPr>
        <p:spPr>
          <a:xfrm>
            <a:off x="2248845" y="998421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I(x, 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B7E584-7660-F03A-1255-7FB2F1CEA0FD}"/>
                  </a:ext>
                </a:extLst>
              </p:cNvPr>
              <p:cNvSpPr txBox="1"/>
              <p:nvPr/>
            </p:nvSpPr>
            <p:spPr>
              <a:xfrm>
                <a:off x="4454538" y="844580"/>
                <a:ext cx="282962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baseline="30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30000" dirty="0"/>
                  <a:t> </a:t>
                </a:r>
                <a:r>
                  <a:rPr lang="en-US" sz="6000" baseline="30000" dirty="0"/>
                  <a:t>▢</a:t>
                </a:r>
                <a:r>
                  <a:rPr lang="en-US" dirty="0"/>
                  <a:t>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/>
                  <a:t> </a:t>
                </a:r>
                <a:r>
                  <a:rPr lang="en-US" sz="6000" baseline="30000" dirty="0"/>
                  <a:t>▢</a:t>
                </a:r>
                <a:r>
                  <a:rPr lang="en-US" sz="3200" baseline="30000" dirty="0"/>
                  <a:t> </a:t>
                </a:r>
                <a14:m>
                  <m:oMath xmlns:m="http://schemas.openxmlformats.org/officeDocument/2006/math">
                    <m:r>
                      <a:rPr lang="en-US" sz="3200" i="1" baseline="30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I(x, y)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B7E584-7660-F03A-1255-7FB2F1CEA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538" y="844580"/>
                <a:ext cx="2829621" cy="707886"/>
              </a:xfrm>
              <a:prstGeom prst="rect">
                <a:avLst/>
              </a:prstGeom>
              <a:blipFill>
                <a:blip r:embed="rId2"/>
                <a:stretch>
                  <a:fillRect l="-3125" t="-47368" r="-4464"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1F524D-0BE5-BD3B-531C-C8ACFA87D44E}"/>
                  </a:ext>
                </a:extLst>
              </p:cNvPr>
              <p:cNvSpPr txBox="1"/>
              <p:nvPr/>
            </p:nvSpPr>
            <p:spPr>
              <a:xfrm>
                <a:off x="8378704" y="829201"/>
                <a:ext cx="1182722" cy="7031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/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1F524D-0BE5-BD3B-531C-C8ACFA87D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704" y="829201"/>
                <a:ext cx="1182722" cy="703141"/>
              </a:xfrm>
              <a:prstGeom prst="rect">
                <a:avLst/>
              </a:prstGeom>
              <a:blipFill>
                <a:blip r:embed="rId3"/>
                <a:stretch>
                  <a:fillRect l="-60638" t="-139286" r="-14894" b="-18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F4D92EF3-AF65-68F7-8939-D75EA4FD187B}"/>
              </a:ext>
            </a:extLst>
          </p:cNvPr>
          <p:cNvSpPr txBox="1"/>
          <p:nvPr/>
        </p:nvSpPr>
        <p:spPr>
          <a:xfrm>
            <a:off x="415121" y="6037662"/>
            <a:ext cx="151292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🔑  </a:t>
            </a:r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a + b = 40</a:t>
            </a:r>
            <a:endParaRPr lang="el-GR" b="0" i="0" dirty="0">
              <a:solidFill>
                <a:srgbClr val="373637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9258AE-EB35-3C26-AA61-3E05732101E9}"/>
              </a:ext>
            </a:extLst>
          </p:cNvPr>
          <p:cNvSpPr txBox="1"/>
          <p:nvPr/>
        </p:nvSpPr>
        <p:spPr>
          <a:xfrm>
            <a:off x="9554501" y="2196585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B2AD2F-17FA-B236-B38D-72A58CC1C7DD}"/>
              </a:ext>
            </a:extLst>
          </p:cNvPr>
          <p:cNvSpPr/>
          <p:nvPr/>
        </p:nvSpPr>
        <p:spPr>
          <a:xfrm>
            <a:off x="5929342" y="2129774"/>
            <a:ext cx="652320" cy="66025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460AFB-4953-3D8F-88A3-5B90EB1CC3BD}"/>
              </a:ext>
            </a:extLst>
          </p:cNvPr>
          <p:cNvSpPr txBox="1"/>
          <p:nvPr/>
        </p:nvSpPr>
        <p:spPr>
          <a:xfrm>
            <a:off x="5917691" y="1710443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b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86429B0-C268-E831-D59F-E125100FC5C9}"/>
                  </a:ext>
                </a:extLst>
              </p14:cNvPr>
              <p14:cNvContentPartPr/>
              <p14:nvPr/>
            </p14:nvContentPartPr>
            <p14:xfrm>
              <a:off x="4935741" y="877317"/>
              <a:ext cx="172800" cy="211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86429B0-C268-E831-D59F-E125100FC5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24941" y="866877"/>
                <a:ext cx="1940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2F4A5C2-ED06-DE77-0A09-B4A99380E9E3}"/>
                  </a:ext>
                </a:extLst>
              </p14:cNvPr>
              <p14:cNvContentPartPr/>
              <p14:nvPr/>
            </p14:nvContentPartPr>
            <p14:xfrm>
              <a:off x="5750781" y="900717"/>
              <a:ext cx="78840" cy="196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2F4A5C2-ED06-DE77-0A09-B4A99380E9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40341" y="890277"/>
                <a:ext cx="10008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C60B2FD-FEAE-203E-C871-340229E519F4}"/>
                  </a:ext>
                </a:extLst>
              </p14:cNvPr>
              <p14:cNvContentPartPr/>
              <p14:nvPr/>
            </p14:nvContentPartPr>
            <p14:xfrm>
              <a:off x="5358741" y="4142157"/>
              <a:ext cx="16200" cy="130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C60B2FD-FEAE-203E-C871-340229E519F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48301" y="4131357"/>
                <a:ext cx="3744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2F25A4C-B3A3-E8A5-8DF7-46130764FFAD}"/>
                  </a:ext>
                </a:extLst>
              </p14:cNvPr>
              <p14:cNvContentPartPr/>
              <p14:nvPr/>
            </p14:nvContentPartPr>
            <p14:xfrm>
              <a:off x="6166221" y="4123077"/>
              <a:ext cx="133560" cy="1648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2F25A4C-B3A3-E8A5-8DF7-46130764FF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55781" y="4112277"/>
                <a:ext cx="1548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E925840-631D-65F0-6C08-8F771AA7C99A}"/>
                  </a:ext>
                </a:extLst>
              </p14:cNvPr>
              <p14:cNvContentPartPr/>
              <p14:nvPr/>
            </p14:nvContentPartPr>
            <p14:xfrm>
              <a:off x="6620901" y="4100397"/>
              <a:ext cx="133920" cy="1717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E925840-631D-65F0-6C08-8F771AA7C99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10433" y="4089620"/>
                <a:ext cx="155217" cy="192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EE0F5E6-4221-E4A9-66E8-425DB329B4CD}"/>
                  </a:ext>
                </a:extLst>
              </p14:cNvPr>
              <p14:cNvContentPartPr/>
              <p14:nvPr/>
            </p14:nvContentPartPr>
            <p14:xfrm>
              <a:off x="5723781" y="4138557"/>
              <a:ext cx="121320" cy="1494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EE0F5E6-4221-E4A9-66E8-425DB329B4C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13341" y="4128117"/>
                <a:ext cx="1425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3DCB3BE-56F4-F3D2-FD1B-8EF4CF9142AA}"/>
                  </a:ext>
                </a:extLst>
              </p14:cNvPr>
              <p14:cNvContentPartPr/>
              <p14:nvPr/>
            </p14:nvContentPartPr>
            <p14:xfrm>
              <a:off x="4896501" y="3763077"/>
              <a:ext cx="16200" cy="1407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3DCB3BE-56F4-F3D2-FD1B-8EF4CF9142A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85701" y="3752637"/>
                <a:ext cx="374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A5A980A-85B5-2FDD-DDDE-5CAB670E636A}"/>
                  </a:ext>
                </a:extLst>
              </p14:cNvPr>
              <p14:cNvContentPartPr/>
              <p14:nvPr/>
            </p14:nvContentPartPr>
            <p14:xfrm>
              <a:off x="4880661" y="3386877"/>
              <a:ext cx="16200" cy="132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A5A980A-85B5-2FDD-DDDE-5CAB670E63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70221" y="3376437"/>
                <a:ext cx="374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3354572-E462-F217-95E6-093462978CF9}"/>
                  </a:ext>
                </a:extLst>
              </p14:cNvPr>
              <p14:cNvContentPartPr/>
              <p14:nvPr/>
            </p14:nvContentPartPr>
            <p14:xfrm>
              <a:off x="4911981" y="2845077"/>
              <a:ext cx="8280" cy="1180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3354572-E462-F217-95E6-093462978CF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01541" y="2834637"/>
                <a:ext cx="2952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64E0D905-254D-24C1-A12F-4631213F0E23}"/>
                  </a:ext>
                </a:extLst>
              </p14:cNvPr>
              <p14:cNvContentPartPr/>
              <p14:nvPr/>
            </p14:nvContentPartPr>
            <p14:xfrm>
              <a:off x="4857261" y="2384277"/>
              <a:ext cx="8280" cy="1396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64E0D905-254D-24C1-A12F-4631213F0E2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846461" y="2373837"/>
                <a:ext cx="295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1B5B7F3-FC27-DEFE-9D16-E6BDB057B993}"/>
                  </a:ext>
                </a:extLst>
              </p14:cNvPr>
              <p14:cNvContentPartPr/>
              <p14:nvPr/>
            </p14:nvContentPartPr>
            <p14:xfrm>
              <a:off x="5296101" y="3249357"/>
              <a:ext cx="8280" cy="2469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1B5B7F3-FC27-DEFE-9D16-E6BDB057B99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85661" y="3238557"/>
                <a:ext cx="2952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44351E1-FFA0-F451-BB26-1E43676A531A}"/>
                  </a:ext>
                </a:extLst>
              </p14:cNvPr>
              <p14:cNvContentPartPr/>
              <p14:nvPr/>
            </p14:nvContentPartPr>
            <p14:xfrm>
              <a:off x="5618661" y="3230277"/>
              <a:ext cx="164160" cy="2739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44351E1-FFA0-F451-BB26-1E43676A531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07861" y="3219477"/>
                <a:ext cx="18540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7DD0D9F-3706-76A6-CBEE-82F81FFA6768}"/>
                  </a:ext>
                </a:extLst>
              </p14:cNvPr>
              <p14:cNvContentPartPr/>
              <p14:nvPr/>
            </p14:nvContentPartPr>
            <p14:xfrm>
              <a:off x="6660141" y="3663717"/>
              <a:ext cx="180720" cy="2548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7DD0D9F-3706-76A6-CBEE-82F81FFA676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649701" y="3653277"/>
                <a:ext cx="20196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EF0DE59-5A5E-0050-43DF-2B912B046EFC}"/>
                  </a:ext>
                </a:extLst>
              </p14:cNvPr>
              <p14:cNvContentPartPr/>
              <p14:nvPr/>
            </p14:nvContentPartPr>
            <p14:xfrm>
              <a:off x="5311941" y="2805837"/>
              <a:ext cx="23760" cy="1998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EF0DE59-5A5E-0050-43DF-2B912B046EF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301141" y="2795397"/>
                <a:ext cx="4500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7BC3C99-B5B1-9E38-B579-AAC2478C616C}"/>
                  </a:ext>
                </a:extLst>
              </p14:cNvPr>
              <p14:cNvContentPartPr/>
              <p14:nvPr/>
            </p14:nvContentPartPr>
            <p14:xfrm>
              <a:off x="6182061" y="2303997"/>
              <a:ext cx="164880" cy="2397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7BC3C99-B5B1-9E38-B579-AAC2478C616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71261" y="2293557"/>
                <a:ext cx="1861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687F2A2-9C1E-76AC-CFAE-F23D824C043C}"/>
                  </a:ext>
                </a:extLst>
              </p14:cNvPr>
              <p14:cNvContentPartPr/>
              <p14:nvPr/>
            </p14:nvContentPartPr>
            <p14:xfrm>
              <a:off x="8597661" y="2265837"/>
              <a:ext cx="320760" cy="2930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687F2A2-9C1E-76AC-CFAE-F23D824C043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586861" y="2255397"/>
                <a:ext cx="34200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E16A682-555F-18A9-2A3D-E3E374C975CA}"/>
                  </a:ext>
                </a:extLst>
              </p14:cNvPr>
              <p14:cNvContentPartPr/>
              <p14:nvPr/>
            </p14:nvContentPartPr>
            <p14:xfrm>
              <a:off x="459141" y="356397"/>
              <a:ext cx="541440" cy="4273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E16A682-555F-18A9-2A3D-E3E374C975C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4021" y="341277"/>
                <a:ext cx="571680" cy="45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7274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03719-60B2-E2C7-FB1C-4115D0C22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2E2FD9-3F25-F48E-BBBC-A3698610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</a:t>
            </a:r>
            <a:r>
              <a:rPr lang="en-US" baseline="-25000" dirty="0"/>
              <a:t>12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418F4B-E3C7-AEFC-87E5-4F2D6BB4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CBB4A41-A40D-0438-1FD6-94CA51D9E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889302"/>
              </p:ext>
            </p:extLst>
          </p:nvPr>
        </p:nvGraphicFramePr>
        <p:xfrm>
          <a:off x="1997737" y="2199982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9518568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33622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6E02EE-988E-FD7F-DE11-9B7FFD2931C1}"/>
              </a:ext>
            </a:extLst>
          </p:cNvPr>
          <p:cNvGraphicFramePr>
            <a:graphicFrameLocks noGrp="1"/>
          </p:cNvGraphicFramePr>
          <p:nvPr/>
        </p:nvGraphicFramePr>
        <p:xfrm>
          <a:off x="1977540" y="3981802"/>
          <a:ext cx="18288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5725966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072237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54443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4058808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1017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1D1E41-A1A7-BEC0-FD18-47CAF99B1687}"/>
              </a:ext>
            </a:extLst>
          </p:cNvPr>
          <p:cNvGraphicFramePr>
            <a:graphicFrameLocks noGrp="1"/>
          </p:cNvGraphicFramePr>
          <p:nvPr/>
        </p:nvGraphicFramePr>
        <p:xfrm>
          <a:off x="1560115" y="2199982"/>
          <a:ext cx="4572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572596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1017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9001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83606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25320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CA5E6D-8B37-28FF-1437-76586C25FCDF}"/>
              </a:ext>
            </a:extLst>
          </p:cNvPr>
          <p:cNvGraphicFramePr>
            <a:graphicFrameLocks noGrp="1"/>
          </p:cNvGraphicFramePr>
          <p:nvPr/>
        </p:nvGraphicFramePr>
        <p:xfrm>
          <a:off x="5097091" y="2199982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9518568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336220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D491E9F1-741D-ABEE-1AA7-FFD4CE7F8B0B}"/>
              </a:ext>
            </a:extLst>
          </p:cNvPr>
          <p:cNvGraphicFramePr>
            <a:graphicFrameLocks noGrp="1"/>
          </p:cNvGraphicFramePr>
          <p:nvPr/>
        </p:nvGraphicFramePr>
        <p:xfrm>
          <a:off x="8368240" y="2159293"/>
          <a:ext cx="110667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678">
                  <a:extLst>
                    <a:ext uri="{9D8B030D-6E8A-4147-A177-3AD203B41FA5}">
                      <a16:colId xmlns:a16="http://schemas.microsoft.com/office/drawing/2014/main" val="322975074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5864942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22B09A54-4B7F-F964-B93E-6B344F123C32}"/>
              </a:ext>
            </a:extLst>
          </p:cNvPr>
          <p:cNvSpPr txBox="1"/>
          <p:nvPr/>
        </p:nvSpPr>
        <p:spPr>
          <a:xfrm>
            <a:off x="3835504" y="3867674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0B2AA60-6FC6-9BCE-0EA2-BDC0AA6DBBB0}"/>
              </a:ext>
            </a:extLst>
          </p:cNvPr>
          <p:cNvSpPr txBox="1"/>
          <p:nvPr/>
        </p:nvSpPr>
        <p:spPr>
          <a:xfrm>
            <a:off x="1507861" y="1716913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7AECF5-5564-8194-EAC2-7003EFA64BD8}"/>
              </a:ext>
            </a:extLst>
          </p:cNvPr>
          <p:cNvSpPr txBox="1"/>
          <p:nvPr/>
        </p:nvSpPr>
        <p:spPr>
          <a:xfrm>
            <a:off x="2248845" y="998421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I(x, 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C28151-28AA-AEB5-2AE8-D2DE4ACE0714}"/>
                  </a:ext>
                </a:extLst>
              </p:cNvPr>
              <p:cNvSpPr txBox="1"/>
              <p:nvPr/>
            </p:nvSpPr>
            <p:spPr>
              <a:xfrm>
                <a:off x="4454538" y="844580"/>
                <a:ext cx="282962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baseline="30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baseline="30000" dirty="0"/>
                  <a:t> </a:t>
                </a:r>
                <a:r>
                  <a:rPr lang="en-US" sz="6000" baseline="30000" dirty="0"/>
                  <a:t>▢</a:t>
                </a:r>
                <a:r>
                  <a:rPr lang="en-US" dirty="0"/>
                  <a:t>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/>
                  <a:t> </a:t>
                </a:r>
                <a:r>
                  <a:rPr lang="en-US" sz="6000" baseline="30000" dirty="0"/>
                  <a:t>▢</a:t>
                </a:r>
                <a:r>
                  <a:rPr lang="en-US" sz="3200" baseline="30000" dirty="0"/>
                  <a:t> </a:t>
                </a:r>
                <a14:m>
                  <m:oMath xmlns:m="http://schemas.openxmlformats.org/officeDocument/2006/math">
                    <m:r>
                      <a:rPr lang="en-US" sz="3200" i="1" baseline="30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I(x, y)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C28151-28AA-AEB5-2AE8-D2DE4ACE0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538" y="844580"/>
                <a:ext cx="2829621" cy="707886"/>
              </a:xfrm>
              <a:prstGeom prst="rect">
                <a:avLst/>
              </a:prstGeom>
              <a:blipFill>
                <a:blip r:embed="rId2"/>
                <a:stretch>
                  <a:fillRect l="-3125" t="-47368" r="-4464"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B0BBD2-CA2B-1AF8-4785-E31DA75DCE06}"/>
                  </a:ext>
                </a:extLst>
              </p:cNvPr>
              <p:cNvSpPr txBox="1"/>
              <p:nvPr/>
            </p:nvSpPr>
            <p:spPr>
              <a:xfrm>
                <a:off x="8378704" y="829201"/>
                <a:ext cx="1182722" cy="7031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/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B0BBD2-CA2B-1AF8-4785-E31DA75DC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704" y="829201"/>
                <a:ext cx="1182722" cy="703141"/>
              </a:xfrm>
              <a:prstGeom prst="rect">
                <a:avLst/>
              </a:prstGeom>
              <a:blipFill>
                <a:blip r:embed="rId3"/>
                <a:stretch>
                  <a:fillRect l="-60638" t="-139286" r="-14894" b="-18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219782A-6079-EAEB-3588-994E496215F8}"/>
              </a:ext>
            </a:extLst>
          </p:cNvPr>
          <p:cNvSpPr txBox="1"/>
          <p:nvPr/>
        </p:nvSpPr>
        <p:spPr>
          <a:xfrm>
            <a:off x="415121" y="6037662"/>
            <a:ext cx="151292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🔑  </a:t>
            </a:r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a - b = 25</a:t>
            </a:r>
            <a:endParaRPr lang="el-GR" b="0" i="0" dirty="0">
              <a:solidFill>
                <a:srgbClr val="373637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2652F6-89FF-2EB7-9B49-E1878B08C9F5}"/>
              </a:ext>
            </a:extLst>
          </p:cNvPr>
          <p:cNvSpPr txBox="1"/>
          <p:nvPr/>
        </p:nvSpPr>
        <p:spPr>
          <a:xfrm>
            <a:off x="9554501" y="2196585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120B58-15B1-3A78-B5E1-A45494C277E5}"/>
              </a:ext>
            </a:extLst>
          </p:cNvPr>
          <p:cNvSpPr/>
          <p:nvPr/>
        </p:nvSpPr>
        <p:spPr>
          <a:xfrm>
            <a:off x="5929342" y="2129774"/>
            <a:ext cx="652320" cy="66025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C6A27D-762E-6F40-6295-1FA7D9345E9E}"/>
              </a:ext>
            </a:extLst>
          </p:cNvPr>
          <p:cNvSpPr txBox="1"/>
          <p:nvPr/>
        </p:nvSpPr>
        <p:spPr>
          <a:xfrm>
            <a:off x="5917691" y="1710443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b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F913788-8760-FFA8-A364-14032AAF3BE7}"/>
                  </a:ext>
                </a:extLst>
              </p14:cNvPr>
              <p14:cNvContentPartPr/>
              <p14:nvPr/>
            </p14:nvContentPartPr>
            <p14:xfrm>
              <a:off x="5021781" y="885237"/>
              <a:ext cx="23760" cy="149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F913788-8760-FFA8-A364-14032AAF3B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11341" y="874437"/>
                <a:ext cx="4500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68DC929-43FD-D086-2FBC-DE2AF6DCB2B2}"/>
                  </a:ext>
                </a:extLst>
              </p14:cNvPr>
              <p14:cNvContentPartPr/>
              <p14:nvPr/>
            </p14:nvContentPartPr>
            <p14:xfrm>
              <a:off x="5727381" y="893157"/>
              <a:ext cx="227880" cy="179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68DC929-43FD-D086-2FBC-DE2AF6DCB2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16581" y="882357"/>
                <a:ext cx="2491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A253F0B-BF22-C137-5E0E-B976E8874280}"/>
                  </a:ext>
                </a:extLst>
              </p14:cNvPr>
              <p14:cNvContentPartPr/>
              <p14:nvPr/>
            </p14:nvContentPartPr>
            <p14:xfrm>
              <a:off x="5311941" y="4123077"/>
              <a:ext cx="23760" cy="1494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A253F0B-BF22-C137-5E0E-B976E887428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01141" y="4112277"/>
                <a:ext cx="4500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B9569A9-103F-D712-DDCC-A3350EF0BBB9}"/>
                  </a:ext>
                </a:extLst>
              </p14:cNvPr>
              <p14:cNvContentPartPr/>
              <p14:nvPr/>
            </p14:nvContentPartPr>
            <p14:xfrm>
              <a:off x="5727381" y="4130637"/>
              <a:ext cx="149400" cy="110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B9569A9-103F-D712-DDCC-A3350EF0BBB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16581" y="4120197"/>
                <a:ext cx="17064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F69D88E-1B9E-2882-5AE8-C3043D2B1956}"/>
                  </a:ext>
                </a:extLst>
              </p14:cNvPr>
              <p14:cNvContentPartPr/>
              <p14:nvPr/>
            </p14:nvContentPartPr>
            <p14:xfrm>
              <a:off x="6150741" y="4083837"/>
              <a:ext cx="109080" cy="149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F69D88E-1B9E-2882-5AE8-C3043D2B195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39941" y="4073037"/>
                <a:ext cx="13032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9F4EBFC-5A47-09E1-F325-28E734F50206}"/>
                  </a:ext>
                </a:extLst>
              </p14:cNvPr>
              <p14:cNvContentPartPr/>
              <p14:nvPr/>
            </p14:nvContentPartPr>
            <p14:xfrm>
              <a:off x="6605421" y="4130637"/>
              <a:ext cx="157320" cy="259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9F4EBFC-5A47-09E1-F325-28E734F5020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94621" y="4120197"/>
                <a:ext cx="1785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32DD961-D89C-0694-0349-C0502CB4042B}"/>
                  </a:ext>
                </a:extLst>
              </p14:cNvPr>
              <p14:cNvContentPartPr/>
              <p14:nvPr/>
            </p14:nvContentPartPr>
            <p14:xfrm>
              <a:off x="4880661" y="3699717"/>
              <a:ext cx="16200" cy="157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32DD961-D89C-0694-0349-C0502CB4042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70221" y="3688917"/>
                <a:ext cx="3744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C7E3B00-A21A-56C0-94A6-A8F59694EC25}"/>
                  </a:ext>
                </a:extLst>
              </p14:cNvPr>
              <p14:cNvContentPartPr/>
              <p14:nvPr/>
            </p14:nvContentPartPr>
            <p14:xfrm>
              <a:off x="4786701" y="3245037"/>
              <a:ext cx="180720" cy="2592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C7E3B00-A21A-56C0-94A6-A8F59694EC2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75901" y="3234237"/>
                <a:ext cx="20196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1B09BCD-DF87-FB8F-330D-59581F59710F}"/>
                  </a:ext>
                </a:extLst>
              </p14:cNvPr>
              <p14:cNvContentPartPr/>
              <p14:nvPr/>
            </p14:nvContentPartPr>
            <p14:xfrm>
              <a:off x="4716141" y="2829237"/>
              <a:ext cx="125640" cy="180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1B09BCD-DF87-FB8F-330D-59581F59710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05341" y="2818797"/>
                <a:ext cx="14688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CD90A2D-628F-0C6F-EBD6-BD6E928406FE}"/>
                  </a:ext>
                </a:extLst>
              </p14:cNvPr>
              <p14:cNvContentPartPr/>
              <p14:nvPr/>
            </p14:nvContentPartPr>
            <p14:xfrm>
              <a:off x="4692381" y="2320557"/>
              <a:ext cx="173160" cy="2188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CD90A2D-628F-0C6F-EBD6-BD6E928406F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681919" y="2310117"/>
                <a:ext cx="194444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967904D-3C20-F2ED-EEF4-C5BF1563E1C6}"/>
                  </a:ext>
                </a:extLst>
              </p14:cNvPr>
              <p14:cNvContentPartPr/>
              <p14:nvPr/>
            </p14:nvContentPartPr>
            <p14:xfrm>
              <a:off x="5234181" y="3288440"/>
              <a:ext cx="195480" cy="2390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967904D-3C20-F2ED-EEF4-C5BF1563E1C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23741" y="3278000"/>
                <a:ext cx="21672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2707F6E-E4E5-05AC-A172-3E15B6E72DBB}"/>
                  </a:ext>
                </a:extLst>
              </p14:cNvPr>
              <p14:cNvContentPartPr/>
              <p14:nvPr/>
            </p14:nvContentPartPr>
            <p14:xfrm>
              <a:off x="5672661" y="3268280"/>
              <a:ext cx="133560" cy="1807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2707F6E-E4E5-05AC-A172-3E15B6E72DB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61861" y="3257840"/>
                <a:ext cx="15480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3096FBA-4E93-D643-4040-AA9E24FF6882}"/>
                  </a:ext>
                </a:extLst>
              </p14:cNvPr>
              <p14:cNvContentPartPr/>
              <p14:nvPr/>
            </p14:nvContentPartPr>
            <p14:xfrm>
              <a:off x="5217621" y="2852840"/>
              <a:ext cx="118080" cy="2120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3096FBA-4E93-D643-4040-AA9E24FF688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207181" y="2842400"/>
                <a:ext cx="13932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D649B45-29F0-6924-2C75-691E7A74130C}"/>
                  </a:ext>
                </a:extLst>
              </p14:cNvPr>
              <p14:cNvContentPartPr/>
              <p14:nvPr/>
            </p14:nvContentPartPr>
            <p14:xfrm>
              <a:off x="6151461" y="2312120"/>
              <a:ext cx="250560" cy="3060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D649B45-29F0-6924-2C75-691E7A74130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141006" y="2301320"/>
                <a:ext cx="271831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D5F4956-67C8-79AD-6779-74F98277A102}"/>
                  </a:ext>
                </a:extLst>
              </p14:cNvPr>
              <p14:cNvContentPartPr/>
              <p14:nvPr/>
            </p14:nvContentPartPr>
            <p14:xfrm>
              <a:off x="6695061" y="3686600"/>
              <a:ext cx="137880" cy="2800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D5F4956-67C8-79AD-6779-74F98277A10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84621" y="3675800"/>
                <a:ext cx="1591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69129FD-AA04-5647-91F1-ED90742D995B}"/>
                  </a:ext>
                </a:extLst>
              </p14:cNvPr>
              <p14:cNvContentPartPr/>
              <p14:nvPr/>
            </p14:nvContentPartPr>
            <p14:xfrm>
              <a:off x="8616741" y="2322200"/>
              <a:ext cx="427320" cy="2512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69129FD-AA04-5647-91F1-ED90742D995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605941" y="2311400"/>
                <a:ext cx="44856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49279F7-1CC8-C678-97A3-0EF60CF5E3C6}"/>
                  </a:ext>
                </a:extLst>
              </p14:cNvPr>
              <p14:cNvContentPartPr/>
              <p14:nvPr/>
            </p14:nvContentPartPr>
            <p14:xfrm>
              <a:off x="483621" y="422637"/>
              <a:ext cx="485640" cy="3686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49279F7-1CC8-C678-97A3-0EF60CF5E3C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68501" y="407517"/>
                <a:ext cx="515880" cy="39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0305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9B659-AD23-ED67-F75E-A6099C853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E9148D8-B615-41B2-3D21-3814F647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</a:t>
            </a:r>
            <a:r>
              <a:rPr lang="en-US" baseline="-25000" dirty="0"/>
              <a:t>2x2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4AC38D-A023-52D6-7806-46FF0CC8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FCA48A-E1BF-408B-18F6-FD19DB57C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634718"/>
              </p:ext>
            </p:extLst>
          </p:nvPr>
        </p:nvGraphicFramePr>
        <p:xfrm>
          <a:off x="1134882" y="2772742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9518568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33622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EF5690-9362-F920-0BC4-7FA358475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49429"/>
              </p:ext>
            </p:extLst>
          </p:nvPr>
        </p:nvGraphicFramePr>
        <p:xfrm>
          <a:off x="1114685" y="4554562"/>
          <a:ext cx="18288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5725966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072237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54443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4058808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1017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E6A527-8557-7743-A7E0-A2BB6D9F1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790365"/>
              </p:ext>
            </p:extLst>
          </p:nvPr>
        </p:nvGraphicFramePr>
        <p:xfrm>
          <a:off x="697260" y="2772742"/>
          <a:ext cx="4572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572596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1017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9001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83606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25320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5F1F46-9748-A345-A5DA-CAC730315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897931"/>
              </p:ext>
            </p:extLst>
          </p:nvPr>
        </p:nvGraphicFramePr>
        <p:xfrm>
          <a:off x="4250635" y="1447316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9518568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33622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713AF21E-BF35-A455-1685-5AD350F1B8C0}"/>
              </a:ext>
            </a:extLst>
          </p:cNvPr>
          <p:cNvSpPr txBox="1"/>
          <p:nvPr/>
        </p:nvSpPr>
        <p:spPr>
          <a:xfrm>
            <a:off x="1249615" y="1776941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I(x, y)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9766102-79FA-4CFE-F75E-3A1F6631229E}"/>
              </a:ext>
            </a:extLst>
          </p:cNvPr>
          <p:cNvSpPr txBox="1"/>
          <p:nvPr/>
        </p:nvSpPr>
        <p:spPr>
          <a:xfrm>
            <a:off x="2972649" y="4440434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0D3A54F-359B-EDC1-C367-C4EE26BB3E0D}"/>
              </a:ext>
            </a:extLst>
          </p:cNvPr>
          <p:cNvSpPr txBox="1"/>
          <p:nvPr/>
        </p:nvSpPr>
        <p:spPr>
          <a:xfrm>
            <a:off x="645006" y="2289673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AD7307-45EE-AD4D-79D9-18F4A04429AE}"/>
                  </a:ext>
                </a:extLst>
              </p:cNvPr>
              <p:cNvSpPr txBox="1"/>
              <p:nvPr/>
            </p:nvSpPr>
            <p:spPr>
              <a:xfrm>
                <a:off x="9779507" y="516218"/>
                <a:ext cx="1182722" cy="7031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/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AD7307-45EE-AD4D-79D9-18F4A0442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507" y="516218"/>
                <a:ext cx="1182722" cy="703141"/>
              </a:xfrm>
              <a:prstGeom prst="rect">
                <a:avLst/>
              </a:prstGeom>
              <a:blipFill>
                <a:blip r:embed="rId2"/>
                <a:stretch>
                  <a:fillRect l="-58947" t="-139286" r="-13684" b="-18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35AE00F-89B3-6B61-93C4-485A9E982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673505"/>
              </p:ext>
            </p:extLst>
          </p:nvPr>
        </p:nvGraphicFramePr>
        <p:xfrm>
          <a:off x="4250635" y="3818421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9518568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33622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807C13A-670C-6E2B-A913-108325DA7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96456"/>
              </p:ext>
            </p:extLst>
          </p:nvPr>
        </p:nvGraphicFramePr>
        <p:xfrm>
          <a:off x="6549904" y="3818421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9518568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33622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D8DD19A-4342-96EB-E129-9FAB897AB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364692"/>
              </p:ext>
            </p:extLst>
          </p:nvPr>
        </p:nvGraphicFramePr>
        <p:xfrm>
          <a:off x="6549904" y="1447316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9518568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33622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F3D23F9-82F3-6B4E-54CF-893E7C89D2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908834"/>
              </p:ext>
            </p:extLst>
          </p:nvPr>
        </p:nvGraphicFramePr>
        <p:xfrm>
          <a:off x="9550273" y="1776941"/>
          <a:ext cx="1486334" cy="1470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167">
                  <a:extLst>
                    <a:ext uri="{9D8B030D-6E8A-4147-A177-3AD203B41FA5}">
                      <a16:colId xmlns:a16="http://schemas.microsoft.com/office/drawing/2014/main" val="2048141319"/>
                    </a:ext>
                  </a:extLst>
                </a:gridCol>
                <a:gridCol w="743167">
                  <a:extLst>
                    <a:ext uri="{9D8B030D-6E8A-4147-A177-3AD203B41FA5}">
                      <a16:colId xmlns:a16="http://schemas.microsoft.com/office/drawing/2014/main" val="3474881102"/>
                    </a:ext>
                  </a:extLst>
                </a:gridCol>
              </a:tblGrid>
              <a:tr h="73549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844555"/>
                  </a:ext>
                </a:extLst>
              </a:tr>
              <a:tr h="73549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0859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AF52BB-44FF-070A-3584-9484CFBB8E57}"/>
                  </a:ext>
                </a:extLst>
              </p:cNvPr>
              <p:cNvSpPr txBox="1"/>
              <p:nvPr/>
            </p:nvSpPr>
            <p:spPr>
              <a:xfrm>
                <a:off x="5401769" y="320236"/>
                <a:ext cx="18341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baseline="30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/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32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/>
                  <a:t>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I(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AF52BB-44FF-070A-3584-9484CFBB8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769" y="320236"/>
                <a:ext cx="1834156" cy="584775"/>
              </a:xfrm>
              <a:prstGeom prst="rect">
                <a:avLst/>
              </a:prstGeom>
              <a:blipFill>
                <a:blip r:embed="rId3"/>
                <a:stretch>
                  <a:fillRect l="-4828" t="-17021" r="-7586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7A79BCF4-D798-54AC-76DB-AE9F2B91DA25}"/>
              </a:ext>
            </a:extLst>
          </p:cNvPr>
          <p:cNvSpPr txBox="1"/>
          <p:nvPr/>
        </p:nvSpPr>
        <p:spPr>
          <a:xfrm>
            <a:off x="3462433" y="2130883"/>
            <a:ext cx="907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/>
              <a:t> = 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5C3EC7C-3C3F-D333-2EC3-CAE89646647A}"/>
              </a:ext>
            </a:extLst>
          </p:cNvPr>
          <p:cNvSpPr txBox="1"/>
          <p:nvPr/>
        </p:nvSpPr>
        <p:spPr>
          <a:xfrm>
            <a:off x="3462433" y="4444107"/>
            <a:ext cx="907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 =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74E0E0-9462-EFB0-E6EF-04CDD460278F}"/>
              </a:ext>
            </a:extLst>
          </p:cNvPr>
          <p:cNvSpPr txBox="1"/>
          <p:nvPr/>
        </p:nvSpPr>
        <p:spPr>
          <a:xfrm>
            <a:off x="4877102" y="968373"/>
            <a:ext cx="907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j = 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95F11AA-0696-92EE-4AB0-82051F0E36BC}"/>
              </a:ext>
            </a:extLst>
          </p:cNvPr>
          <p:cNvSpPr txBox="1"/>
          <p:nvPr/>
        </p:nvSpPr>
        <p:spPr>
          <a:xfrm>
            <a:off x="7146508" y="979946"/>
            <a:ext cx="907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j =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8A08B5-2D86-5753-08AA-B8E6A85435EC}"/>
              </a:ext>
            </a:extLst>
          </p:cNvPr>
          <p:cNvSpPr txBox="1"/>
          <p:nvPr/>
        </p:nvSpPr>
        <p:spPr>
          <a:xfrm>
            <a:off x="9550273" y="1330310"/>
            <a:ext cx="907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j = 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C8AD901-597D-82F0-7726-C0823F094EE8}"/>
              </a:ext>
            </a:extLst>
          </p:cNvPr>
          <p:cNvSpPr txBox="1"/>
          <p:nvPr/>
        </p:nvSpPr>
        <p:spPr>
          <a:xfrm>
            <a:off x="10293440" y="1340649"/>
            <a:ext cx="907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j =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1C5828-E4B2-66D9-97A5-3D2D19FCA0D0}"/>
              </a:ext>
            </a:extLst>
          </p:cNvPr>
          <p:cNvSpPr txBox="1"/>
          <p:nvPr/>
        </p:nvSpPr>
        <p:spPr>
          <a:xfrm>
            <a:off x="8881388" y="2643615"/>
            <a:ext cx="907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 =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9FE5A43-C9E0-1C02-6874-763C5FA13593}"/>
              </a:ext>
            </a:extLst>
          </p:cNvPr>
          <p:cNvSpPr txBox="1"/>
          <p:nvPr/>
        </p:nvSpPr>
        <p:spPr>
          <a:xfrm>
            <a:off x="8854586" y="1943246"/>
            <a:ext cx="907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/>
              <a:t> = 0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774E670-E67C-34D8-BD9F-98DAB01AB6F6}"/>
              </a:ext>
            </a:extLst>
          </p:cNvPr>
          <p:cNvSpPr txBox="1"/>
          <p:nvPr/>
        </p:nvSpPr>
        <p:spPr>
          <a:xfrm>
            <a:off x="1726947" y="1095067"/>
            <a:ext cx="644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X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0DBE356-C8FC-D47A-C109-832419591136}"/>
              </a:ext>
            </a:extLst>
          </p:cNvPr>
          <p:cNvSpPr txBox="1"/>
          <p:nvPr/>
        </p:nvSpPr>
        <p:spPr>
          <a:xfrm>
            <a:off x="9850777" y="3276116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M(X)</a:t>
            </a:r>
          </a:p>
        </p:txBody>
      </p:sp>
    </p:spTree>
    <p:extLst>
      <p:ext uri="{BB962C8B-B14F-4D97-AF65-F5344CB8AC3E}">
        <p14:creationId xmlns:p14="http://schemas.microsoft.com/office/powerpoint/2010/main" val="3456058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9976B-B183-F399-F441-E9E3E2AC9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BB09AF0-3078-68B7-8B87-61D1FAD0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</a:t>
            </a:r>
            <a:r>
              <a:rPr lang="en-US" baseline="-25000" dirty="0"/>
              <a:t>2x2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496188-80E8-CF42-C765-EAEF683B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EB69DA-72A6-0DD0-3CAF-3529FAC4F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069488"/>
              </p:ext>
            </p:extLst>
          </p:nvPr>
        </p:nvGraphicFramePr>
        <p:xfrm>
          <a:off x="1134882" y="2772742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9518568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33622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A86163-8DD8-69CB-89E7-ED6F44B3187F}"/>
              </a:ext>
            </a:extLst>
          </p:cNvPr>
          <p:cNvGraphicFramePr>
            <a:graphicFrameLocks noGrp="1"/>
          </p:cNvGraphicFramePr>
          <p:nvPr/>
        </p:nvGraphicFramePr>
        <p:xfrm>
          <a:off x="1114685" y="4554562"/>
          <a:ext cx="18288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5725966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072237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54443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4058808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1017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A1324B-0A2B-AB46-D6BF-E644CF27EB19}"/>
              </a:ext>
            </a:extLst>
          </p:cNvPr>
          <p:cNvGraphicFramePr>
            <a:graphicFrameLocks noGrp="1"/>
          </p:cNvGraphicFramePr>
          <p:nvPr/>
        </p:nvGraphicFramePr>
        <p:xfrm>
          <a:off x="697260" y="2772742"/>
          <a:ext cx="4572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572596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1017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9001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83606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25320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3F66F3-9BB8-8A6F-4445-0DE8F8251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63180"/>
              </p:ext>
            </p:extLst>
          </p:nvPr>
        </p:nvGraphicFramePr>
        <p:xfrm>
          <a:off x="4250635" y="1447316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9518568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33622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FC092B9-5ABA-BA9B-2820-35D6CFA8AAB4}"/>
              </a:ext>
            </a:extLst>
          </p:cNvPr>
          <p:cNvSpPr txBox="1"/>
          <p:nvPr/>
        </p:nvSpPr>
        <p:spPr>
          <a:xfrm>
            <a:off x="1249615" y="1776941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I(x, y)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4DCD577-979B-834E-36E0-83C0643FA905}"/>
              </a:ext>
            </a:extLst>
          </p:cNvPr>
          <p:cNvSpPr txBox="1"/>
          <p:nvPr/>
        </p:nvSpPr>
        <p:spPr>
          <a:xfrm>
            <a:off x="2972649" y="4440434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9404BFB-108A-61D6-0F85-63B776D7EEB8}"/>
              </a:ext>
            </a:extLst>
          </p:cNvPr>
          <p:cNvSpPr txBox="1"/>
          <p:nvPr/>
        </p:nvSpPr>
        <p:spPr>
          <a:xfrm>
            <a:off x="645006" y="2289673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BC2279-AABD-8CC0-781E-9CA8C767CF3D}"/>
                  </a:ext>
                </a:extLst>
              </p:cNvPr>
              <p:cNvSpPr txBox="1"/>
              <p:nvPr/>
            </p:nvSpPr>
            <p:spPr>
              <a:xfrm>
                <a:off x="9779507" y="516218"/>
                <a:ext cx="1182722" cy="7031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/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DBC2279-AABD-8CC0-781E-9CA8C767C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507" y="516218"/>
                <a:ext cx="1182722" cy="703141"/>
              </a:xfrm>
              <a:prstGeom prst="rect">
                <a:avLst/>
              </a:prstGeom>
              <a:blipFill>
                <a:blip r:embed="rId2"/>
                <a:stretch>
                  <a:fillRect l="-58947" t="-139286" r="-13684" b="-18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400D81E-790C-587A-4FBD-F70E439E279F}"/>
              </a:ext>
            </a:extLst>
          </p:cNvPr>
          <p:cNvGraphicFramePr>
            <a:graphicFrameLocks noGrp="1"/>
          </p:cNvGraphicFramePr>
          <p:nvPr/>
        </p:nvGraphicFramePr>
        <p:xfrm>
          <a:off x="4250635" y="3818421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9518568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33622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E95B921-2B15-9A71-C66D-D4DCDE7DF708}"/>
              </a:ext>
            </a:extLst>
          </p:cNvPr>
          <p:cNvGraphicFramePr>
            <a:graphicFrameLocks noGrp="1"/>
          </p:cNvGraphicFramePr>
          <p:nvPr/>
        </p:nvGraphicFramePr>
        <p:xfrm>
          <a:off x="6549904" y="3818421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9518568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33622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C8F007D-305D-3480-D518-7BF86007D05C}"/>
              </a:ext>
            </a:extLst>
          </p:cNvPr>
          <p:cNvGraphicFramePr>
            <a:graphicFrameLocks noGrp="1"/>
          </p:cNvGraphicFramePr>
          <p:nvPr/>
        </p:nvGraphicFramePr>
        <p:xfrm>
          <a:off x="6549904" y="1447316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9518568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33622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6DB21A4-572D-5DBA-CF79-34853D8F2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051969"/>
              </p:ext>
            </p:extLst>
          </p:nvPr>
        </p:nvGraphicFramePr>
        <p:xfrm>
          <a:off x="9550273" y="1776941"/>
          <a:ext cx="1486334" cy="1470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167">
                  <a:extLst>
                    <a:ext uri="{9D8B030D-6E8A-4147-A177-3AD203B41FA5}">
                      <a16:colId xmlns:a16="http://schemas.microsoft.com/office/drawing/2014/main" val="2048141319"/>
                    </a:ext>
                  </a:extLst>
                </a:gridCol>
                <a:gridCol w="743167">
                  <a:extLst>
                    <a:ext uri="{9D8B030D-6E8A-4147-A177-3AD203B41FA5}">
                      <a16:colId xmlns:a16="http://schemas.microsoft.com/office/drawing/2014/main" val="3474881102"/>
                    </a:ext>
                  </a:extLst>
                </a:gridCol>
              </a:tblGrid>
              <a:tr h="73549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844555"/>
                  </a:ext>
                </a:extLst>
              </a:tr>
              <a:tr h="73549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0859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12B825-F0BE-FA3A-286A-18EE5E8F18E4}"/>
                  </a:ext>
                </a:extLst>
              </p:cNvPr>
              <p:cNvSpPr txBox="1"/>
              <p:nvPr/>
            </p:nvSpPr>
            <p:spPr>
              <a:xfrm>
                <a:off x="5401769" y="320236"/>
                <a:ext cx="18341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baseline="30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/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32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/>
                  <a:t>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I(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12B825-F0BE-FA3A-286A-18EE5E8F1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769" y="320236"/>
                <a:ext cx="1834156" cy="584775"/>
              </a:xfrm>
              <a:prstGeom prst="rect">
                <a:avLst/>
              </a:prstGeom>
              <a:blipFill>
                <a:blip r:embed="rId3"/>
                <a:stretch>
                  <a:fillRect l="-4828" t="-17021" r="-7586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3E89B2DD-823F-95F0-0BC8-8E473B64911E}"/>
              </a:ext>
            </a:extLst>
          </p:cNvPr>
          <p:cNvSpPr txBox="1"/>
          <p:nvPr/>
        </p:nvSpPr>
        <p:spPr>
          <a:xfrm>
            <a:off x="3462433" y="2130883"/>
            <a:ext cx="907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/>
              <a:t> = 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D2594D-6B57-BFB0-7555-7D8C3ECC19F4}"/>
              </a:ext>
            </a:extLst>
          </p:cNvPr>
          <p:cNvSpPr txBox="1"/>
          <p:nvPr/>
        </p:nvSpPr>
        <p:spPr>
          <a:xfrm>
            <a:off x="3462433" y="4444107"/>
            <a:ext cx="907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 =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483825-06BC-A2BB-EF8F-3DF8BEB35B59}"/>
              </a:ext>
            </a:extLst>
          </p:cNvPr>
          <p:cNvSpPr txBox="1"/>
          <p:nvPr/>
        </p:nvSpPr>
        <p:spPr>
          <a:xfrm>
            <a:off x="4877102" y="968373"/>
            <a:ext cx="907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j = 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98D276-CB13-5EDB-15A3-D9F1A5825C47}"/>
              </a:ext>
            </a:extLst>
          </p:cNvPr>
          <p:cNvSpPr txBox="1"/>
          <p:nvPr/>
        </p:nvSpPr>
        <p:spPr>
          <a:xfrm>
            <a:off x="7146508" y="979946"/>
            <a:ext cx="907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j =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D4DD90-8456-DFAD-31E1-F56A8E83C49A}"/>
              </a:ext>
            </a:extLst>
          </p:cNvPr>
          <p:cNvSpPr txBox="1"/>
          <p:nvPr/>
        </p:nvSpPr>
        <p:spPr>
          <a:xfrm>
            <a:off x="9550273" y="1330310"/>
            <a:ext cx="907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j = 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84C630-CB29-DD1E-4E22-20303CE2CFFB}"/>
              </a:ext>
            </a:extLst>
          </p:cNvPr>
          <p:cNvSpPr txBox="1"/>
          <p:nvPr/>
        </p:nvSpPr>
        <p:spPr>
          <a:xfrm>
            <a:off x="10293440" y="1340649"/>
            <a:ext cx="907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j =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1942F2-C4DE-6C95-52F3-4A8368AF821D}"/>
              </a:ext>
            </a:extLst>
          </p:cNvPr>
          <p:cNvSpPr txBox="1"/>
          <p:nvPr/>
        </p:nvSpPr>
        <p:spPr>
          <a:xfrm>
            <a:off x="8881388" y="2643615"/>
            <a:ext cx="907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 =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A0700E6-8F17-FFAA-37A0-68FFE728F5DE}"/>
              </a:ext>
            </a:extLst>
          </p:cNvPr>
          <p:cNvSpPr txBox="1"/>
          <p:nvPr/>
        </p:nvSpPr>
        <p:spPr>
          <a:xfrm>
            <a:off x="8854586" y="1943246"/>
            <a:ext cx="907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/>
              <a:t> = 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B9FA34-3146-39F5-88DB-7763A74A35E6}"/>
              </a:ext>
            </a:extLst>
          </p:cNvPr>
          <p:cNvSpPr txBox="1"/>
          <p:nvPr/>
        </p:nvSpPr>
        <p:spPr>
          <a:xfrm>
            <a:off x="1726947" y="1095067"/>
            <a:ext cx="644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9502D38-2B83-A330-9757-99C73696A712}"/>
              </a:ext>
            </a:extLst>
          </p:cNvPr>
          <p:cNvSpPr txBox="1"/>
          <p:nvPr/>
        </p:nvSpPr>
        <p:spPr>
          <a:xfrm>
            <a:off x="9850777" y="3276116"/>
            <a:ext cx="918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M(A)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D1258B7-078C-4BE0-8CA7-51382771CFE4}"/>
              </a:ext>
            </a:extLst>
          </p:cNvPr>
          <p:cNvSpPr txBox="1"/>
          <p:nvPr/>
        </p:nvSpPr>
        <p:spPr>
          <a:xfrm>
            <a:off x="9107462" y="1657909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5C74993-3C46-46BF-388E-08D384F962A5}"/>
              </a:ext>
            </a:extLst>
          </p:cNvPr>
          <p:cNvSpPr txBox="1"/>
          <p:nvPr/>
        </p:nvSpPr>
        <p:spPr>
          <a:xfrm>
            <a:off x="9108632" y="3059133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c 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A556736-11A5-72B9-3D1A-8C03D8C574C2}"/>
              </a:ext>
            </a:extLst>
          </p:cNvPr>
          <p:cNvSpPr txBox="1"/>
          <p:nvPr/>
        </p:nvSpPr>
        <p:spPr>
          <a:xfrm>
            <a:off x="11081739" y="3059133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d 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6BB4059-AAC4-B90C-067B-F63763BF179F}"/>
              </a:ext>
            </a:extLst>
          </p:cNvPr>
          <p:cNvSpPr txBox="1"/>
          <p:nvPr/>
        </p:nvSpPr>
        <p:spPr>
          <a:xfrm>
            <a:off x="11102630" y="1657909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b 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4EFA2DC-4D86-EDE8-3736-963A3EE58717}"/>
              </a:ext>
            </a:extLst>
          </p:cNvPr>
          <p:cNvSpPr txBox="1"/>
          <p:nvPr/>
        </p:nvSpPr>
        <p:spPr>
          <a:xfrm>
            <a:off x="415121" y="6037662"/>
            <a:ext cx="204348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🔑  </a:t>
            </a:r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a + b + c + d = 45</a:t>
            </a:r>
            <a:endParaRPr lang="el-GR" b="0" i="0" dirty="0">
              <a:solidFill>
                <a:srgbClr val="373637"/>
              </a:solidFill>
              <a:effectLst/>
              <a:latin typeface="Source Sans Pro" panose="020B0503030403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FD10EB6-2C1B-0603-EF85-557094531353}"/>
                  </a:ext>
                </a:extLst>
              </p14:cNvPr>
              <p14:cNvContentPartPr/>
              <p14:nvPr/>
            </p14:nvContentPartPr>
            <p14:xfrm>
              <a:off x="4097395" y="1578870"/>
              <a:ext cx="8280" cy="239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FD10EB6-2C1B-0603-EF85-5570945313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86595" y="1568430"/>
                <a:ext cx="295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F3A0771-38A2-D94C-F10F-6F014CD38068}"/>
                  </a:ext>
                </a:extLst>
              </p14:cNvPr>
              <p14:cNvContentPartPr/>
              <p14:nvPr/>
            </p14:nvContentPartPr>
            <p14:xfrm>
              <a:off x="4128355" y="2127870"/>
              <a:ext cx="15840" cy="124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F3A0771-38A2-D94C-F10F-6F014CD3806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7915" y="2117430"/>
                <a:ext cx="3708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005E45A-A2FD-675C-920A-D302BFE74495}"/>
                  </a:ext>
                </a:extLst>
              </p14:cNvPr>
              <p14:cNvContentPartPr/>
              <p14:nvPr/>
            </p14:nvContentPartPr>
            <p14:xfrm>
              <a:off x="4128355" y="2527470"/>
              <a:ext cx="31320" cy="205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005E45A-A2FD-675C-920A-D302BFE744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17915" y="2516670"/>
                <a:ext cx="525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E1BDCC0-9180-5602-CD80-CC6EFC07CC6B}"/>
                  </a:ext>
                </a:extLst>
              </p14:cNvPr>
              <p14:cNvContentPartPr/>
              <p14:nvPr/>
            </p14:nvContentPartPr>
            <p14:xfrm>
              <a:off x="4066435" y="2976750"/>
              <a:ext cx="15840" cy="197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E1BDCC0-9180-5602-CD80-CC6EFC07CC6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55635" y="2965950"/>
                <a:ext cx="3708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EBDF068-B2D6-C36C-5EA9-F77F1F964512}"/>
                  </a:ext>
                </a:extLst>
              </p14:cNvPr>
              <p14:cNvContentPartPr/>
              <p14:nvPr/>
            </p14:nvContentPartPr>
            <p14:xfrm>
              <a:off x="4507795" y="3379230"/>
              <a:ext cx="8280" cy="174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EBDF068-B2D6-C36C-5EA9-F77F1F96451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97355" y="3368790"/>
                <a:ext cx="2952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D57E087-93DC-231D-B820-0EE00AF575E3}"/>
                  </a:ext>
                </a:extLst>
              </p14:cNvPr>
              <p14:cNvContentPartPr/>
              <p14:nvPr/>
            </p14:nvContentPartPr>
            <p14:xfrm>
              <a:off x="4957075" y="3352590"/>
              <a:ext cx="31320" cy="169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D57E087-93DC-231D-B820-0EE00AF575E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46635" y="3342150"/>
                <a:ext cx="5256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44FE69B-4029-A4FC-B4FF-434305DDA12C}"/>
                  </a:ext>
                </a:extLst>
              </p14:cNvPr>
              <p14:cNvContentPartPr/>
              <p14:nvPr/>
            </p14:nvContentPartPr>
            <p14:xfrm>
              <a:off x="5569075" y="3437910"/>
              <a:ext cx="360" cy="123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44FE69B-4029-A4FC-B4FF-434305DDA12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58635" y="3427110"/>
                <a:ext cx="216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02D5557-BF3C-620D-6989-8A643D48D971}"/>
                  </a:ext>
                </a:extLst>
              </p14:cNvPr>
              <p14:cNvContentPartPr/>
              <p14:nvPr/>
            </p14:nvContentPartPr>
            <p14:xfrm>
              <a:off x="5925475" y="3413790"/>
              <a:ext cx="23760" cy="124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02D5557-BF3C-620D-6989-8A643D48D97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14675" y="3403350"/>
                <a:ext cx="450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456709E-0379-8D3A-F17B-EA5D7CEBB64D}"/>
                  </a:ext>
                </a:extLst>
              </p14:cNvPr>
              <p14:cNvContentPartPr/>
              <p14:nvPr/>
            </p14:nvContentPartPr>
            <p14:xfrm>
              <a:off x="6808555" y="3421710"/>
              <a:ext cx="23760" cy="1476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456709E-0379-8D3A-F17B-EA5D7CEBB64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97755" y="3410910"/>
                <a:ext cx="450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7A2FA98-0C9B-A939-2BFB-98C29E5BC713}"/>
                  </a:ext>
                </a:extLst>
              </p14:cNvPr>
              <p14:cNvContentPartPr/>
              <p14:nvPr/>
            </p14:nvContentPartPr>
            <p14:xfrm>
              <a:off x="7296355" y="3374910"/>
              <a:ext cx="46800" cy="1706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7A2FA98-0C9B-A939-2BFB-98C29E5BC71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85915" y="3364470"/>
                <a:ext cx="6804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861FDC1-0988-3786-0498-86B6CB25EA75}"/>
                  </a:ext>
                </a:extLst>
              </p14:cNvPr>
              <p14:cNvContentPartPr/>
              <p14:nvPr/>
            </p14:nvContentPartPr>
            <p14:xfrm>
              <a:off x="7753555" y="3348270"/>
              <a:ext cx="23760" cy="1742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861FDC1-0988-3786-0498-86B6CB25EA7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742755" y="3337830"/>
                <a:ext cx="450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F36129E-39E2-0013-91E3-2B2D1770D287}"/>
                  </a:ext>
                </a:extLst>
              </p14:cNvPr>
              <p14:cNvContentPartPr/>
              <p14:nvPr/>
            </p14:nvContentPartPr>
            <p14:xfrm>
              <a:off x="8156395" y="3368070"/>
              <a:ext cx="39240" cy="138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F36129E-39E2-0013-91E3-2B2D1770D28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45595" y="3357630"/>
                <a:ext cx="6048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EC533D9-CC85-42DE-E2E4-EEB0047B3957}"/>
                  </a:ext>
                </a:extLst>
              </p14:cNvPr>
              <p14:cNvContentPartPr/>
              <p14:nvPr/>
            </p14:nvContentPartPr>
            <p14:xfrm>
              <a:off x="6374755" y="3054150"/>
              <a:ext cx="23760" cy="135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EC533D9-CC85-42DE-E2E4-EEB0047B395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63955" y="3043350"/>
                <a:ext cx="450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C632577-89E7-6F4B-30CB-9CB9F2BDACF3}"/>
                  </a:ext>
                </a:extLst>
              </p14:cNvPr>
              <p14:cNvContentPartPr/>
              <p14:nvPr/>
            </p14:nvContentPartPr>
            <p14:xfrm>
              <a:off x="6348835" y="2616030"/>
              <a:ext cx="134640" cy="1612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C632577-89E7-6F4B-30CB-9CB9F2BDACF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38395" y="2605230"/>
                <a:ext cx="15588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B9338A5-DA05-B9E2-F0A8-4771DF4438E6}"/>
                  </a:ext>
                </a:extLst>
              </p14:cNvPr>
              <p14:cNvContentPartPr/>
              <p14:nvPr/>
            </p14:nvContentPartPr>
            <p14:xfrm>
              <a:off x="6267115" y="2143350"/>
              <a:ext cx="136440" cy="116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B9338A5-DA05-B9E2-F0A8-4771DF4438E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56315" y="2132910"/>
                <a:ext cx="15768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8114F22-CE12-0BBD-35B2-ECC716F459ED}"/>
                  </a:ext>
                </a:extLst>
              </p14:cNvPr>
              <p14:cNvContentPartPr/>
              <p14:nvPr/>
            </p14:nvContentPartPr>
            <p14:xfrm>
              <a:off x="6205195" y="1613430"/>
              <a:ext cx="193320" cy="2361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8114F22-CE12-0BBD-35B2-ECC716F459E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194395" y="1602630"/>
                <a:ext cx="21456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167F07-43BB-7A32-02A1-45087E7D6DDA}"/>
                  </a:ext>
                </a:extLst>
              </p14:cNvPr>
              <p14:cNvContentPartPr/>
              <p14:nvPr/>
            </p14:nvContentPartPr>
            <p14:xfrm>
              <a:off x="4507795" y="5769270"/>
              <a:ext cx="31320" cy="1544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167F07-43BB-7A32-02A1-45087E7D6DD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97355" y="5758830"/>
                <a:ext cx="5256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FC4A91B-0557-F3EF-EFFD-FF8A58ABE4D2}"/>
                  </a:ext>
                </a:extLst>
              </p14:cNvPr>
              <p14:cNvContentPartPr/>
              <p14:nvPr/>
            </p14:nvContentPartPr>
            <p14:xfrm>
              <a:off x="4841155" y="5760630"/>
              <a:ext cx="163080" cy="1537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FC4A91B-0557-F3EF-EFFD-FF8A58ABE4D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830355" y="5750190"/>
                <a:ext cx="18432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FC1088E-BFC8-A2F1-85B4-366984F858BB}"/>
                  </a:ext>
                </a:extLst>
              </p14:cNvPr>
              <p14:cNvContentPartPr/>
              <p14:nvPr/>
            </p14:nvContentPartPr>
            <p14:xfrm>
              <a:off x="5282515" y="5706630"/>
              <a:ext cx="114120" cy="1940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FC1088E-BFC8-A2F1-85B4-366984F858B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271715" y="5695830"/>
                <a:ext cx="1353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D06D783-A00B-92F7-DAC0-4892564D8586}"/>
                  </a:ext>
                </a:extLst>
              </p14:cNvPr>
              <p14:cNvContentPartPr/>
              <p14:nvPr/>
            </p14:nvContentPartPr>
            <p14:xfrm>
              <a:off x="5790115" y="5740830"/>
              <a:ext cx="138960" cy="1828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D06D783-A00B-92F7-DAC0-4892564D858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779675" y="5730390"/>
                <a:ext cx="16020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151BE56-A7A4-3436-0746-24EFC0E06D95}"/>
                  </a:ext>
                </a:extLst>
              </p14:cNvPr>
              <p14:cNvContentPartPr/>
              <p14:nvPr/>
            </p14:nvContentPartPr>
            <p14:xfrm>
              <a:off x="4050955" y="5327190"/>
              <a:ext cx="15840" cy="1476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151BE56-A7A4-3436-0746-24EFC0E06D9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40155" y="5316390"/>
                <a:ext cx="3708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D23B972-E5E5-1490-8D45-B5BFE2548A75}"/>
                  </a:ext>
                </a:extLst>
              </p14:cNvPr>
              <p14:cNvContentPartPr/>
              <p14:nvPr/>
            </p14:nvContentPartPr>
            <p14:xfrm>
              <a:off x="4120795" y="4949190"/>
              <a:ext cx="15840" cy="1692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D23B972-E5E5-1490-8D45-B5BFE2548A7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109995" y="4938750"/>
                <a:ext cx="370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DF5E7FD-F17F-CC2B-A1E8-067473D8E1B1}"/>
                  </a:ext>
                </a:extLst>
              </p14:cNvPr>
              <p14:cNvContentPartPr/>
              <p14:nvPr/>
            </p14:nvContentPartPr>
            <p14:xfrm>
              <a:off x="4128355" y="4533390"/>
              <a:ext cx="15840" cy="96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DF5E7FD-F17F-CC2B-A1E8-067473D8E1B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117915" y="4522950"/>
                <a:ext cx="3708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7604FDF-E711-C23C-5AD0-32A65EA9E55F}"/>
                  </a:ext>
                </a:extLst>
              </p14:cNvPr>
              <p14:cNvContentPartPr/>
              <p14:nvPr/>
            </p14:nvContentPartPr>
            <p14:xfrm>
              <a:off x="4066435" y="4189230"/>
              <a:ext cx="8280" cy="1155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7604FDF-E711-C23C-5AD0-32A65EA9E55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055635" y="4178790"/>
                <a:ext cx="2952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8D8E2DB-7A8D-C6B9-1007-28E9EE7C5D31}"/>
                  </a:ext>
                </a:extLst>
              </p14:cNvPr>
              <p14:cNvContentPartPr/>
              <p14:nvPr/>
            </p14:nvContentPartPr>
            <p14:xfrm>
              <a:off x="6746635" y="5795910"/>
              <a:ext cx="23760" cy="1432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8D8E2DB-7A8D-C6B9-1007-28E9EE7C5D3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735835" y="5785470"/>
                <a:ext cx="450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17559AD-D7C8-5AE2-ACFC-432729033660}"/>
                  </a:ext>
                </a:extLst>
              </p14:cNvPr>
              <p14:cNvContentPartPr/>
              <p14:nvPr/>
            </p14:nvContentPartPr>
            <p14:xfrm>
              <a:off x="7226875" y="5714190"/>
              <a:ext cx="186120" cy="1861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17559AD-D7C8-5AE2-ACFC-43272903366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216075" y="5703750"/>
                <a:ext cx="20736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842263B-157E-DBBC-0EAF-CC42C50C9D1B}"/>
                  </a:ext>
                </a:extLst>
              </p14:cNvPr>
              <p14:cNvContentPartPr/>
              <p14:nvPr/>
            </p14:nvContentPartPr>
            <p14:xfrm>
              <a:off x="7683715" y="5722110"/>
              <a:ext cx="101160" cy="1785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842263B-157E-DBBC-0EAF-CC42C50C9D1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673275" y="5711310"/>
                <a:ext cx="12240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3B4A6420-0BE8-5F3E-8723-4B2940A8D593}"/>
                  </a:ext>
                </a:extLst>
              </p14:cNvPr>
              <p14:cNvContentPartPr/>
              <p14:nvPr/>
            </p14:nvContentPartPr>
            <p14:xfrm>
              <a:off x="8133715" y="5777910"/>
              <a:ext cx="115560" cy="1224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3B4A6420-0BE8-5F3E-8723-4B2940A8D59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123275" y="5767470"/>
                <a:ext cx="13680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132BE8E-0340-4A83-44CE-FB2BFA61991D}"/>
                  </a:ext>
                </a:extLst>
              </p14:cNvPr>
              <p14:cNvContentPartPr/>
              <p14:nvPr/>
            </p14:nvContentPartPr>
            <p14:xfrm>
              <a:off x="6397795" y="5439870"/>
              <a:ext cx="8280" cy="1278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132BE8E-0340-4A83-44CE-FB2BFA61991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387355" y="5429070"/>
                <a:ext cx="2952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BAFD263-7EB2-BF27-CB61-FE5CAB19B6E2}"/>
                  </a:ext>
                </a:extLst>
              </p14:cNvPr>
              <p14:cNvContentPartPr/>
              <p14:nvPr/>
            </p14:nvContentPartPr>
            <p14:xfrm>
              <a:off x="6297355" y="5032710"/>
              <a:ext cx="132120" cy="115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BAFD263-7EB2-BF27-CB61-FE5CAB19B6E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286555" y="5021910"/>
                <a:ext cx="1533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3345C0A-630E-E3EF-8FD4-406C53EE376B}"/>
                  </a:ext>
                </a:extLst>
              </p14:cNvPr>
              <p14:cNvContentPartPr/>
              <p14:nvPr/>
            </p14:nvContentPartPr>
            <p14:xfrm>
              <a:off x="6266395" y="4513590"/>
              <a:ext cx="101160" cy="116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3345C0A-630E-E3EF-8FD4-406C53EE376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255595" y="4503150"/>
                <a:ext cx="1224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45A72A3-9644-B51B-71A0-03F20F11AD63}"/>
                  </a:ext>
                </a:extLst>
              </p14:cNvPr>
              <p14:cNvContentPartPr/>
              <p14:nvPr/>
            </p14:nvContentPartPr>
            <p14:xfrm>
              <a:off x="6239395" y="4079790"/>
              <a:ext cx="150840" cy="1710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45A72A3-9644-B51B-71A0-03F20F11AD6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228955" y="4069328"/>
                <a:ext cx="172080" cy="1922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84C5113-6DBB-73A4-BD3E-30F0CFE1F536}"/>
                  </a:ext>
                </a:extLst>
              </p14:cNvPr>
              <p14:cNvContentPartPr/>
              <p14:nvPr/>
            </p14:nvContentPartPr>
            <p14:xfrm>
              <a:off x="4957075" y="1547910"/>
              <a:ext cx="23760" cy="2775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84C5113-6DBB-73A4-BD3E-30F0CFE1F53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946635" y="1537110"/>
                <a:ext cx="450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82AD608-B226-46B0-7D88-69648E0B9A39}"/>
                  </a:ext>
                </a:extLst>
              </p14:cNvPr>
              <p14:cNvContentPartPr/>
              <p14:nvPr/>
            </p14:nvContentPartPr>
            <p14:xfrm>
              <a:off x="4523275" y="2050470"/>
              <a:ext cx="360" cy="2016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82AD608-B226-46B0-7D88-69648E0B9A3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512835" y="2040030"/>
                <a:ext cx="2160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C23CE7E-0A80-979B-9857-3E09CACA33A7}"/>
                  </a:ext>
                </a:extLst>
              </p14:cNvPr>
              <p14:cNvContentPartPr/>
              <p14:nvPr/>
            </p14:nvContentPartPr>
            <p14:xfrm>
              <a:off x="4492315" y="2538630"/>
              <a:ext cx="360" cy="2628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C23CE7E-0A80-979B-9857-3E09CACA33A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481875" y="2527830"/>
                <a:ext cx="2160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F033979-1D37-E67F-E309-68FB55BB11A1}"/>
                  </a:ext>
                </a:extLst>
              </p14:cNvPr>
              <p14:cNvContentPartPr/>
              <p14:nvPr/>
            </p14:nvContentPartPr>
            <p14:xfrm>
              <a:off x="4887595" y="2925630"/>
              <a:ext cx="15840" cy="2559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F033979-1D37-E67F-E309-68FB55BB11A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876795" y="2915190"/>
                <a:ext cx="3708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127C844-C4D8-5FC0-ACE8-1C047EF81C97}"/>
                  </a:ext>
                </a:extLst>
              </p14:cNvPr>
              <p14:cNvContentPartPr/>
              <p14:nvPr/>
            </p14:nvContentPartPr>
            <p14:xfrm>
              <a:off x="5902075" y="2937150"/>
              <a:ext cx="15840" cy="2412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127C844-C4D8-5FC0-ACE8-1C047EF81C9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891635" y="2926350"/>
                <a:ext cx="3708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7CBCEAA-5E81-0BC3-CF2D-E84BCD4CE2A9}"/>
                  </a:ext>
                </a:extLst>
              </p14:cNvPr>
              <p14:cNvContentPartPr/>
              <p14:nvPr/>
            </p14:nvContentPartPr>
            <p14:xfrm>
              <a:off x="7234435" y="1578150"/>
              <a:ext cx="170640" cy="3178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7CBCEAA-5E81-0BC3-CF2D-E84BCD4CE2A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223995" y="1567350"/>
                <a:ext cx="19188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8194AE2-1584-72E8-D5FE-A99E7305604E}"/>
                  </a:ext>
                </a:extLst>
              </p14:cNvPr>
              <p14:cNvContentPartPr/>
              <p14:nvPr/>
            </p14:nvContentPartPr>
            <p14:xfrm>
              <a:off x="6738715" y="2034990"/>
              <a:ext cx="139680" cy="1940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8194AE2-1584-72E8-D5FE-A99E7305604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728275" y="2024550"/>
                <a:ext cx="1609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2E95E50-3522-B1CF-D494-1D89FDCBEFC3}"/>
                  </a:ext>
                </a:extLst>
              </p14:cNvPr>
              <p14:cNvContentPartPr/>
              <p14:nvPr/>
            </p14:nvContentPartPr>
            <p14:xfrm>
              <a:off x="6716395" y="2569590"/>
              <a:ext cx="224280" cy="1706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2E95E50-3522-B1CF-D494-1D89FDCBEFC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705595" y="2558790"/>
                <a:ext cx="2455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0E0F3B1-2C59-9B5F-C3C0-8FA571768DD8}"/>
                  </a:ext>
                </a:extLst>
              </p14:cNvPr>
              <p14:cNvContentPartPr/>
              <p14:nvPr/>
            </p14:nvContentPartPr>
            <p14:xfrm>
              <a:off x="7226875" y="2906910"/>
              <a:ext cx="77760" cy="2905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0E0F3B1-2C59-9B5F-C3C0-8FA571768DD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216075" y="2896110"/>
                <a:ext cx="9900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A25C48B-77E9-B58D-BAC4-23FC2858C896}"/>
                  </a:ext>
                </a:extLst>
              </p14:cNvPr>
              <p14:cNvContentPartPr/>
              <p14:nvPr/>
            </p14:nvContentPartPr>
            <p14:xfrm>
              <a:off x="8179435" y="2911230"/>
              <a:ext cx="23760" cy="2552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A25C48B-77E9-B58D-BAC4-23FC2858C89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168995" y="2900430"/>
                <a:ext cx="4500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23B7476-E19D-1AEC-7F30-76361469B07C}"/>
                  </a:ext>
                </a:extLst>
              </p14:cNvPr>
              <p14:cNvContentPartPr/>
              <p14:nvPr/>
            </p14:nvContentPartPr>
            <p14:xfrm>
              <a:off x="4864195" y="3932910"/>
              <a:ext cx="186120" cy="2095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23B7476-E19D-1AEC-7F30-76361469B07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853755" y="3922110"/>
                <a:ext cx="20736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EF9B5F5-68C3-9398-A385-2E285F27C3BF}"/>
                  </a:ext>
                </a:extLst>
              </p14:cNvPr>
              <p14:cNvContentPartPr/>
              <p14:nvPr/>
            </p14:nvContentPartPr>
            <p14:xfrm>
              <a:off x="4507795" y="4444830"/>
              <a:ext cx="23760" cy="1544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EF9B5F5-68C3-9398-A385-2E285F27C3B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497355" y="4434390"/>
                <a:ext cx="450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919815AA-61EB-0750-8EC9-1C150993D3CD}"/>
                  </a:ext>
                </a:extLst>
              </p14:cNvPr>
              <p14:cNvContentPartPr/>
              <p14:nvPr/>
            </p14:nvContentPartPr>
            <p14:xfrm>
              <a:off x="4476835" y="4885470"/>
              <a:ext cx="23760" cy="1551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919815AA-61EB-0750-8EC9-1C150993D3C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466395" y="4875030"/>
                <a:ext cx="450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6191558B-1F8A-7B5B-54B7-6E25C1FAE4D0}"/>
                  </a:ext>
                </a:extLst>
              </p14:cNvPr>
              <p14:cNvContentPartPr/>
              <p14:nvPr/>
            </p14:nvContentPartPr>
            <p14:xfrm>
              <a:off x="4895155" y="5327190"/>
              <a:ext cx="194040" cy="1699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6191558B-1F8A-7B5B-54B7-6E25C1FAE4D0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884715" y="5316390"/>
                <a:ext cx="2152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A9632F2-BC69-E419-7D8C-08FD4FC911CE}"/>
                  </a:ext>
                </a:extLst>
              </p14:cNvPr>
              <p14:cNvContentPartPr/>
              <p14:nvPr/>
            </p14:nvContentPartPr>
            <p14:xfrm>
              <a:off x="5824675" y="5311350"/>
              <a:ext cx="147600" cy="2869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A9632F2-BC69-E419-7D8C-08FD4FC911C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814235" y="5300910"/>
                <a:ext cx="16884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96AD0FE-CB09-1367-450E-B5CB6FED4DD5}"/>
                  </a:ext>
                </a:extLst>
              </p14:cNvPr>
              <p14:cNvContentPartPr/>
              <p14:nvPr/>
            </p14:nvContentPartPr>
            <p14:xfrm>
              <a:off x="7172515" y="3917430"/>
              <a:ext cx="170640" cy="2404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96AD0FE-CB09-1367-450E-B5CB6FED4DD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161715" y="3906630"/>
                <a:ext cx="19188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D5AE562-54DF-E5F7-C9A5-B79D5AF9CCA9}"/>
                  </a:ext>
                </a:extLst>
              </p14:cNvPr>
              <p14:cNvContentPartPr/>
              <p14:nvPr/>
            </p14:nvContentPartPr>
            <p14:xfrm>
              <a:off x="6680035" y="4436190"/>
              <a:ext cx="144000" cy="1785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D5AE562-54DF-E5F7-C9A5-B79D5AF9CCA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669595" y="4425750"/>
                <a:ext cx="16524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7327125-0CDA-B5A7-B95F-A010635186E1}"/>
                  </a:ext>
                </a:extLst>
              </p14:cNvPr>
              <p14:cNvContentPartPr/>
              <p14:nvPr/>
            </p14:nvContentPartPr>
            <p14:xfrm>
              <a:off x="6692275" y="4900950"/>
              <a:ext cx="170640" cy="1321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7327125-0CDA-B5A7-B95F-A010635186E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681475" y="4890510"/>
                <a:ext cx="1918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078793C-3A27-FE16-5202-27334B6ED6E0}"/>
                  </a:ext>
                </a:extLst>
              </p14:cNvPr>
              <p14:cNvContentPartPr/>
              <p14:nvPr/>
            </p14:nvContentPartPr>
            <p14:xfrm>
              <a:off x="7204195" y="5358150"/>
              <a:ext cx="169920" cy="1630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078793C-3A27-FE16-5202-27334B6ED6E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193755" y="5347350"/>
                <a:ext cx="1911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73E9F72-22C3-F719-4792-358D1E8FDB3A}"/>
                  </a:ext>
                </a:extLst>
              </p14:cNvPr>
              <p14:cNvContentPartPr/>
              <p14:nvPr/>
            </p14:nvContentPartPr>
            <p14:xfrm>
              <a:off x="8109595" y="5350230"/>
              <a:ext cx="132120" cy="2563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73E9F72-22C3-F719-4792-358D1E8FDB3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099155" y="5339775"/>
                <a:ext cx="153360" cy="277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89131446-6678-A0E8-F2B7-9CC9E49A951D}"/>
                  </a:ext>
                </a:extLst>
              </p14:cNvPr>
              <p14:cNvContentPartPr/>
              <p14:nvPr/>
            </p14:nvContentPartPr>
            <p14:xfrm>
              <a:off x="9829315" y="2034990"/>
              <a:ext cx="217080" cy="2095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89131446-6678-A0E8-F2B7-9CC9E49A951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818875" y="2024550"/>
                <a:ext cx="23832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D8A0F6D5-D5D7-502F-3A59-86E10B2E887E}"/>
                  </a:ext>
                </a:extLst>
              </p14:cNvPr>
              <p14:cNvContentPartPr/>
              <p14:nvPr/>
            </p14:nvContentPartPr>
            <p14:xfrm>
              <a:off x="10565155" y="2096910"/>
              <a:ext cx="155520" cy="1785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D8A0F6D5-D5D7-502F-3A59-86E10B2E887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554691" y="2086470"/>
                <a:ext cx="176809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932BCE7-D5E4-A496-B596-FFDC5A767DD5}"/>
                  </a:ext>
                </a:extLst>
              </p14:cNvPr>
              <p14:cNvContentPartPr/>
              <p14:nvPr/>
            </p14:nvContentPartPr>
            <p14:xfrm>
              <a:off x="9837235" y="2809710"/>
              <a:ext cx="193680" cy="209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932BCE7-D5E4-A496-B596-FFDC5A767DD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826455" y="2798910"/>
                <a:ext cx="214881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01F2552A-33E2-52DB-3603-D7046DD9DB73}"/>
                  </a:ext>
                </a:extLst>
              </p14:cNvPr>
              <p14:cNvContentPartPr/>
              <p14:nvPr/>
            </p14:nvContentPartPr>
            <p14:xfrm>
              <a:off x="10549675" y="2732310"/>
              <a:ext cx="194040" cy="28692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01F2552A-33E2-52DB-3603-D7046DD9DB7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539235" y="2721510"/>
                <a:ext cx="21528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407E93AD-5E8D-9BA6-2151-D808B8EEF81B}"/>
                  </a:ext>
                </a:extLst>
              </p14:cNvPr>
              <p14:cNvContentPartPr/>
              <p14:nvPr/>
            </p14:nvContentPartPr>
            <p14:xfrm>
              <a:off x="9802675" y="7304670"/>
              <a:ext cx="502920" cy="7333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407E93AD-5E8D-9BA6-2151-D808B8EEF81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791875" y="7294230"/>
                <a:ext cx="524160" cy="75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E7A50F72-0A87-F3A4-D510-352C02D74E83}"/>
                  </a:ext>
                </a:extLst>
              </p14:cNvPr>
              <p14:cNvContentPartPr/>
              <p14:nvPr/>
            </p14:nvContentPartPr>
            <p14:xfrm>
              <a:off x="10039195" y="7605990"/>
              <a:ext cx="897840" cy="82188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E7A50F72-0A87-F3A4-D510-352C02D74E8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028755" y="7595190"/>
                <a:ext cx="919080" cy="84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D3752AF-3641-3A32-CB0A-E6FDEB8BE210}"/>
                  </a:ext>
                </a:extLst>
              </p14:cNvPr>
              <p14:cNvContentPartPr/>
              <p14:nvPr/>
            </p14:nvContentPartPr>
            <p14:xfrm>
              <a:off x="441235" y="403110"/>
              <a:ext cx="550440" cy="4021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D3752AF-3641-3A32-CB0A-E6FDEB8BE21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26115" y="387990"/>
                <a:ext cx="580680" cy="43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60089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10B1C-47D3-2AE2-BD4A-2CBF4C273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60A71D-E80A-8D4B-2714-F45BAE0E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</a:t>
            </a:r>
            <a:r>
              <a:rPr lang="en-US" baseline="-25000" dirty="0"/>
              <a:t>2x2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6DA5E8-349E-A54C-DBBC-CF94A8D81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449A4F-5D07-F502-6B43-6EDDFCDE3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501320"/>
              </p:ext>
            </p:extLst>
          </p:nvPr>
        </p:nvGraphicFramePr>
        <p:xfrm>
          <a:off x="1134882" y="2772742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9518568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33622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CA290E-3DEB-BDB2-237F-BAFCF3CCA879}"/>
              </a:ext>
            </a:extLst>
          </p:cNvPr>
          <p:cNvGraphicFramePr>
            <a:graphicFrameLocks noGrp="1"/>
          </p:cNvGraphicFramePr>
          <p:nvPr/>
        </p:nvGraphicFramePr>
        <p:xfrm>
          <a:off x="1114685" y="4554562"/>
          <a:ext cx="18288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5725966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072237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9544437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4058808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1017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1947FE-DCBE-68CC-B66C-A5BB9C26E28B}"/>
              </a:ext>
            </a:extLst>
          </p:cNvPr>
          <p:cNvGraphicFramePr>
            <a:graphicFrameLocks noGrp="1"/>
          </p:cNvGraphicFramePr>
          <p:nvPr/>
        </p:nvGraphicFramePr>
        <p:xfrm>
          <a:off x="697260" y="2772742"/>
          <a:ext cx="4572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85725966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10179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9001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83606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725320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C372EC-CEA1-89FD-83AE-CAD8019F78D3}"/>
              </a:ext>
            </a:extLst>
          </p:cNvPr>
          <p:cNvGraphicFramePr>
            <a:graphicFrameLocks noGrp="1"/>
          </p:cNvGraphicFramePr>
          <p:nvPr/>
        </p:nvGraphicFramePr>
        <p:xfrm>
          <a:off x="4250635" y="1447316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9518568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33622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F6019115-574E-3A4F-ED76-093FE26C88AE}"/>
              </a:ext>
            </a:extLst>
          </p:cNvPr>
          <p:cNvSpPr txBox="1"/>
          <p:nvPr/>
        </p:nvSpPr>
        <p:spPr>
          <a:xfrm>
            <a:off x="1249615" y="1776941"/>
            <a:ext cx="1208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I(x, y)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3D16B82-BFDB-ACC3-07C8-62CB75231DB7}"/>
              </a:ext>
            </a:extLst>
          </p:cNvPr>
          <p:cNvSpPr txBox="1"/>
          <p:nvPr/>
        </p:nvSpPr>
        <p:spPr>
          <a:xfrm>
            <a:off x="2972649" y="4440434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3FCCFCA-5C6C-5CAE-9515-7349D653D090}"/>
              </a:ext>
            </a:extLst>
          </p:cNvPr>
          <p:cNvSpPr txBox="1"/>
          <p:nvPr/>
        </p:nvSpPr>
        <p:spPr>
          <a:xfrm>
            <a:off x="645006" y="2289673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3AB680-8176-A811-7783-89EF5EFE8D19}"/>
                  </a:ext>
                </a:extLst>
              </p:cNvPr>
              <p:cNvSpPr txBox="1"/>
              <p:nvPr/>
            </p:nvSpPr>
            <p:spPr>
              <a:xfrm>
                <a:off x="9779507" y="516218"/>
                <a:ext cx="1182722" cy="7031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/>
                            <m:e/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3AB680-8176-A811-7783-89EF5EFE8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507" y="516218"/>
                <a:ext cx="1182722" cy="703141"/>
              </a:xfrm>
              <a:prstGeom prst="rect">
                <a:avLst/>
              </a:prstGeom>
              <a:blipFill>
                <a:blip r:embed="rId2"/>
                <a:stretch>
                  <a:fillRect l="-58947" t="-139286" r="-13684" b="-18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DA403C4-3444-9CA6-69D4-9683ABA0BDCD}"/>
              </a:ext>
            </a:extLst>
          </p:cNvPr>
          <p:cNvGraphicFramePr>
            <a:graphicFrameLocks noGrp="1"/>
          </p:cNvGraphicFramePr>
          <p:nvPr/>
        </p:nvGraphicFramePr>
        <p:xfrm>
          <a:off x="4250635" y="3818421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9518568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33622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EFF292D-F25C-1907-409C-81460B56BB4C}"/>
              </a:ext>
            </a:extLst>
          </p:cNvPr>
          <p:cNvGraphicFramePr>
            <a:graphicFrameLocks noGrp="1"/>
          </p:cNvGraphicFramePr>
          <p:nvPr/>
        </p:nvGraphicFramePr>
        <p:xfrm>
          <a:off x="6549904" y="3818421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9518568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33622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911B01E-39BC-D2BB-82A7-F6B14E0C88FE}"/>
              </a:ext>
            </a:extLst>
          </p:cNvPr>
          <p:cNvGraphicFramePr>
            <a:graphicFrameLocks noGrp="1"/>
          </p:cNvGraphicFramePr>
          <p:nvPr/>
        </p:nvGraphicFramePr>
        <p:xfrm>
          <a:off x="6549904" y="1447316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9518568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33622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4C5A250-12F7-9088-6A2D-49E6F9A9B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872636"/>
              </p:ext>
            </p:extLst>
          </p:nvPr>
        </p:nvGraphicFramePr>
        <p:xfrm>
          <a:off x="9550273" y="1776941"/>
          <a:ext cx="1486334" cy="1470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3167">
                  <a:extLst>
                    <a:ext uri="{9D8B030D-6E8A-4147-A177-3AD203B41FA5}">
                      <a16:colId xmlns:a16="http://schemas.microsoft.com/office/drawing/2014/main" val="2048141319"/>
                    </a:ext>
                  </a:extLst>
                </a:gridCol>
                <a:gridCol w="743167">
                  <a:extLst>
                    <a:ext uri="{9D8B030D-6E8A-4147-A177-3AD203B41FA5}">
                      <a16:colId xmlns:a16="http://schemas.microsoft.com/office/drawing/2014/main" val="3474881102"/>
                    </a:ext>
                  </a:extLst>
                </a:gridCol>
              </a:tblGrid>
              <a:tr h="73549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844555"/>
                  </a:ext>
                </a:extLst>
              </a:tr>
              <a:tr h="73549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0859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D5AFB6D-8E02-EF04-5881-1AEF8175DA75}"/>
                  </a:ext>
                </a:extLst>
              </p:cNvPr>
              <p:cNvSpPr txBox="1"/>
              <p:nvPr/>
            </p:nvSpPr>
            <p:spPr>
              <a:xfrm>
                <a:off x="5401769" y="320236"/>
                <a:ext cx="18341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baseline="30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32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dirty="0"/>
                  <a:t> 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32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dirty="0"/>
                  <a:t>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I(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D5AFB6D-8E02-EF04-5881-1AEF8175D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769" y="320236"/>
                <a:ext cx="1834156" cy="584775"/>
              </a:xfrm>
              <a:prstGeom prst="rect">
                <a:avLst/>
              </a:prstGeom>
              <a:blipFill>
                <a:blip r:embed="rId3"/>
                <a:stretch>
                  <a:fillRect l="-4828" t="-17021" r="-7586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7552F747-DA51-6D10-28FD-9AA7A5411F7B}"/>
              </a:ext>
            </a:extLst>
          </p:cNvPr>
          <p:cNvSpPr txBox="1"/>
          <p:nvPr/>
        </p:nvSpPr>
        <p:spPr>
          <a:xfrm>
            <a:off x="3462433" y="2130883"/>
            <a:ext cx="907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/>
              <a:t> = 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1182B5-7D8B-4767-2F71-D98630876A14}"/>
              </a:ext>
            </a:extLst>
          </p:cNvPr>
          <p:cNvSpPr txBox="1"/>
          <p:nvPr/>
        </p:nvSpPr>
        <p:spPr>
          <a:xfrm>
            <a:off x="3462433" y="4444107"/>
            <a:ext cx="907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 =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3DCB93-4604-DB6C-3364-4C2199BF4622}"/>
              </a:ext>
            </a:extLst>
          </p:cNvPr>
          <p:cNvSpPr txBox="1"/>
          <p:nvPr/>
        </p:nvSpPr>
        <p:spPr>
          <a:xfrm>
            <a:off x="4877102" y="968373"/>
            <a:ext cx="907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j = 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C297CE-6F7A-9A07-4F4D-25A7D9714DC0}"/>
              </a:ext>
            </a:extLst>
          </p:cNvPr>
          <p:cNvSpPr txBox="1"/>
          <p:nvPr/>
        </p:nvSpPr>
        <p:spPr>
          <a:xfrm>
            <a:off x="7146508" y="979946"/>
            <a:ext cx="907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j =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7F84C0E-3802-30E3-8BCD-64AD0FE80F74}"/>
              </a:ext>
            </a:extLst>
          </p:cNvPr>
          <p:cNvSpPr txBox="1"/>
          <p:nvPr/>
        </p:nvSpPr>
        <p:spPr>
          <a:xfrm>
            <a:off x="9550273" y="1330310"/>
            <a:ext cx="907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j = 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FFAE5F7-27C2-7696-2E8E-081C5A35FF22}"/>
              </a:ext>
            </a:extLst>
          </p:cNvPr>
          <p:cNvSpPr txBox="1"/>
          <p:nvPr/>
        </p:nvSpPr>
        <p:spPr>
          <a:xfrm>
            <a:off x="10293440" y="1340649"/>
            <a:ext cx="907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j =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AF26C4-3D3E-2B68-BFBE-C2D49D63DAE4}"/>
              </a:ext>
            </a:extLst>
          </p:cNvPr>
          <p:cNvSpPr txBox="1"/>
          <p:nvPr/>
        </p:nvSpPr>
        <p:spPr>
          <a:xfrm>
            <a:off x="8881388" y="2643615"/>
            <a:ext cx="907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 =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37FBA4-4D45-BB6D-1027-CEFAE2562DE4}"/>
              </a:ext>
            </a:extLst>
          </p:cNvPr>
          <p:cNvSpPr txBox="1"/>
          <p:nvPr/>
        </p:nvSpPr>
        <p:spPr>
          <a:xfrm>
            <a:off x="8854586" y="1943246"/>
            <a:ext cx="907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/>
              <a:t> = 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52A110F-CEA9-2176-6832-4E1172340926}"/>
              </a:ext>
            </a:extLst>
          </p:cNvPr>
          <p:cNvSpPr txBox="1"/>
          <p:nvPr/>
        </p:nvSpPr>
        <p:spPr>
          <a:xfrm>
            <a:off x="1726947" y="1095067"/>
            <a:ext cx="644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B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D9C7605-C34A-2436-CBB5-C9334DB0BDC3}"/>
              </a:ext>
            </a:extLst>
          </p:cNvPr>
          <p:cNvSpPr txBox="1"/>
          <p:nvPr/>
        </p:nvSpPr>
        <p:spPr>
          <a:xfrm>
            <a:off x="9850777" y="3276116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M(B)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D46F2-BCDA-6C75-17CE-BBE33EC86C29}"/>
              </a:ext>
            </a:extLst>
          </p:cNvPr>
          <p:cNvSpPr txBox="1"/>
          <p:nvPr/>
        </p:nvSpPr>
        <p:spPr>
          <a:xfrm>
            <a:off x="9107462" y="1657909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2117A3-8B81-29E3-9102-1F670817718A}"/>
              </a:ext>
            </a:extLst>
          </p:cNvPr>
          <p:cNvSpPr txBox="1"/>
          <p:nvPr/>
        </p:nvSpPr>
        <p:spPr>
          <a:xfrm>
            <a:off x="9108632" y="3059133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c 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4CD5F4-982E-41DC-3B50-643254F99834}"/>
              </a:ext>
            </a:extLst>
          </p:cNvPr>
          <p:cNvSpPr txBox="1"/>
          <p:nvPr/>
        </p:nvSpPr>
        <p:spPr>
          <a:xfrm>
            <a:off x="11081739" y="3059133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d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C95010-3B01-FC30-CD61-E582F454A5AC}"/>
              </a:ext>
            </a:extLst>
          </p:cNvPr>
          <p:cNvSpPr txBox="1"/>
          <p:nvPr/>
        </p:nvSpPr>
        <p:spPr>
          <a:xfrm>
            <a:off x="11102630" y="1657909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b 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4CA027-4D33-2B62-04F4-A8B9F2FBDEA4}"/>
              </a:ext>
            </a:extLst>
          </p:cNvPr>
          <p:cNvSpPr txBox="1"/>
          <p:nvPr/>
        </p:nvSpPr>
        <p:spPr>
          <a:xfrm>
            <a:off x="415121" y="6037662"/>
            <a:ext cx="204348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🔑  </a:t>
            </a:r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a + b + c + d = 50</a:t>
            </a:r>
            <a:endParaRPr lang="el-GR" b="0" i="0" dirty="0">
              <a:solidFill>
                <a:srgbClr val="373637"/>
              </a:solidFill>
              <a:effectLst/>
              <a:latin typeface="Source Sans Pro" panose="020B0503030403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0BEA159-9D36-3096-ABFE-C70FF1A79E0E}"/>
                  </a:ext>
                </a:extLst>
              </p14:cNvPr>
              <p14:cNvContentPartPr/>
              <p14:nvPr/>
            </p14:nvContentPartPr>
            <p14:xfrm>
              <a:off x="4104501" y="3000237"/>
              <a:ext cx="23760" cy="156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0BEA159-9D36-3096-ABFE-C70FF1A79E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94061" y="2989797"/>
                <a:ext cx="4500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DF8ED96-1E9E-34CA-9997-C5C8FCD01850}"/>
                  </a:ext>
                </a:extLst>
              </p14:cNvPr>
              <p14:cNvContentPartPr/>
              <p14:nvPr/>
            </p14:nvContentPartPr>
            <p14:xfrm>
              <a:off x="4151661" y="2569317"/>
              <a:ext cx="23760" cy="140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DF8ED96-1E9E-34CA-9997-C5C8FCD018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40861" y="2558517"/>
                <a:ext cx="450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73E7C41-E285-C03E-8A53-806C584EE91D}"/>
                  </a:ext>
                </a:extLst>
              </p14:cNvPr>
              <p14:cNvContentPartPr/>
              <p14:nvPr/>
            </p14:nvContentPartPr>
            <p14:xfrm>
              <a:off x="4120341" y="2122197"/>
              <a:ext cx="8280" cy="1090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73E7C41-E285-C03E-8A53-806C584EE91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09541" y="2111757"/>
                <a:ext cx="2952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889E9CA-F017-E2AC-0B9B-A4592E64AF83}"/>
                  </a:ext>
                </a:extLst>
              </p14:cNvPr>
              <p14:cNvContentPartPr/>
              <p14:nvPr/>
            </p14:nvContentPartPr>
            <p14:xfrm>
              <a:off x="4089021" y="1619637"/>
              <a:ext cx="23760" cy="180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889E9CA-F017-E2AC-0B9B-A4592E64AF8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78221" y="1609197"/>
                <a:ext cx="4500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E6BA606-30ED-D7E6-C4B7-2369B6812744}"/>
                  </a:ext>
                </a:extLst>
              </p14:cNvPr>
              <p14:cNvContentPartPr/>
              <p14:nvPr/>
            </p14:nvContentPartPr>
            <p14:xfrm>
              <a:off x="4519941" y="3325317"/>
              <a:ext cx="23760" cy="176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E6BA606-30ED-D7E6-C4B7-2369B681274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09501" y="3314517"/>
                <a:ext cx="45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11C32E6-89FC-5049-E19C-FF75C8E3C539}"/>
                  </a:ext>
                </a:extLst>
              </p14:cNvPr>
              <p14:cNvContentPartPr/>
              <p14:nvPr/>
            </p14:nvContentPartPr>
            <p14:xfrm>
              <a:off x="4935741" y="3356637"/>
              <a:ext cx="23760" cy="137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11C32E6-89FC-5049-E19C-FF75C8E3C53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24941" y="3345837"/>
                <a:ext cx="450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5517050-B5E1-94C5-6133-3ABA483DF536}"/>
                  </a:ext>
                </a:extLst>
              </p14:cNvPr>
              <p14:cNvContentPartPr/>
              <p14:nvPr/>
            </p14:nvContentPartPr>
            <p14:xfrm>
              <a:off x="5366661" y="3392277"/>
              <a:ext cx="23760" cy="101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5517050-B5E1-94C5-6133-3ABA483DF53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56221" y="3381837"/>
                <a:ext cx="450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3552A6F-549D-E4EC-678D-B3C082D111A1}"/>
                  </a:ext>
                </a:extLst>
              </p14:cNvPr>
              <p14:cNvContentPartPr/>
              <p14:nvPr/>
            </p14:nvContentPartPr>
            <p14:xfrm>
              <a:off x="5852661" y="3345117"/>
              <a:ext cx="31680" cy="101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3552A6F-549D-E4EC-678D-B3C082D111A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42221" y="3334677"/>
                <a:ext cx="5292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E383128-B718-AC83-2466-ECEF8FB1E365}"/>
                  </a:ext>
                </a:extLst>
              </p14:cNvPr>
              <p14:cNvContentPartPr/>
              <p14:nvPr/>
            </p14:nvContentPartPr>
            <p14:xfrm>
              <a:off x="6785781" y="3352317"/>
              <a:ext cx="8280" cy="141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E383128-B718-AC83-2466-ECEF8FB1E36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74981" y="3341517"/>
                <a:ext cx="2952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A252D1B-C366-6ACC-1159-5DB0B4F8AB6F}"/>
                  </a:ext>
                </a:extLst>
              </p14:cNvPr>
              <p14:cNvContentPartPr/>
              <p14:nvPr/>
            </p14:nvContentPartPr>
            <p14:xfrm>
              <a:off x="7248381" y="3379317"/>
              <a:ext cx="31680" cy="1144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A252D1B-C366-6ACC-1159-5DB0B4F8AB6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37581" y="3368517"/>
                <a:ext cx="5292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19BD04D-7C6E-194F-58BF-9190C52CE550}"/>
                  </a:ext>
                </a:extLst>
              </p14:cNvPr>
              <p14:cNvContentPartPr/>
              <p14:nvPr/>
            </p14:nvContentPartPr>
            <p14:xfrm>
              <a:off x="7789101" y="3332157"/>
              <a:ext cx="31680" cy="1458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19BD04D-7C6E-194F-58BF-9190C52CE55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778661" y="3321717"/>
                <a:ext cx="5292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90F6B53-93DF-C476-9725-F18F6E6413CE}"/>
                  </a:ext>
                </a:extLst>
              </p14:cNvPr>
              <p14:cNvContentPartPr/>
              <p14:nvPr/>
            </p14:nvContentPartPr>
            <p14:xfrm>
              <a:off x="8149821" y="3299037"/>
              <a:ext cx="23760" cy="1476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90F6B53-93DF-C476-9725-F18F6E6413C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139021" y="3288597"/>
                <a:ext cx="450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E52AEE9-3DC2-B6BD-9141-8E3AD3D8F45E}"/>
                  </a:ext>
                </a:extLst>
              </p14:cNvPr>
              <p14:cNvContentPartPr/>
              <p14:nvPr/>
            </p14:nvContentPartPr>
            <p14:xfrm>
              <a:off x="6409581" y="2979357"/>
              <a:ext cx="8280" cy="130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E52AEE9-3DC2-B6BD-9141-8E3AD3D8F45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98781" y="2968917"/>
                <a:ext cx="295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FFB5834-3C5D-57D7-98BB-F7886D021170}"/>
                  </a:ext>
                </a:extLst>
              </p14:cNvPr>
              <p14:cNvContentPartPr/>
              <p14:nvPr/>
            </p14:nvContentPartPr>
            <p14:xfrm>
              <a:off x="6362421" y="2655357"/>
              <a:ext cx="118080" cy="1249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FFB5834-3C5D-57D7-98BB-F7886D02117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51621" y="2644917"/>
                <a:ext cx="1393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FA7E479-2837-BEC1-4DDA-D53424885D38}"/>
                  </a:ext>
                </a:extLst>
              </p14:cNvPr>
              <p14:cNvContentPartPr/>
              <p14:nvPr/>
            </p14:nvContentPartPr>
            <p14:xfrm>
              <a:off x="6339021" y="2144877"/>
              <a:ext cx="94320" cy="118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FA7E479-2837-BEC1-4DDA-D53424885D3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328221" y="2134437"/>
                <a:ext cx="11556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A334C43-FF3C-F508-1EE9-2D5AE614C28F}"/>
                  </a:ext>
                </a:extLst>
              </p14:cNvPr>
              <p14:cNvContentPartPr/>
              <p14:nvPr/>
            </p14:nvContentPartPr>
            <p14:xfrm>
              <a:off x="6214461" y="1525677"/>
              <a:ext cx="179640" cy="2358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A334C43-FF3C-F508-1EE9-2D5AE614C28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203661" y="1514860"/>
                <a:ext cx="200880" cy="2570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A1D439D-2B81-873B-A4AB-EFBACD81E6FA}"/>
                  </a:ext>
                </a:extLst>
              </p14:cNvPr>
              <p14:cNvContentPartPr/>
              <p14:nvPr/>
            </p14:nvContentPartPr>
            <p14:xfrm>
              <a:off x="4449381" y="5708517"/>
              <a:ext cx="47520" cy="1526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A1D439D-2B81-873B-A4AB-EFBACD81E6F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438941" y="5697717"/>
                <a:ext cx="687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42BBDB7-EED4-AAE1-BB17-2E4B5840397F}"/>
                  </a:ext>
                </a:extLst>
              </p14:cNvPr>
              <p14:cNvContentPartPr/>
              <p14:nvPr/>
            </p14:nvContentPartPr>
            <p14:xfrm>
              <a:off x="4919901" y="5696277"/>
              <a:ext cx="133560" cy="1537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42BBDB7-EED4-AAE1-BB17-2E4B5840397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09101" y="5685477"/>
                <a:ext cx="15480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DBB66EA-4A64-4EDD-C815-B765384863BC}"/>
                  </a:ext>
                </a:extLst>
              </p14:cNvPr>
              <p14:cNvContentPartPr/>
              <p14:nvPr/>
            </p14:nvContentPartPr>
            <p14:xfrm>
              <a:off x="5460981" y="5704197"/>
              <a:ext cx="77040" cy="1807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DBB66EA-4A64-4EDD-C815-B765384863B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450181" y="5693397"/>
                <a:ext cx="9828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6C368E2-D594-8643-9E97-CFE381E133F5}"/>
                  </a:ext>
                </a:extLst>
              </p14:cNvPr>
              <p14:cNvContentPartPr/>
              <p14:nvPr/>
            </p14:nvContentPartPr>
            <p14:xfrm>
              <a:off x="5814501" y="5712837"/>
              <a:ext cx="147600" cy="1954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6C368E2-D594-8643-9E97-CFE381E133F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03701" y="5702037"/>
                <a:ext cx="16884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1B70D18-564F-9D64-1ACF-D0CE95DCC368}"/>
                  </a:ext>
                </a:extLst>
              </p14:cNvPr>
              <p14:cNvContentPartPr/>
              <p14:nvPr/>
            </p14:nvContentPartPr>
            <p14:xfrm>
              <a:off x="4065261" y="5282637"/>
              <a:ext cx="39600" cy="1789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1B70D18-564F-9D64-1ACF-D0CE95DCC36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54821" y="5271837"/>
                <a:ext cx="608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D939F34-4935-8BD2-FD0C-B940DD70B2D9}"/>
                  </a:ext>
                </a:extLst>
              </p14:cNvPr>
              <p14:cNvContentPartPr/>
              <p14:nvPr/>
            </p14:nvContentPartPr>
            <p14:xfrm>
              <a:off x="4112421" y="4952517"/>
              <a:ext cx="8280" cy="1249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D939F34-4935-8BD2-FD0C-B940DD70B2D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101981" y="4941717"/>
                <a:ext cx="295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EF13961-1C7F-630A-A4CA-F99B1DEADF8D}"/>
                  </a:ext>
                </a:extLst>
              </p14:cNvPr>
              <p14:cNvContentPartPr/>
              <p14:nvPr/>
            </p14:nvContentPartPr>
            <p14:xfrm>
              <a:off x="4104501" y="4481277"/>
              <a:ext cx="31680" cy="943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EF13961-1C7F-630A-A4CA-F99B1DEADF8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094061" y="4470477"/>
                <a:ext cx="529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1D693C0-D5F9-68FD-00D6-59A3619EA0B3}"/>
                  </a:ext>
                </a:extLst>
              </p14:cNvPr>
              <p14:cNvContentPartPr/>
              <p14:nvPr/>
            </p14:nvContentPartPr>
            <p14:xfrm>
              <a:off x="4065261" y="4081317"/>
              <a:ext cx="16200" cy="943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1D693C0-D5F9-68FD-00D6-59A3619EA0B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054821" y="4070517"/>
                <a:ext cx="3744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3CA591D-1519-E377-A48A-A5A013001862}"/>
                  </a:ext>
                </a:extLst>
              </p14:cNvPr>
              <p14:cNvContentPartPr/>
              <p14:nvPr/>
            </p14:nvContentPartPr>
            <p14:xfrm>
              <a:off x="6785781" y="5720757"/>
              <a:ext cx="23760" cy="1328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3CA591D-1519-E377-A48A-A5A01300186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774981" y="5709957"/>
                <a:ext cx="4500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1C29C31-2C12-5E4F-FB2C-0E4D32DA638D}"/>
                  </a:ext>
                </a:extLst>
              </p14:cNvPr>
              <p14:cNvContentPartPr/>
              <p14:nvPr/>
            </p14:nvContentPartPr>
            <p14:xfrm>
              <a:off x="7154061" y="5696277"/>
              <a:ext cx="133560" cy="1476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1C29C31-2C12-5E4F-FB2C-0E4D32DA638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143621" y="5685477"/>
                <a:ext cx="1548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E972080-CC41-9A16-B893-00FBD1241386}"/>
                  </a:ext>
                </a:extLst>
              </p14:cNvPr>
              <p14:cNvContentPartPr/>
              <p14:nvPr/>
            </p14:nvContentPartPr>
            <p14:xfrm>
              <a:off x="7718541" y="5688357"/>
              <a:ext cx="77760" cy="1728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E972080-CC41-9A16-B893-00FBD124138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708101" y="5677917"/>
                <a:ext cx="990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4C8CB58-AD6E-774A-748D-CA748D9ECD84}"/>
                  </a:ext>
                </a:extLst>
              </p14:cNvPr>
              <p14:cNvContentPartPr/>
              <p14:nvPr/>
            </p14:nvContentPartPr>
            <p14:xfrm>
              <a:off x="6362421" y="5353197"/>
              <a:ext cx="39600" cy="1710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4C8CB58-AD6E-774A-748D-CA748D9ECD8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51621" y="5342397"/>
                <a:ext cx="6084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D2802C4-CB31-859C-46A2-A199652E4606}"/>
                  </a:ext>
                </a:extLst>
              </p14:cNvPr>
              <p14:cNvContentPartPr/>
              <p14:nvPr/>
            </p14:nvContentPartPr>
            <p14:xfrm>
              <a:off x="6339021" y="4928037"/>
              <a:ext cx="141480" cy="1414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D2802C4-CB31-859C-46A2-A199652E460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328221" y="4917237"/>
                <a:ext cx="16272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5E5AC50-0E3C-3019-7465-EE8EDB18479A}"/>
                  </a:ext>
                </a:extLst>
              </p14:cNvPr>
              <p14:cNvContentPartPr/>
              <p14:nvPr/>
            </p14:nvContentPartPr>
            <p14:xfrm>
              <a:off x="6300501" y="4465437"/>
              <a:ext cx="100440" cy="1180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5E5AC50-0E3C-3019-7465-EE8EDB18479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290061" y="4454997"/>
                <a:ext cx="1216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AC3360F-3AE9-B322-4157-86811B52AF5C}"/>
                  </a:ext>
                </a:extLst>
              </p14:cNvPr>
              <p14:cNvContentPartPr/>
              <p14:nvPr/>
            </p14:nvContentPartPr>
            <p14:xfrm>
              <a:off x="6244701" y="4035237"/>
              <a:ext cx="137880" cy="1720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AC3360F-3AE9-B322-4157-86811B52AF5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234261" y="4024437"/>
                <a:ext cx="15912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B390537-A85E-12D4-FC4E-17DEBBF44281}"/>
                  </a:ext>
                </a:extLst>
              </p14:cNvPr>
              <p14:cNvContentPartPr/>
              <p14:nvPr/>
            </p14:nvContentPartPr>
            <p14:xfrm>
              <a:off x="8079981" y="5691957"/>
              <a:ext cx="113760" cy="1929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B390537-A85E-12D4-FC4E-17DEBBF4428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069541" y="5681157"/>
                <a:ext cx="13500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11A33491-7141-89D3-E94F-5651458E72F1}"/>
                  </a:ext>
                </a:extLst>
              </p14:cNvPr>
              <p14:cNvContentPartPr/>
              <p14:nvPr/>
            </p14:nvContentPartPr>
            <p14:xfrm>
              <a:off x="4967061" y="1584717"/>
              <a:ext cx="23760" cy="2538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11A33491-7141-89D3-E94F-5651458E72F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956261" y="1574277"/>
                <a:ext cx="4500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FF9E92D-5FEC-FFE3-8AC1-CD4534EE15DC}"/>
                  </a:ext>
                </a:extLst>
              </p14:cNvPr>
              <p14:cNvContentPartPr/>
              <p14:nvPr/>
            </p14:nvContentPartPr>
            <p14:xfrm>
              <a:off x="4535781" y="2545557"/>
              <a:ext cx="16200" cy="2581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FF9E92D-5FEC-FFE3-8AC1-CD4534EE15D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524981" y="2535117"/>
                <a:ext cx="3744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7237640-62AC-8EE6-9474-D71841BBB361}"/>
                  </a:ext>
                </a:extLst>
              </p14:cNvPr>
              <p14:cNvContentPartPr/>
              <p14:nvPr/>
            </p14:nvContentPartPr>
            <p14:xfrm>
              <a:off x="4919901" y="2936877"/>
              <a:ext cx="47520" cy="2354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7237640-62AC-8EE6-9474-D71841BBB36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909101" y="2926077"/>
                <a:ext cx="6876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2AD6C34-38D7-6387-5E73-D42505390F49}"/>
                  </a:ext>
                </a:extLst>
              </p14:cNvPr>
              <p14:cNvContentPartPr/>
              <p14:nvPr/>
            </p14:nvContentPartPr>
            <p14:xfrm>
              <a:off x="5413821" y="2932557"/>
              <a:ext cx="31680" cy="2322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2AD6C34-38D7-6387-5E73-D42505390F4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403021" y="2921757"/>
                <a:ext cx="5292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A3F3C39-EC9F-BCEE-F740-4755259BA0B9}"/>
                  </a:ext>
                </a:extLst>
              </p14:cNvPr>
              <p14:cNvContentPartPr/>
              <p14:nvPr/>
            </p14:nvContentPartPr>
            <p14:xfrm>
              <a:off x="5915661" y="2513517"/>
              <a:ext cx="23760" cy="2984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A3F3C39-EC9F-BCEE-F740-4755259BA0B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904861" y="2502717"/>
                <a:ext cx="4500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78B3FF7-630F-715F-AD0E-FF3400A8E13B}"/>
                  </a:ext>
                </a:extLst>
              </p14:cNvPr>
              <p14:cNvContentPartPr/>
              <p14:nvPr/>
            </p14:nvContentPartPr>
            <p14:xfrm>
              <a:off x="6746541" y="2521077"/>
              <a:ext cx="141480" cy="1728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78B3FF7-630F-715F-AD0E-FF3400A8E13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735741" y="2510637"/>
                <a:ext cx="16272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2163E08-8112-F479-37AB-823E93EFF049}"/>
                  </a:ext>
                </a:extLst>
              </p14:cNvPr>
              <p14:cNvContentPartPr/>
              <p14:nvPr/>
            </p14:nvContentPartPr>
            <p14:xfrm>
              <a:off x="8087901" y="2536917"/>
              <a:ext cx="179640" cy="1720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2163E08-8112-F479-37AB-823E93EFF04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077461" y="2526477"/>
                <a:ext cx="20088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BD6006F-4754-C490-EDE7-04966A627E30}"/>
                  </a:ext>
                </a:extLst>
              </p14:cNvPr>
              <p14:cNvContentPartPr/>
              <p14:nvPr/>
            </p14:nvContentPartPr>
            <p14:xfrm>
              <a:off x="7255941" y="2929677"/>
              <a:ext cx="23760" cy="21888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BD6006F-4754-C490-EDE7-04966A627E3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245501" y="2919237"/>
                <a:ext cx="4500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B53F9E2-2F27-C31E-BEA5-F2F760F775C8}"/>
                  </a:ext>
                </a:extLst>
              </p14:cNvPr>
              <p14:cNvContentPartPr/>
              <p14:nvPr/>
            </p14:nvContentPartPr>
            <p14:xfrm>
              <a:off x="7765701" y="2867757"/>
              <a:ext cx="360" cy="2966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B53F9E2-2F27-C31E-BEA5-F2F760F775C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754901" y="2857317"/>
                <a:ext cx="2160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FB8D9A4-CFC1-01A5-EA04-3A252D968A8E}"/>
                  </a:ext>
                </a:extLst>
              </p14:cNvPr>
              <p14:cNvContentPartPr/>
              <p14:nvPr/>
            </p14:nvContentPartPr>
            <p14:xfrm>
              <a:off x="7154061" y="1545837"/>
              <a:ext cx="184320" cy="3096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FB8D9A4-CFC1-01A5-EA04-3A252D968A8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143621" y="1535037"/>
                <a:ext cx="20556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666B3BC-FF7D-AEF1-3D08-DB96FB725006}"/>
                  </a:ext>
                </a:extLst>
              </p14:cNvPr>
              <p14:cNvContentPartPr/>
              <p14:nvPr/>
            </p14:nvContentPartPr>
            <p14:xfrm>
              <a:off x="4849341" y="3963597"/>
              <a:ext cx="196200" cy="1886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666B3BC-FF7D-AEF1-3D08-DB96FB72500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838541" y="3953157"/>
                <a:ext cx="2174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A351F16-6B83-A582-7E4C-F2B86FF4B9C7}"/>
                  </a:ext>
                </a:extLst>
              </p14:cNvPr>
              <p14:cNvContentPartPr/>
              <p14:nvPr/>
            </p14:nvContentPartPr>
            <p14:xfrm>
              <a:off x="4496541" y="4858197"/>
              <a:ext cx="31680" cy="1483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A351F16-6B83-A582-7E4C-F2B86FF4B9C7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486101" y="4847757"/>
                <a:ext cx="529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329FCAE-22E2-DF4B-44BB-454C4CF3DF1C}"/>
                  </a:ext>
                </a:extLst>
              </p14:cNvPr>
              <p14:cNvContentPartPr/>
              <p14:nvPr/>
            </p14:nvContentPartPr>
            <p14:xfrm>
              <a:off x="4857261" y="5335557"/>
              <a:ext cx="204120" cy="1720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329FCAE-22E2-DF4B-44BB-454C4CF3DF1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846461" y="5325117"/>
                <a:ext cx="22536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4F6E74D-8FB5-E16D-98BB-554D73DDF73B}"/>
                  </a:ext>
                </a:extLst>
              </p14:cNvPr>
              <p14:cNvContentPartPr/>
              <p14:nvPr/>
            </p14:nvContentPartPr>
            <p14:xfrm>
              <a:off x="5327421" y="5288757"/>
              <a:ext cx="125640" cy="1962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4F6E74D-8FB5-E16D-98BB-554D73DDF73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316981" y="5277957"/>
                <a:ext cx="14688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13092F5-91F5-E72B-D213-637BD69BAD61}"/>
                  </a:ext>
                </a:extLst>
              </p14:cNvPr>
              <p14:cNvContentPartPr/>
              <p14:nvPr/>
            </p14:nvContentPartPr>
            <p14:xfrm>
              <a:off x="5782101" y="4888797"/>
              <a:ext cx="145080" cy="2278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13092F5-91F5-E72B-D213-637BD69BAD6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771661" y="4877997"/>
                <a:ext cx="16632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0CD465A-77C6-0DDE-BAFB-2C456CD42831}"/>
                  </a:ext>
                </a:extLst>
              </p14:cNvPr>
              <p14:cNvContentPartPr/>
              <p14:nvPr/>
            </p14:nvContentPartPr>
            <p14:xfrm>
              <a:off x="7186461" y="3924357"/>
              <a:ext cx="156240" cy="2278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0CD465A-77C6-0DDE-BAFB-2C456CD4283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175661" y="3913917"/>
                <a:ext cx="17748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FFC5027-8E17-D934-880F-A136D139FC77}"/>
                  </a:ext>
                </a:extLst>
              </p14:cNvPr>
              <p14:cNvContentPartPr/>
              <p14:nvPr/>
            </p14:nvContentPartPr>
            <p14:xfrm>
              <a:off x="6723141" y="4904277"/>
              <a:ext cx="141480" cy="1249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FFC5027-8E17-D934-880F-A136D139FC7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712341" y="4893837"/>
                <a:ext cx="1627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7E9DB48-6DC2-ADA1-D164-18251AABF7D2}"/>
                  </a:ext>
                </a:extLst>
              </p14:cNvPr>
              <p14:cNvContentPartPr/>
              <p14:nvPr/>
            </p14:nvContentPartPr>
            <p14:xfrm>
              <a:off x="7216701" y="5288757"/>
              <a:ext cx="180720" cy="1483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7E9DB48-6DC2-ADA1-D164-18251AABF7D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206261" y="5277957"/>
                <a:ext cx="20196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2B4AB74-7D27-2D30-1103-4C1F73586456}"/>
                  </a:ext>
                </a:extLst>
              </p14:cNvPr>
              <p14:cNvContentPartPr/>
              <p14:nvPr/>
            </p14:nvContentPartPr>
            <p14:xfrm>
              <a:off x="7608741" y="5296317"/>
              <a:ext cx="133560" cy="1886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2B4AB74-7D27-2D30-1103-4C1F7358645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598301" y="5285877"/>
                <a:ext cx="15480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2EC90742-B507-4C43-83FA-0D5B77485D60}"/>
                  </a:ext>
                </a:extLst>
              </p14:cNvPr>
              <p14:cNvContentPartPr/>
              <p14:nvPr/>
            </p14:nvContentPartPr>
            <p14:xfrm>
              <a:off x="8110581" y="4904277"/>
              <a:ext cx="94320" cy="1886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2EC90742-B507-4C43-83FA-0D5B77485D6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099781" y="4893837"/>
                <a:ext cx="1155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8A07834-D3CF-F220-25ED-A630740E0B93}"/>
                  </a:ext>
                </a:extLst>
              </p14:cNvPr>
              <p14:cNvContentPartPr/>
              <p14:nvPr/>
            </p14:nvContentPartPr>
            <p14:xfrm>
              <a:off x="9843981" y="2003757"/>
              <a:ext cx="218880" cy="2746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8A07834-D3CF-F220-25ED-A630740E0B9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833181" y="1993317"/>
                <a:ext cx="24012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33D5AEC-E663-E2E6-7641-942EA841C541}"/>
                  </a:ext>
                </a:extLst>
              </p14:cNvPr>
              <p14:cNvContentPartPr/>
              <p14:nvPr/>
            </p14:nvContentPartPr>
            <p14:xfrm>
              <a:off x="10533021" y="2063157"/>
              <a:ext cx="274680" cy="1918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33D5AEC-E663-E2E6-7641-942EA841C54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522221" y="2052357"/>
                <a:ext cx="2959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172EFBA-1F1E-A45D-E8F8-7FBFE1D0053E}"/>
                  </a:ext>
                </a:extLst>
              </p14:cNvPr>
              <p14:cNvContentPartPr/>
              <p14:nvPr/>
            </p14:nvContentPartPr>
            <p14:xfrm>
              <a:off x="9843261" y="2779917"/>
              <a:ext cx="313560" cy="180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172EFBA-1F1E-A45D-E8F8-7FBFE1D0053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832473" y="2769498"/>
                <a:ext cx="334776" cy="2015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4D267CD2-BB02-2A65-A7E8-4004061AC263}"/>
                  </a:ext>
                </a:extLst>
              </p14:cNvPr>
              <p14:cNvContentPartPr/>
              <p14:nvPr/>
            </p14:nvContentPartPr>
            <p14:xfrm>
              <a:off x="10510341" y="2701437"/>
              <a:ext cx="289440" cy="1886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4D267CD2-BB02-2A65-A7E8-4004061AC26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499541" y="2690997"/>
                <a:ext cx="31068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150E2B9-CF6D-5140-8349-E0395C714FB7}"/>
                  </a:ext>
                </a:extLst>
              </p14:cNvPr>
              <p14:cNvContentPartPr/>
              <p14:nvPr/>
            </p14:nvContentPartPr>
            <p14:xfrm>
              <a:off x="9960621" y="7154277"/>
              <a:ext cx="431640" cy="56268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150E2B9-CF6D-5140-8349-E0395C714FB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950181" y="7143837"/>
                <a:ext cx="45288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61A9754-DB1E-65D0-EA77-AE45604FC3A1}"/>
                  </a:ext>
                </a:extLst>
              </p14:cNvPr>
              <p14:cNvContentPartPr/>
              <p14:nvPr/>
            </p14:nvContentPartPr>
            <p14:xfrm>
              <a:off x="10126221" y="7691397"/>
              <a:ext cx="320760" cy="5018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61A9754-DB1E-65D0-EA77-AE45604FC3A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115421" y="7680950"/>
                <a:ext cx="342000" cy="5230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F5154058-FE23-AD36-E237-D8A41B7BC870}"/>
                  </a:ext>
                </a:extLst>
              </p14:cNvPr>
              <p14:cNvContentPartPr/>
              <p14:nvPr/>
            </p14:nvContentPartPr>
            <p14:xfrm>
              <a:off x="471381" y="288357"/>
              <a:ext cx="701640" cy="47772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F5154058-FE23-AD36-E237-D8A41B7BC87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56261" y="272877"/>
                <a:ext cx="731880" cy="50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0753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296CC-179B-2A2D-118B-BC7D964B4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6FD6483-6738-C6A4-8D44-C25C9E34D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956991"/>
              </p:ext>
            </p:extLst>
          </p:nvPr>
        </p:nvGraphicFramePr>
        <p:xfrm>
          <a:off x="1097711" y="1734397"/>
          <a:ext cx="1271814" cy="1130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1FC9DCE-652B-C1E8-9CC7-19F4F2657D17}"/>
              </a:ext>
            </a:extLst>
          </p:cNvPr>
          <p:cNvSpPr txBox="1"/>
          <p:nvPr/>
        </p:nvSpPr>
        <p:spPr>
          <a:xfrm>
            <a:off x="1323717" y="1211177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M(X)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254CF-EDD3-65FC-9D12-110FBB7FC1D5}"/>
              </a:ext>
            </a:extLst>
          </p:cNvPr>
          <p:cNvSpPr txBox="1"/>
          <p:nvPr/>
        </p:nvSpPr>
        <p:spPr>
          <a:xfrm>
            <a:off x="3879309" y="1221365"/>
            <a:ext cx="918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08C8A-B5BC-3C08-C866-9D1624EDC030}"/>
              </a:ext>
            </a:extLst>
          </p:cNvPr>
          <p:cNvSpPr txBox="1"/>
          <p:nvPr/>
        </p:nvSpPr>
        <p:spPr>
          <a:xfrm>
            <a:off x="5446412" y="1211177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|M(X) – M(A)|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29AD9B-043E-D135-B9A7-0C3F9C1EE2C4}"/>
              </a:ext>
            </a:extLst>
          </p:cNvPr>
          <p:cNvSpPr txBox="1"/>
          <p:nvPr/>
        </p:nvSpPr>
        <p:spPr>
          <a:xfrm>
            <a:off x="3856577" y="3837155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M(B)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EA11F6B-525C-A416-1D2F-0BC69B1E6EFB}"/>
              </a:ext>
            </a:extLst>
          </p:cNvPr>
          <p:cNvSpPr txBox="1"/>
          <p:nvPr/>
        </p:nvSpPr>
        <p:spPr>
          <a:xfrm>
            <a:off x="8492373" y="1278179"/>
            <a:ext cx="16671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∑</a:t>
            </a:r>
            <a:endParaRPr lang="en-US" sz="2400" dirty="0"/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DA806127-4B78-DA05-2966-E77084AFBB43}"/>
              </a:ext>
            </a:extLst>
          </p:cNvPr>
          <p:cNvGraphicFramePr>
            <a:graphicFrameLocks noGrp="1"/>
          </p:cNvGraphicFramePr>
          <p:nvPr/>
        </p:nvGraphicFramePr>
        <p:xfrm>
          <a:off x="8257775" y="1744585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4ECF0ECC-8D77-B85A-B0C1-12EF0056448F}"/>
              </a:ext>
            </a:extLst>
          </p:cNvPr>
          <p:cNvGraphicFramePr>
            <a:graphicFrameLocks noGrp="1"/>
          </p:cNvGraphicFramePr>
          <p:nvPr/>
        </p:nvGraphicFramePr>
        <p:xfrm>
          <a:off x="8257775" y="4349297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3DBF8469-6A83-4892-768F-A208566CC7FD}"/>
              </a:ext>
            </a:extLst>
          </p:cNvPr>
          <p:cNvSpPr txBox="1"/>
          <p:nvPr/>
        </p:nvSpPr>
        <p:spPr>
          <a:xfrm>
            <a:off x="9647479" y="1197266"/>
            <a:ext cx="1057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argmin</a:t>
            </a:r>
            <a:endParaRPr lang="en-US" sz="2400" dirty="0"/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8AE7DF2D-A021-9482-A072-A7522A1DE52A}"/>
              </a:ext>
            </a:extLst>
          </p:cNvPr>
          <p:cNvGraphicFramePr>
            <a:graphicFrameLocks noGrp="1"/>
          </p:cNvGraphicFramePr>
          <p:nvPr/>
        </p:nvGraphicFramePr>
        <p:xfrm>
          <a:off x="9838925" y="1744585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E45973EA-A7CE-4F72-315E-4786C3DF7750}"/>
              </a:ext>
            </a:extLst>
          </p:cNvPr>
          <p:cNvGraphicFramePr>
            <a:graphicFrameLocks noGrp="1"/>
          </p:cNvGraphicFramePr>
          <p:nvPr/>
        </p:nvGraphicFramePr>
        <p:xfrm>
          <a:off x="9838925" y="4349297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6FC89F-FB7A-75A5-FB6C-148A158C9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583802"/>
              </p:ext>
            </p:extLst>
          </p:nvPr>
        </p:nvGraphicFramePr>
        <p:xfrm>
          <a:off x="3673679" y="1724455"/>
          <a:ext cx="1271814" cy="1130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273745787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629942105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509670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81272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5D15608-6A30-ECFA-D8D3-38582B519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709479"/>
              </p:ext>
            </p:extLst>
          </p:nvPr>
        </p:nvGraphicFramePr>
        <p:xfrm>
          <a:off x="5999170" y="1744585"/>
          <a:ext cx="1271814" cy="1130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273745787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629942105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509670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7812729"/>
                  </a:ext>
                </a:extLst>
              </a:tr>
            </a:tbl>
          </a:graphicData>
        </a:graphic>
      </p:graphicFrame>
      <p:sp>
        <p:nvSpPr>
          <p:cNvPr id="18" name="Title 17">
            <a:extLst>
              <a:ext uri="{FF2B5EF4-FFF2-40B4-BE49-F238E27FC236}">
                <a16:creationId xmlns:a16="http://schemas.microsoft.com/office/drawing/2014/main" id="{59FA9A6D-F3CE-1999-D048-95C2C85D4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Compare X to A and B by L1 of their 2x2 Moments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49A44E3-FE7B-80B9-772B-05334B6C9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582168"/>
              </p:ext>
            </p:extLst>
          </p:nvPr>
        </p:nvGraphicFramePr>
        <p:xfrm>
          <a:off x="3673679" y="4400905"/>
          <a:ext cx="1271814" cy="1130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273745787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629942105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509670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81272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8D1951A-452B-27B7-7D9B-DD8BF4517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077446"/>
              </p:ext>
            </p:extLst>
          </p:nvPr>
        </p:nvGraphicFramePr>
        <p:xfrm>
          <a:off x="5974695" y="4411093"/>
          <a:ext cx="1271814" cy="1130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273745787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629942105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0509670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781272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DD99008-6928-5E2D-8AEF-C74ECC60486D}"/>
              </a:ext>
            </a:extLst>
          </p:cNvPr>
          <p:cNvSpPr txBox="1"/>
          <p:nvPr/>
        </p:nvSpPr>
        <p:spPr>
          <a:xfrm>
            <a:off x="5442623" y="3847097"/>
            <a:ext cx="2291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|M(X) – M(B)|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047FD39-90A7-2846-BED9-882071A8B384}"/>
              </a:ext>
            </a:extLst>
          </p:cNvPr>
          <p:cNvSpPr txBox="1"/>
          <p:nvPr/>
        </p:nvSpPr>
        <p:spPr>
          <a:xfrm>
            <a:off x="468509" y="3966101"/>
            <a:ext cx="2410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must solve the previous two activities to calculate M(A) and M(B) before you can solve this.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208E0C-0FE0-38F2-FAA7-88D5170E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39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28831-6364-353E-0B96-2D16B02EC550}"/>
              </a:ext>
            </a:extLst>
          </p:cNvPr>
          <p:cNvSpPr txBox="1"/>
          <p:nvPr/>
        </p:nvSpPr>
        <p:spPr>
          <a:xfrm>
            <a:off x="8245652" y="2348685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68B052-40D3-98E0-6ADF-5FD5646EE0EF}"/>
              </a:ext>
            </a:extLst>
          </p:cNvPr>
          <p:cNvSpPr txBox="1"/>
          <p:nvPr/>
        </p:nvSpPr>
        <p:spPr>
          <a:xfrm>
            <a:off x="8257775" y="4949325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b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D6DF3-E32F-E215-6460-80FF55BA67B7}"/>
              </a:ext>
            </a:extLst>
          </p:cNvPr>
          <p:cNvSpPr txBox="1"/>
          <p:nvPr/>
        </p:nvSpPr>
        <p:spPr>
          <a:xfrm>
            <a:off x="415121" y="6037662"/>
            <a:ext cx="153442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🔑  </a:t>
            </a:r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a + b  = 27</a:t>
            </a:r>
            <a:endParaRPr lang="el-GR" b="0" i="0" dirty="0">
              <a:solidFill>
                <a:srgbClr val="373637"/>
              </a:solidFill>
              <a:effectLst/>
              <a:latin typeface="Source Sans Pro" panose="020B0503030403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670437F-5BB0-AB66-5CBC-0F1FDABB8A19}"/>
                  </a:ext>
                </a:extLst>
              </p14:cNvPr>
              <p14:cNvContentPartPr/>
              <p14:nvPr/>
            </p14:nvContentPartPr>
            <p14:xfrm>
              <a:off x="3900741" y="1865877"/>
              <a:ext cx="204120" cy="251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670437F-5BB0-AB66-5CBC-0F1FDABB8A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90301" y="1855077"/>
                <a:ext cx="22536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40C39F9-1708-51E7-2288-51A251B07607}"/>
                  </a:ext>
                </a:extLst>
              </p14:cNvPr>
              <p14:cNvContentPartPr/>
              <p14:nvPr/>
            </p14:nvContentPartPr>
            <p14:xfrm>
              <a:off x="4535781" y="2453757"/>
              <a:ext cx="172800" cy="290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40C39F9-1708-51E7-2288-51A251B076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24981" y="2442957"/>
                <a:ext cx="19404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D1473FD-6820-5938-1F51-059147970F83}"/>
                  </a:ext>
                </a:extLst>
              </p14:cNvPr>
              <p14:cNvContentPartPr/>
              <p14:nvPr/>
            </p14:nvContentPartPr>
            <p14:xfrm>
              <a:off x="3900741" y="2442597"/>
              <a:ext cx="188640" cy="2232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D1473FD-6820-5938-1F51-059147970F8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90301" y="2431797"/>
                <a:ext cx="2098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8F29E65-A076-5759-F0D5-A91A6E1A5F30}"/>
                  </a:ext>
                </a:extLst>
              </p14:cNvPr>
              <p14:cNvContentPartPr/>
              <p14:nvPr/>
            </p14:nvContentPartPr>
            <p14:xfrm>
              <a:off x="4543701" y="1866597"/>
              <a:ext cx="141120" cy="2581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8F29E65-A076-5759-F0D5-A91A6E1A5F3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32928" y="1856157"/>
                <a:ext cx="162306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6467EF6-EED0-4682-FC33-3DAC4840D379}"/>
                  </a:ext>
                </a:extLst>
              </p14:cNvPr>
              <p14:cNvContentPartPr/>
              <p14:nvPr/>
            </p14:nvContentPartPr>
            <p14:xfrm>
              <a:off x="3869421" y="4546797"/>
              <a:ext cx="203400" cy="2120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6467EF6-EED0-4682-FC33-3DAC4840D37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58621" y="4536357"/>
                <a:ext cx="22464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3E7FB3F-54C0-A778-729A-47B9828119BB}"/>
                  </a:ext>
                </a:extLst>
              </p14:cNvPr>
              <p14:cNvContentPartPr/>
              <p14:nvPr/>
            </p14:nvContentPartPr>
            <p14:xfrm>
              <a:off x="4504461" y="4570557"/>
              <a:ext cx="235440" cy="180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3E7FB3F-54C0-A778-729A-47B9828119B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93661" y="4559779"/>
                <a:ext cx="256680" cy="2015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32223B9-68DF-EAB1-ECC8-C28F6A2AFC5A}"/>
                  </a:ext>
                </a:extLst>
              </p14:cNvPr>
              <p14:cNvContentPartPr/>
              <p14:nvPr/>
            </p14:nvContentPartPr>
            <p14:xfrm>
              <a:off x="4551261" y="5111277"/>
              <a:ext cx="314280" cy="1728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32223B9-68DF-EAB1-ECC8-C28F6A2AFC5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40809" y="5100837"/>
                <a:ext cx="335544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7C76950-F481-EEB7-4A93-2DF992F27573}"/>
                  </a:ext>
                </a:extLst>
              </p14:cNvPr>
              <p14:cNvContentPartPr/>
              <p14:nvPr/>
            </p14:nvContentPartPr>
            <p14:xfrm>
              <a:off x="3963381" y="5158437"/>
              <a:ext cx="235800" cy="164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7C76950-F481-EEB7-4A93-2DF992F2757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952925" y="5147637"/>
                <a:ext cx="257072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E6E5AB0-B745-FC95-9C5E-6E03B6E515ED}"/>
                  </a:ext>
                </a:extLst>
              </p14:cNvPr>
              <p14:cNvContentPartPr/>
              <p14:nvPr/>
            </p14:nvContentPartPr>
            <p14:xfrm>
              <a:off x="1862421" y="1857957"/>
              <a:ext cx="172080" cy="2512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E6E5AB0-B745-FC95-9C5E-6E03B6E515E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51981" y="1847157"/>
                <a:ext cx="1933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DBC2BB4-9191-0056-2FDA-ED1754983751}"/>
                  </a:ext>
                </a:extLst>
              </p14:cNvPr>
              <p14:cNvContentPartPr/>
              <p14:nvPr/>
            </p14:nvContentPartPr>
            <p14:xfrm>
              <a:off x="1329261" y="2406597"/>
              <a:ext cx="164160" cy="2512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DBC2BB4-9191-0056-2FDA-ED175498375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18821" y="2396157"/>
                <a:ext cx="18540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348CEE3-9274-422A-1B06-3328482E03DC}"/>
                  </a:ext>
                </a:extLst>
              </p14:cNvPr>
              <p14:cNvContentPartPr/>
              <p14:nvPr/>
            </p14:nvContentPartPr>
            <p14:xfrm>
              <a:off x="1932981" y="2437917"/>
              <a:ext cx="267120" cy="251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348CEE3-9274-422A-1B06-3328482E03D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922527" y="2427477"/>
                <a:ext cx="288389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F854033-51B0-4A01-067B-A461D70530C1}"/>
                  </a:ext>
                </a:extLst>
              </p14:cNvPr>
              <p14:cNvContentPartPr/>
              <p14:nvPr/>
            </p14:nvContentPartPr>
            <p14:xfrm>
              <a:off x="1314501" y="1870197"/>
              <a:ext cx="176400" cy="2782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F854033-51B0-4A01-067B-A461D70530C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304061" y="1859397"/>
                <a:ext cx="19764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CD7D736-2259-F89A-FECC-8D6782229D39}"/>
                  </a:ext>
                </a:extLst>
              </p14:cNvPr>
              <p14:cNvContentPartPr/>
              <p14:nvPr/>
            </p14:nvContentPartPr>
            <p14:xfrm>
              <a:off x="6268461" y="1885677"/>
              <a:ext cx="63000" cy="2894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CD7D736-2259-F89A-FECC-8D6782229D3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257661" y="1875237"/>
                <a:ext cx="8424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45F6917-A43B-21BB-5FDE-257668018007}"/>
                  </a:ext>
                </a:extLst>
              </p14:cNvPr>
              <p14:cNvContentPartPr/>
              <p14:nvPr/>
            </p14:nvContentPartPr>
            <p14:xfrm>
              <a:off x="6769941" y="1881357"/>
              <a:ext cx="188640" cy="259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45F6917-A43B-21BB-5FDE-25766801800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759501" y="1870917"/>
                <a:ext cx="20988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76BE2AB-D258-25EF-4313-32F2653E6F20}"/>
                  </a:ext>
                </a:extLst>
              </p14:cNvPr>
              <p14:cNvContentPartPr/>
              <p14:nvPr/>
            </p14:nvContentPartPr>
            <p14:xfrm>
              <a:off x="6148221" y="2524317"/>
              <a:ext cx="253800" cy="1962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76BE2AB-D258-25EF-4313-32F2653E6F2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137421" y="2513517"/>
                <a:ext cx="27504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1FE4765-106E-6D38-86B2-627F9CDCD96F}"/>
                  </a:ext>
                </a:extLst>
              </p14:cNvPr>
              <p14:cNvContentPartPr/>
              <p14:nvPr/>
            </p14:nvContentPartPr>
            <p14:xfrm>
              <a:off x="6856341" y="2462397"/>
              <a:ext cx="172800" cy="2660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1FE4765-106E-6D38-86B2-627F9CDCD96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845541" y="2451957"/>
                <a:ext cx="19404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3A754BA3-2242-4CFB-4C33-A14CF509F207}"/>
                  </a:ext>
                </a:extLst>
              </p14:cNvPr>
              <p14:cNvContentPartPr/>
              <p14:nvPr/>
            </p14:nvContentPartPr>
            <p14:xfrm>
              <a:off x="6268461" y="4559037"/>
              <a:ext cx="23760" cy="2826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3A754BA3-2242-4CFB-4C33-A14CF509F20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257661" y="4548597"/>
                <a:ext cx="4500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D66DDED-4A2E-5B5C-335B-EE6885447C1F}"/>
                  </a:ext>
                </a:extLst>
              </p14:cNvPr>
              <p14:cNvContentPartPr/>
              <p14:nvPr/>
            </p14:nvContentPartPr>
            <p14:xfrm>
              <a:off x="6848421" y="4578117"/>
              <a:ext cx="235440" cy="1494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D66DDED-4A2E-5B5C-335B-EE6885447C1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837621" y="4567677"/>
                <a:ext cx="25668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03CAEA5-A95F-DFA6-5314-20B7CD6EDADA}"/>
                  </a:ext>
                </a:extLst>
              </p14:cNvPr>
              <p14:cNvContentPartPr/>
              <p14:nvPr/>
            </p14:nvContentPartPr>
            <p14:xfrm>
              <a:off x="6825021" y="5134677"/>
              <a:ext cx="251280" cy="2044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03CAEA5-A95F-DFA6-5314-20B7CD6EDAD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814221" y="5124219"/>
                <a:ext cx="272520" cy="2257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E139BB1-B306-06BD-0B20-6FD11B9755A0}"/>
                  </a:ext>
                </a:extLst>
              </p14:cNvPr>
              <p14:cNvContentPartPr/>
              <p14:nvPr/>
            </p14:nvContentPartPr>
            <p14:xfrm>
              <a:off x="6182781" y="5119197"/>
              <a:ext cx="214560" cy="3373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E139BB1-B306-06BD-0B20-6FD11B9755A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172341" y="5108397"/>
                <a:ext cx="23580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70D94E16-EF73-EA03-9A2C-98311DD97D8C}"/>
                  </a:ext>
                </a:extLst>
              </p14:cNvPr>
              <p14:cNvContentPartPr/>
              <p14:nvPr/>
            </p14:nvContentPartPr>
            <p14:xfrm>
              <a:off x="8455461" y="1951917"/>
              <a:ext cx="297720" cy="2199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70D94E16-EF73-EA03-9A2C-98311DD97D8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445008" y="1941477"/>
                <a:ext cx="318986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94D6B4D-AE49-A561-0AF3-ECFEA31B0327}"/>
                  </a:ext>
                </a:extLst>
              </p14:cNvPr>
              <p14:cNvContentPartPr/>
              <p14:nvPr/>
            </p14:nvContentPartPr>
            <p14:xfrm>
              <a:off x="8416221" y="4499997"/>
              <a:ext cx="343800" cy="2502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94D6B4D-AE49-A561-0AF3-ECFEA31B032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405770" y="4489197"/>
                <a:ext cx="365062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AF6E90DA-292A-8EF5-931D-BC34CAFE0BF7}"/>
                  </a:ext>
                </a:extLst>
              </p14:cNvPr>
              <p14:cNvContentPartPr/>
              <p14:nvPr/>
            </p14:nvContentPartPr>
            <p14:xfrm>
              <a:off x="10039101" y="1818717"/>
              <a:ext cx="740880" cy="3610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AF6E90DA-292A-8EF5-931D-BC34CAFE0BF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028301" y="1808277"/>
                <a:ext cx="76212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08BA4F00-6473-2BED-5450-D6F517E96597}"/>
                  </a:ext>
                </a:extLst>
              </p14:cNvPr>
              <p14:cNvContentPartPr/>
              <p14:nvPr/>
            </p14:nvContentPartPr>
            <p14:xfrm>
              <a:off x="459141" y="345957"/>
              <a:ext cx="596160" cy="3913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08BA4F00-6473-2BED-5450-D6F517E9659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44021" y="330477"/>
                <a:ext cx="626760" cy="42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311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DE9D6D-8EA0-79DB-9893-935CA58E9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009159"/>
              </p:ext>
            </p:extLst>
          </p:nvPr>
        </p:nvGraphicFramePr>
        <p:xfrm>
          <a:off x="2077439" y="2975794"/>
          <a:ext cx="1907721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BCA0356-30C7-1FEB-44E5-DD80251E1F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379145"/>
              </p:ext>
            </p:extLst>
          </p:nvPr>
        </p:nvGraphicFramePr>
        <p:xfrm>
          <a:off x="4999315" y="2975793"/>
          <a:ext cx="1907721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1C4A62-A623-BF94-F769-0339AD64D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629499"/>
              </p:ext>
            </p:extLst>
          </p:nvPr>
        </p:nvGraphicFramePr>
        <p:xfrm>
          <a:off x="7921191" y="2975794"/>
          <a:ext cx="1907721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D17353D-81D8-8C19-F01D-D53BC6FFCD3D}"/>
              </a:ext>
            </a:extLst>
          </p:cNvPr>
          <p:cNvSpPr txBox="1"/>
          <p:nvPr/>
        </p:nvSpPr>
        <p:spPr>
          <a:xfrm>
            <a:off x="2845993" y="2452573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7C5764-F324-C504-830E-499485AA9459}"/>
              </a:ext>
            </a:extLst>
          </p:cNvPr>
          <p:cNvSpPr txBox="1"/>
          <p:nvPr/>
        </p:nvSpPr>
        <p:spPr>
          <a:xfrm>
            <a:off x="5781531" y="2451045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7D13E-DA3C-4CBE-64A7-E63C21425576}"/>
              </a:ext>
            </a:extLst>
          </p:cNvPr>
          <p:cNvSpPr txBox="1"/>
          <p:nvPr/>
        </p:nvSpPr>
        <p:spPr>
          <a:xfrm>
            <a:off x="8678523" y="2451045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0637175-4F62-32BD-9BDA-7086173F0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Q: Which looks like X the most? A or B?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CB5F56A-0DCD-B1E4-81AD-D9E9310F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482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A8C441-D56F-65B1-889F-3A0BDE0B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Distributions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0A05FB-6293-39AD-E1A7-99559F69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680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C39E-E648-D40E-9B7A-E22B108A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Pixels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Histograms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Distributions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2C4417-F25C-BD8A-0AB2-ECE15FB29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A7D3F1-CF1D-C35E-09B2-F748903D0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120727"/>
              </p:ext>
            </p:extLst>
          </p:nvPr>
        </p:nvGraphicFramePr>
        <p:xfrm>
          <a:off x="5203287" y="5180200"/>
          <a:ext cx="232190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47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299348694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8642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BA0D6F-8B2E-86A8-8C6E-BF9FB1AD7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093969"/>
              </p:ext>
            </p:extLst>
          </p:nvPr>
        </p:nvGraphicFramePr>
        <p:xfrm>
          <a:off x="5143260" y="4691369"/>
          <a:ext cx="232190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477">
                  <a:extLst>
                    <a:ext uri="{9D8B030D-6E8A-4147-A177-3AD203B41FA5}">
                      <a16:colId xmlns:a16="http://schemas.microsoft.com/office/drawing/2014/main" val="743784131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3288883706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1873469761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20459638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r>
                        <a:rPr lang="en-US" sz="2400" baseline="-250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r>
                        <a:rPr lang="en-US" sz="2400" baseline="-250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r>
                        <a:rPr lang="en-US" sz="2400" baseline="-2500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016656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76778B-7796-AB3C-C0AB-738460DDD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684838"/>
              </p:ext>
            </p:extLst>
          </p:nvPr>
        </p:nvGraphicFramePr>
        <p:xfrm>
          <a:off x="5203287" y="3196698"/>
          <a:ext cx="232190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47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299348694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8642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87C4CB6-5B2A-865D-8036-71747F526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608212"/>
              </p:ext>
            </p:extLst>
          </p:nvPr>
        </p:nvGraphicFramePr>
        <p:xfrm>
          <a:off x="8071995" y="1108895"/>
          <a:ext cx="146304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9348694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8642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89B3EEA-401B-5BCD-552E-C1D702461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44275"/>
              </p:ext>
            </p:extLst>
          </p:nvPr>
        </p:nvGraphicFramePr>
        <p:xfrm>
          <a:off x="6130248" y="1093547"/>
          <a:ext cx="146304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9348694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8642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0A83F3D-7017-300D-C129-327294C31D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265603"/>
              </p:ext>
            </p:extLst>
          </p:nvPr>
        </p:nvGraphicFramePr>
        <p:xfrm>
          <a:off x="4188501" y="1093547"/>
          <a:ext cx="146304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9348694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8642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4EE4A6B-BB6A-0825-7B84-717E8866B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308396"/>
              </p:ext>
            </p:extLst>
          </p:nvPr>
        </p:nvGraphicFramePr>
        <p:xfrm>
          <a:off x="2246754" y="1108895"/>
          <a:ext cx="146304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9348694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solidFill>
                      <a:srgbClr val="CF9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solidFill>
                      <a:srgbClr val="CF9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solidFill>
                      <a:srgbClr val="CF9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solidFill>
                      <a:srgbClr val="CF9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8642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6569373-EE66-A500-1E82-2944C9316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572053"/>
              </p:ext>
            </p:extLst>
          </p:nvPr>
        </p:nvGraphicFramePr>
        <p:xfrm>
          <a:off x="5203287" y="2644121"/>
          <a:ext cx="232190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477">
                  <a:extLst>
                    <a:ext uri="{9D8B030D-6E8A-4147-A177-3AD203B41FA5}">
                      <a16:colId xmlns:a16="http://schemas.microsoft.com/office/drawing/2014/main" val="743784131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3288883706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1873469761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20459638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  <a:r>
                        <a:rPr lang="en-US" sz="2400" baseline="-250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  <a:r>
                        <a:rPr lang="en-US" sz="2400" baseline="-250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</a:t>
                      </a:r>
                      <a:r>
                        <a:rPr lang="en-US" sz="2400" baseline="-2500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016656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00230F1-282E-2368-778C-1C4E79AF7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618770"/>
              </p:ext>
            </p:extLst>
          </p:nvPr>
        </p:nvGraphicFramePr>
        <p:xfrm>
          <a:off x="4377885" y="3196698"/>
          <a:ext cx="580477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477">
                  <a:extLst>
                    <a:ext uri="{9D8B030D-6E8A-4147-A177-3AD203B41FA5}">
                      <a16:colId xmlns:a16="http://schemas.microsoft.com/office/drawing/2014/main" val="26975211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solidFill>
                      <a:srgbClr val="CF9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2468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12978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74133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97825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AF4EA01F-6733-7230-BCDE-EF4CACFC0DD2}"/>
              </a:ext>
            </a:extLst>
          </p:cNvPr>
          <p:cNvSpPr txBox="1"/>
          <p:nvPr/>
        </p:nvSpPr>
        <p:spPr>
          <a:xfrm>
            <a:off x="1667384" y="152358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6EEAFF-8131-E623-69A6-BC47A775D009}"/>
              </a:ext>
            </a:extLst>
          </p:cNvPr>
          <p:cNvSpPr txBox="1"/>
          <p:nvPr/>
        </p:nvSpPr>
        <p:spPr>
          <a:xfrm>
            <a:off x="3739339" y="1523580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11740C-EAFC-73D9-E9DE-02A0EA083776}"/>
              </a:ext>
            </a:extLst>
          </p:cNvPr>
          <p:cNvSpPr txBox="1"/>
          <p:nvPr/>
        </p:nvSpPr>
        <p:spPr>
          <a:xfrm>
            <a:off x="5656209" y="1523579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269792-53C0-7867-8F98-CA45D3557AA8}"/>
              </a:ext>
            </a:extLst>
          </p:cNvPr>
          <p:cNvSpPr txBox="1"/>
          <p:nvPr/>
        </p:nvSpPr>
        <p:spPr>
          <a:xfrm>
            <a:off x="7622833" y="1523578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  <a:r>
              <a:rPr lang="en-US" sz="2400" baseline="-25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579001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01B5-4442-D8A9-DBC9-605FB6FC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compare distributions?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851479-DDED-E2A0-AD38-ABDE46DB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32C497-46B1-F024-02FA-4B2A82657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621396"/>
              </p:ext>
            </p:extLst>
          </p:nvPr>
        </p:nvGraphicFramePr>
        <p:xfrm>
          <a:off x="898227" y="1965960"/>
          <a:ext cx="232190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47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299348694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8642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55BEC9-0CE4-4D08-1A4F-71B695F73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585154"/>
              </p:ext>
            </p:extLst>
          </p:nvPr>
        </p:nvGraphicFramePr>
        <p:xfrm>
          <a:off x="838200" y="1477129"/>
          <a:ext cx="232190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477">
                  <a:extLst>
                    <a:ext uri="{9D8B030D-6E8A-4147-A177-3AD203B41FA5}">
                      <a16:colId xmlns:a16="http://schemas.microsoft.com/office/drawing/2014/main" val="743784131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3288883706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1873469761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20459638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r>
                        <a:rPr lang="en-US" sz="2400" baseline="-250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r>
                        <a:rPr lang="en-US" sz="2400" baseline="-250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r>
                        <a:rPr lang="en-US" sz="2400" baseline="-2500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0166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9927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EBE0-E3B4-627C-E2D4-C1EDD346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Cross-Entropy: Definition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2D2F9-E504-60ED-287A-9A01EEC23641}"/>
              </a:ext>
            </a:extLst>
          </p:cNvPr>
          <p:cNvSpPr txBox="1"/>
          <p:nvPr/>
        </p:nvSpPr>
        <p:spPr>
          <a:xfrm>
            <a:off x="838200" y="2028616"/>
            <a:ext cx="92794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Cross-Entropy is a measure of the </a:t>
            </a:r>
          </a:p>
          <a:p>
            <a:r>
              <a:rPr lang="en-US" sz="3600" dirty="0"/>
              <a:t>{ similarity | difference } between two </a:t>
            </a:r>
          </a:p>
          <a:p>
            <a:r>
              <a:rPr lang="en-US" sz="3600" dirty="0"/>
              <a:t>{ probability distributions | log likelihoods } for a given random variable or set of events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BCF777-8F41-2E3B-C74A-29639CB6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941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29C6A-E03C-04E7-9AC6-2E9F002B0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94981-B2C7-628E-A895-13491C06F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Entropy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D7D0CF-251C-B2A1-4CEF-119BFA03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216337-4155-52AE-95D7-62CC6E467137}"/>
              </a:ext>
            </a:extLst>
          </p:cNvPr>
          <p:cNvGraphicFramePr>
            <a:graphicFrameLocks noGrp="1"/>
          </p:cNvGraphicFramePr>
          <p:nvPr/>
        </p:nvGraphicFramePr>
        <p:xfrm>
          <a:off x="5720122" y="1014055"/>
          <a:ext cx="232190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47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299348694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8642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30A653-AF95-474B-DE2F-EE5190FB55B9}"/>
              </a:ext>
            </a:extLst>
          </p:cNvPr>
          <p:cNvGraphicFramePr>
            <a:graphicFrameLocks noGrp="1"/>
          </p:cNvGraphicFramePr>
          <p:nvPr/>
        </p:nvGraphicFramePr>
        <p:xfrm>
          <a:off x="5720122" y="2624484"/>
          <a:ext cx="232190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47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299348694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49801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D1D94F-C488-C1A7-0810-85E383693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226965"/>
              </p:ext>
            </p:extLst>
          </p:nvPr>
        </p:nvGraphicFramePr>
        <p:xfrm>
          <a:off x="5660095" y="525224"/>
          <a:ext cx="232190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477">
                  <a:extLst>
                    <a:ext uri="{9D8B030D-6E8A-4147-A177-3AD203B41FA5}">
                      <a16:colId xmlns:a16="http://schemas.microsoft.com/office/drawing/2014/main" val="743784131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3288883706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1873469761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20459638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r>
                        <a:rPr lang="en-US" sz="2400" baseline="-250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r>
                        <a:rPr lang="en-US" sz="2400" baseline="-250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r>
                        <a:rPr lang="en-US" sz="2400" baseline="-2500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0166563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C5A0E1B4-4718-87B8-93CA-952551BD9D01}"/>
              </a:ext>
            </a:extLst>
          </p:cNvPr>
          <p:cNvGraphicFramePr>
            <a:graphicFrameLocks noGrp="1"/>
          </p:cNvGraphicFramePr>
          <p:nvPr/>
        </p:nvGraphicFramePr>
        <p:xfrm>
          <a:off x="5720122" y="4191120"/>
          <a:ext cx="232190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47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299348694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8642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436B50D0-D966-A82C-080D-568DD973467E}"/>
              </a:ext>
            </a:extLst>
          </p:cNvPr>
          <p:cNvGraphicFramePr>
            <a:graphicFrameLocks noGrp="1"/>
          </p:cNvGraphicFramePr>
          <p:nvPr/>
        </p:nvGraphicFramePr>
        <p:xfrm>
          <a:off x="5720122" y="5789880"/>
          <a:ext cx="2321908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477">
                  <a:extLst>
                    <a:ext uri="{9D8B030D-6E8A-4147-A177-3AD203B41FA5}">
                      <a16:colId xmlns:a16="http://schemas.microsoft.com/office/drawing/2014/main" val="2806534456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280225969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3989583134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329731431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9486622"/>
                  </a:ext>
                </a:extLst>
              </a:tr>
            </a:tbl>
          </a:graphicData>
        </a:graphic>
      </p:graphicFrame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E6690387-DC89-954A-DD3D-2D420E731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656902"/>
              </p:ext>
            </p:extLst>
          </p:nvPr>
        </p:nvGraphicFramePr>
        <p:xfrm>
          <a:off x="743958" y="1372276"/>
          <a:ext cx="2233325" cy="37149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576">
                  <a:extLst>
                    <a:ext uri="{9D8B030D-6E8A-4147-A177-3AD203B41FA5}">
                      <a16:colId xmlns:a16="http://schemas.microsoft.com/office/drawing/2014/main" val="3957327144"/>
                    </a:ext>
                  </a:extLst>
                </a:gridCol>
                <a:gridCol w="1354749">
                  <a:extLst>
                    <a:ext uri="{9D8B030D-6E8A-4147-A177-3AD203B41FA5}">
                      <a16:colId xmlns:a16="http://schemas.microsoft.com/office/drawing/2014/main" val="62589131"/>
                    </a:ext>
                  </a:extLst>
                </a:gridCol>
              </a:tblGrid>
              <a:tr h="5307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log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300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662904"/>
                  </a:ext>
                </a:extLst>
              </a:tr>
              <a:tr h="5307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769498"/>
                  </a:ext>
                </a:extLst>
              </a:tr>
              <a:tr h="5307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983500"/>
                  </a:ext>
                </a:extLst>
              </a:tr>
              <a:tr h="5307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062740"/>
                  </a:ext>
                </a:extLst>
              </a:tr>
              <a:tr h="5307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497070"/>
                  </a:ext>
                </a:extLst>
              </a:tr>
              <a:tr h="5307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-32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676322"/>
                  </a:ext>
                </a:extLst>
              </a:tr>
              <a:tr h="530702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NaN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61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6178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14FE6-45FB-5A58-DF20-D2C0EB513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5251-A659-8AE7-CC82-05F07E42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Compute Entropy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DB6690-9D38-3A7D-5540-6ED310FF0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ECF7BF-2145-5AED-2271-D36C393C4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59791"/>
              </p:ext>
            </p:extLst>
          </p:nvPr>
        </p:nvGraphicFramePr>
        <p:xfrm>
          <a:off x="6214781" y="853956"/>
          <a:ext cx="267779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8895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1338895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8642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E56CD4-DAB7-3382-D241-119F852EC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215439"/>
              </p:ext>
            </p:extLst>
          </p:nvPr>
        </p:nvGraphicFramePr>
        <p:xfrm>
          <a:off x="6214780" y="2464385"/>
          <a:ext cx="267779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8895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1338895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49801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A3F471C-CAFF-B6A8-A94E-8AFB27334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996977"/>
              </p:ext>
            </p:extLst>
          </p:nvPr>
        </p:nvGraphicFramePr>
        <p:xfrm>
          <a:off x="6214780" y="365125"/>
          <a:ext cx="267779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8895">
                  <a:extLst>
                    <a:ext uri="{9D8B030D-6E8A-4147-A177-3AD203B41FA5}">
                      <a16:colId xmlns:a16="http://schemas.microsoft.com/office/drawing/2014/main" val="743784131"/>
                    </a:ext>
                  </a:extLst>
                </a:gridCol>
                <a:gridCol w="1338895">
                  <a:extLst>
                    <a:ext uri="{9D8B030D-6E8A-4147-A177-3AD203B41FA5}">
                      <a16:colId xmlns:a16="http://schemas.microsoft.com/office/drawing/2014/main" val="328888370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r>
                        <a:rPr lang="en-US" sz="2400" baseline="-250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0166563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F6B12648-433D-4F2A-897C-D1AA4972F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570334"/>
              </p:ext>
            </p:extLst>
          </p:nvPr>
        </p:nvGraphicFramePr>
        <p:xfrm>
          <a:off x="6214780" y="4031021"/>
          <a:ext cx="267779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8895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1338895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8642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6C0C692F-097D-7436-5CF4-6493E985D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674094"/>
              </p:ext>
            </p:extLst>
          </p:nvPr>
        </p:nvGraphicFramePr>
        <p:xfrm>
          <a:off x="6214780" y="5629781"/>
          <a:ext cx="2677790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8895">
                  <a:extLst>
                    <a:ext uri="{9D8B030D-6E8A-4147-A177-3AD203B41FA5}">
                      <a16:colId xmlns:a16="http://schemas.microsoft.com/office/drawing/2014/main" val="2806534456"/>
                    </a:ext>
                  </a:extLst>
                </a:gridCol>
                <a:gridCol w="1338895">
                  <a:extLst>
                    <a:ext uri="{9D8B030D-6E8A-4147-A177-3AD203B41FA5}">
                      <a16:colId xmlns:a16="http://schemas.microsoft.com/office/drawing/2014/main" val="280225969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9486622"/>
                  </a:ext>
                </a:extLst>
              </a:tr>
            </a:tbl>
          </a:graphicData>
        </a:graphic>
      </p:graphicFrame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F255AA0E-D9A5-BB2A-F073-2F75F7010692}"/>
              </a:ext>
            </a:extLst>
          </p:cNvPr>
          <p:cNvGraphicFramePr>
            <a:graphicFrameLocks noGrp="1"/>
          </p:cNvGraphicFramePr>
          <p:nvPr/>
        </p:nvGraphicFramePr>
        <p:xfrm>
          <a:off x="743958" y="1372276"/>
          <a:ext cx="2233325" cy="37149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576">
                  <a:extLst>
                    <a:ext uri="{9D8B030D-6E8A-4147-A177-3AD203B41FA5}">
                      <a16:colId xmlns:a16="http://schemas.microsoft.com/office/drawing/2014/main" val="3957327144"/>
                    </a:ext>
                  </a:extLst>
                </a:gridCol>
                <a:gridCol w="1354749">
                  <a:extLst>
                    <a:ext uri="{9D8B030D-6E8A-4147-A177-3AD203B41FA5}">
                      <a16:colId xmlns:a16="http://schemas.microsoft.com/office/drawing/2014/main" val="62589131"/>
                    </a:ext>
                  </a:extLst>
                </a:gridCol>
              </a:tblGrid>
              <a:tr h="5307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log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300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662904"/>
                  </a:ext>
                </a:extLst>
              </a:tr>
              <a:tr h="5307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769498"/>
                  </a:ext>
                </a:extLst>
              </a:tr>
              <a:tr h="5307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983500"/>
                  </a:ext>
                </a:extLst>
              </a:tr>
              <a:tr h="5307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062740"/>
                  </a:ext>
                </a:extLst>
              </a:tr>
              <a:tr h="5307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497070"/>
                  </a:ext>
                </a:extLst>
              </a:tr>
              <a:tr h="5307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-32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676322"/>
                  </a:ext>
                </a:extLst>
              </a:tr>
              <a:tr h="530702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NaN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6147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7A159CB-98EF-F886-8A56-E535D775E860}"/>
              </a:ext>
            </a:extLst>
          </p:cNvPr>
          <p:cNvSpPr txBox="1"/>
          <p:nvPr/>
        </p:nvSpPr>
        <p:spPr>
          <a:xfrm>
            <a:off x="9485368" y="2864939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 log</a:t>
            </a:r>
            <a:r>
              <a:rPr lang="en-US" sz="2400" baseline="-25000" dirty="0"/>
              <a:t>2</a:t>
            </a:r>
            <a:r>
              <a:rPr lang="en-US" sz="2400" baseline="30000" dirty="0"/>
              <a:t>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B0EFF3-673C-5DC4-5C9D-5D4484F9215C}"/>
              </a:ext>
            </a:extLst>
          </p:cNvPr>
          <p:cNvSpPr txBox="1"/>
          <p:nvPr/>
        </p:nvSpPr>
        <p:spPr>
          <a:xfrm>
            <a:off x="9432594" y="5656183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 </a:t>
            </a:r>
            <a:r>
              <a:rPr lang="el-GR" sz="2400" b="0" i="0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Σ</a:t>
            </a:r>
            <a:r>
              <a:rPr lang="en-US" sz="2400" b="0" i="0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 P </a:t>
            </a:r>
            <a:r>
              <a:rPr lang="en-US" sz="2400" dirty="0"/>
              <a:t>log</a:t>
            </a:r>
            <a:r>
              <a:rPr lang="en-US" sz="2400" baseline="-25000" dirty="0"/>
              <a:t>2</a:t>
            </a:r>
            <a:r>
              <a:rPr lang="en-US" sz="2400" baseline="30000" dirty="0"/>
              <a:t>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035AC9-11B6-2508-94FA-A08F04C658DE}"/>
              </a:ext>
            </a:extLst>
          </p:cNvPr>
          <p:cNvSpPr txBox="1"/>
          <p:nvPr/>
        </p:nvSpPr>
        <p:spPr>
          <a:xfrm>
            <a:off x="9432594" y="4360522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 </a:t>
            </a:r>
            <a:r>
              <a:rPr lang="en-US" sz="2400" b="0" i="0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P </a:t>
            </a:r>
            <a:r>
              <a:rPr lang="en-US" sz="2400" dirty="0"/>
              <a:t>log</a:t>
            </a:r>
            <a:r>
              <a:rPr lang="en-US" sz="2400" baseline="-25000" dirty="0"/>
              <a:t>2</a:t>
            </a:r>
            <a:r>
              <a:rPr lang="en-US" sz="2400" baseline="30000" dirty="0"/>
              <a:t>P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18410A1-A853-53EB-E040-CA2D7071FA7B}"/>
              </a:ext>
            </a:extLst>
          </p:cNvPr>
          <p:cNvSpPr txBox="1"/>
          <p:nvPr/>
        </p:nvSpPr>
        <p:spPr>
          <a:xfrm>
            <a:off x="5830834" y="5629781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c </a:t>
            </a:r>
            <a:endParaRPr lang="en-US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F18A2728-EB01-CF6C-2CD5-8F75248FC2B5}"/>
              </a:ext>
            </a:extLst>
          </p:cNvPr>
          <p:cNvSpPr txBox="1"/>
          <p:nvPr/>
        </p:nvSpPr>
        <p:spPr>
          <a:xfrm>
            <a:off x="8931810" y="5628909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d </a:t>
            </a:r>
            <a:endParaRPr lang="en-US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12B54B05-49BC-9162-8E0A-3FC597D8EB34}"/>
              </a:ext>
            </a:extLst>
          </p:cNvPr>
          <p:cNvSpPr txBox="1"/>
          <p:nvPr/>
        </p:nvSpPr>
        <p:spPr>
          <a:xfrm>
            <a:off x="606642" y="6005503"/>
            <a:ext cx="223332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🔑  </a:t>
            </a:r>
            <a:r>
              <a:rPr lang="en-US" dirty="0"/>
              <a:t>a + b + c + d = 7.5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287BD219-4A31-3FA8-1191-98C12EB8DD3B}"/>
              </a:ext>
            </a:extLst>
          </p:cNvPr>
          <p:cNvSpPr txBox="1"/>
          <p:nvPr/>
        </p:nvSpPr>
        <p:spPr>
          <a:xfrm>
            <a:off x="8925323" y="5121390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b </a:t>
            </a:r>
            <a:endParaRPr lang="en-US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5DA9F838-BFDE-50B8-1F1B-3B31AEB27898}"/>
              </a:ext>
            </a:extLst>
          </p:cNvPr>
          <p:cNvSpPr txBox="1"/>
          <p:nvPr/>
        </p:nvSpPr>
        <p:spPr>
          <a:xfrm>
            <a:off x="5828880" y="5121390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4AC230F-8707-D8CB-D400-B56BE759BBD2}"/>
                  </a:ext>
                </a:extLst>
              </p14:cNvPr>
              <p14:cNvContentPartPr/>
              <p14:nvPr/>
            </p14:nvContentPartPr>
            <p14:xfrm>
              <a:off x="6801261" y="2563557"/>
              <a:ext cx="251280" cy="196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4AC230F-8707-D8CB-D400-B56BE759BB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90821" y="2552757"/>
                <a:ext cx="2725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5C0C8C9-08EC-467A-5563-2288EEA6F5CB}"/>
                  </a:ext>
                </a:extLst>
              </p14:cNvPr>
              <p14:cNvContentPartPr/>
              <p14:nvPr/>
            </p14:nvContentPartPr>
            <p14:xfrm>
              <a:off x="6769941" y="3700077"/>
              <a:ext cx="219960" cy="157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5C0C8C9-08EC-467A-5563-2288EEA6F5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59501" y="3689637"/>
                <a:ext cx="2412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BD56304-472C-A505-4E88-9E5A739E0820}"/>
                  </a:ext>
                </a:extLst>
              </p14:cNvPr>
              <p14:cNvContentPartPr/>
              <p14:nvPr/>
            </p14:nvContentPartPr>
            <p14:xfrm>
              <a:off x="8102661" y="3323877"/>
              <a:ext cx="196200" cy="164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BD56304-472C-A505-4E88-9E5A739E082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92221" y="3313437"/>
                <a:ext cx="2174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C846ADA-FBF3-3035-958E-85A782C04167}"/>
                  </a:ext>
                </a:extLst>
              </p14:cNvPr>
              <p14:cNvContentPartPr/>
              <p14:nvPr/>
            </p14:nvContentPartPr>
            <p14:xfrm>
              <a:off x="6942381" y="2892597"/>
              <a:ext cx="23760" cy="243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C846ADA-FBF3-3035-958E-85A782C0416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31941" y="2882157"/>
                <a:ext cx="450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EF03A7E-03C3-89DB-CD19-4E22F62A34BA}"/>
                  </a:ext>
                </a:extLst>
              </p14:cNvPr>
              <p14:cNvContentPartPr/>
              <p14:nvPr/>
            </p14:nvContentPartPr>
            <p14:xfrm>
              <a:off x="8189061" y="2908437"/>
              <a:ext cx="16200" cy="243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EF03A7E-03C3-89DB-CD19-4E22F62A34B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78261" y="2897637"/>
                <a:ext cx="3744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E424347-72A9-0D19-196A-796B4B0BFF5C}"/>
                  </a:ext>
                </a:extLst>
              </p14:cNvPr>
              <p14:cNvContentPartPr/>
              <p14:nvPr/>
            </p14:nvContentPartPr>
            <p14:xfrm>
              <a:off x="8040021" y="2532237"/>
              <a:ext cx="125640" cy="188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E424347-72A9-0D19-196A-796B4B0BFF5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29221" y="2521437"/>
                <a:ext cx="14688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839AEE7-4244-0F93-7C89-0F2EE24B71B3}"/>
                  </a:ext>
                </a:extLst>
              </p14:cNvPr>
              <p14:cNvContentPartPr/>
              <p14:nvPr/>
            </p14:nvContentPartPr>
            <p14:xfrm>
              <a:off x="8087181" y="3692517"/>
              <a:ext cx="157320" cy="188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839AEE7-4244-0F93-7C89-0F2EE24B71B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76381" y="3681717"/>
                <a:ext cx="1785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4B420F9-F4A3-29B1-0881-19D867B54612}"/>
                  </a:ext>
                </a:extLst>
              </p14:cNvPr>
              <p14:cNvContentPartPr/>
              <p14:nvPr/>
            </p14:nvContentPartPr>
            <p14:xfrm>
              <a:off x="6864261" y="3331797"/>
              <a:ext cx="188280" cy="251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4B420F9-F4A3-29B1-0881-19D867B5461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53482" y="3320997"/>
                <a:ext cx="209479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AACC664-AB46-FBE9-95F2-EA5DCED87E38}"/>
                  </a:ext>
                </a:extLst>
              </p14:cNvPr>
              <p14:cNvContentPartPr/>
              <p14:nvPr/>
            </p14:nvContentPartPr>
            <p14:xfrm>
              <a:off x="6738621" y="4123437"/>
              <a:ext cx="360000" cy="164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AACC664-AB46-FBE9-95F2-EA5DCED87E3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28181" y="4112997"/>
                <a:ext cx="3812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073439F-86B4-2D27-345C-777FC923555B}"/>
                  </a:ext>
                </a:extLst>
              </p14:cNvPr>
              <p14:cNvContentPartPr/>
              <p14:nvPr/>
            </p14:nvContentPartPr>
            <p14:xfrm>
              <a:off x="6785781" y="4484157"/>
              <a:ext cx="392040" cy="164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073439F-86B4-2D27-345C-777FC92355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774991" y="4473717"/>
                <a:ext cx="413261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3F98C4E-3305-FA8E-DAB3-022FD8736B01}"/>
                  </a:ext>
                </a:extLst>
              </p14:cNvPr>
              <p14:cNvContentPartPr/>
              <p14:nvPr/>
            </p14:nvContentPartPr>
            <p14:xfrm>
              <a:off x="6903141" y="4868277"/>
              <a:ext cx="31680" cy="1573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3F98C4E-3305-FA8E-DAB3-022FD8736B0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92701" y="4857837"/>
                <a:ext cx="5292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388503D-6FFE-5D96-39B2-337A88DE92FB}"/>
                  </a:ext>
                </a:extLst>
              </p14:cNvPr>
              <p14:cNvContentPartPr/>
              <p14:nvPr/>
            </p14:nvContentPartPr>
            <p14:xfrm>
              <a:off x="6903141" y="4876197"/>
              <a:ext cx="133560" cy="1728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388503D-6FFE-5D96-39B2-337A88DE92F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92701" y="4865397"/>
                <a:ext cx="1548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184F46D-C8E8-6224-E322-F2A02AFC72FB}"/>
                  </a:ext>
                </a:extLst>
              </p14:cNvPr>
              <p14:cNvContentPartPr/>
              <p14:nvPr/>
            </p14:nvContentPartPr>
            <p14:xfrm>
              <a:off x="6785781" y="5213157"/>
              <a:ext cx="227520" cy="172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184F46D-C8E8-6224-E322-F2A02AFC72F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74998" y="5202717"/>
                <a:ext cx="248726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D45FF10-D451-AAB5-9846-68B558779E56}"/>
                  </a:ext>
                </a:extLst>
              </p14:cNvPr>
              <p14:cNvContentPartPr/>
              <p14:nvPr/>
            </p14:nvContentPartPr>
            <p14:xfrm>
              <a:off x="7091421" y="5213157"/>
              <a:ext cx="133560" cy="157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D45FF10-D451-AAB5-9846-68B558779E5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80981" y="5202717"/>
                <a:ext cx="1548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02F537C-C9FE-C9ED-8FB2-263C80B8D18B}"/>
                  </a:ext>
                </a:extLst>
              </p14:cNvPr>
              <p14:cNvContentPartPr/>
              <p14:nvPr/>
            </p14:nvContentPartPr>
            <p14:xfrm>
              <a:off x="11591421" y="9438837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02F537C-C9FE-C9ED-8FB2-263C80B8D18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585301" y="943271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4127EEA-E827-8B46-ACFA-7CA4244FCE21}"/>
                  </a:ext>
                </a:extLst>
              </p14:cNvPr>
              <p14:cNvContentPartPr/>
              <p14:nvPr/>
            </p14:nvContentPartPr>
            <p14:xfrm>
              <a:off x="8016621" y="4505397"/>
              <a:ext cx="423720" cy="1648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4127EEA-E827-8B46-ACFA-7CA4244FCE2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05821" y="4494957"/>
                <a:ext cx="44496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1F70962-407D-F5F3-8640-4316E8E7121B}"/>
                  </a:ext>
                </a:extLst>
              </p14:cNvPr>
              <p14:cNvContentPartPr/>
              <p14:nvPr/>
            </p14:nvContentPartPr>
            <p14:xfrm>
              <a:off x="7859661" y="4105797"/>
              <a:ext cx="663120" cy="218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1F70962-407D-F5F3-8640-4316E8E7121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849221" y="4094997"/>
                <a:ext cx="68436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95B5CF3-8A5D-0870-58F0-685D0A9DF1E8}"/>
                  </a:ext>
                </a:extLst>
              </p14:cNvPr>
              <p14:cNvContentPartPr/>
              <p14:nvPr/>
            </p14:nvContentPartPr>
            <p14:xfrm>
              <a:off x="8047941" y="4874037"/>
              <a:ext cx="423360" cy="1728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95B5CF3-8A5D-0870-58F0-685D0A9DF1E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037150" y="4863237"/>
                <a:ext cx="444582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A5D7ADC-2FD4-C937-903E-AACCE59C4527}"/>
                  </a:ext>
                </a:extLst>
              </p14:cNvPr>
              <p14:cNvContentPartPr/>
              <p14:nvPr/>
            </p14:nvContentPartPr>
            <p14:xfrm>
              <a:off x="8189061" y="5234397"/>
              <a:ext cx="374760" cy="1886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A5D7ADC-2FD4-C937-903E-AACCE59C452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178261" y="5223957"/>
                <a:ext cx="39600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C80814D-4434-375C-B6CE-A16366E98F54}"/>
                  </a:ext>
                </a:extLst>
              </p14:cNvPr>
              <p14:cNvContentPartPr/>
              <p14:nvPr/>
            </p14:nvContentPartPr>
            <p14:xfrm>
              <a:off x="7922301" y="5266077"/>
              <a:ext cx="149400" cy="116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C80814D-4434-375C-B6CE-A16366E98F5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11861" y="5255277"/>
                <a:ext cx="17064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221CA2D-FBBB-5B17-0FEE-C06512A858BF}"/>
                  </a:ext>
                </a:extLst>
              </p14:cNvPr>
              <p14:cNvContentPartPr/>
              <p14:nvPr/>
            </p14:nvContentPartPr>
            <p14:xfrm>
              <a:off x="6746541" y="5791317"/>
              <a:ext cx="329760" cy="2354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221CA2D-FBBB-5B17-0FEE-C06512A858B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735741" y="5780517"/>
                <a:ext cx="35100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2BE89DD-398A-E240-D995-915FB71C3D3F}"/>
                  </a:ext>
                </a:extLst>
              </p14:cNvPr>
              <p14:cNvContentPartPr/>
              <p14:nvPr/>
            </p14:nvContentPartPr>
            <p14:xfrm>
              <a:off x="10329261" y="7049877"/>
              <a:ext cx="360" cy="1058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2BE89DD-398A-E240-D995-915FB71C3D3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318461" y="7039077"/>
                <a:ext cx="216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452CFC60-4D2C-8D37-47C3-BC4F7C4AB7B9}"/>
                  </a:ext>
                </a:extLst>
              </p14:cNvPr>
              <p14:cNvContentPartPr/>
              <p14:nvPr/>
            </p14:nvContentPartPr>
            <p14:xfrm>
              <a:off x="9723021" y="7241397"/>
              <a:ext cx="975240" cy="6735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452CFC60-4D2C-8D37-47C3-BC4F7C4AB7B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712221" y="7230957"/>
                <a:ext cx="996480" cy="6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DB3FC84-BFFB-C060-D757-B29CE6F8A0FB}"/>
                  </a:ext>
                </a:extLst>
              </p14:cNvPr>
              <p14:cNvContentPartPr/>
              <p14:nvPr/>
            </p14:nvContentPartPr>
            <p14:xfrm>
              <a:off x="9855141" y="7822437"/>
              <a:ext cx="755640" cy="3211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DB3FC84-BFFB-C060-D757-B29CE6F8A0F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844701" y="7811985"/>
                <a:ext cx="776880" cy="3423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B86BB60-C5C3-A5AF-1113-D6B438C8424A}"/>
                  </a:ext>
                </a:extLst>
              </p14:cNvPr>
              <p14:cNvContentPartPr/>
              <p14:nvPr/>
            </p14:nvContentPartPr>
            <p14:xfrm>
              <a:off x="9396141" y="8370357"/>
              <a:ext cx="470880" cy="1962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B86BB60-C5C3-A5AF-1113-D6B438C8424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385701" y="8359917"/>
                <a:ext cx="4921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DC99457-F387-67FD-47EE-F21BD7E61E4D}"/>
                  </a:ext>
                </a:extLst>
              </p14:cNvPr>
              <p14:cNvContentPartPr/>
              <p14:nvPr/>
            </p14:nvContentPartPr>
            <p14:xfrm>
              <a:off x="7969461" y="5795637"/>
              <a:ext cx="517680" cy="2156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DC99457-F387-67FD-47EE-F21BD7E61E4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959021" y="5784837"/>
                <a:ext cx="5389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1BB0B13-A135-0BF8-3ACF-A494E9B3A6D1}"/>
                  </a:ext>
                </a:extLst>
              </p14:cNvPr>
              <p14:cNvContentPartPr/>
              <p14:nvPr/>
            </p14:nvContentPartPr>
            <p14:xfrm>
              <a:off x="7091421" y="7367037"/>
              <a:ext cx="478440" cy="4392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1BB0B13-A135-0BF8-3ACF-A494E9B3A6D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080981" y="7356237"/>
                <a:ext cx="49968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B54F31CC-FAF5-BE7B-F15D-536FCAF23598}"/>
                  </a:ext>
                </a:extLst>
              </p14:cNvPr>
              <p14:cNvContentPartPr/>
              <p14:nvPr/>
            </p14:nvContentPartPr>
            <p14:xfrm>
              <a:off x="7075581" y="7641357"/>
              <a:ext cx="267120" cy="2512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B54F31CC-FAF5-BE7B-F15D-536FCAF2359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065127" y="7630557"/>
                <a:ext cx="288389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682E507-537E-980B-3428-12BA1A1AA347}"/>
                  </a:ext>
                </a:extLst>
              </p14:cNvPr>
              <p14:cNvContentPartPr/>
              <p14:nvPr/>
            </p14:nvContentPartPr>
            <p14:xfrm>
              <a:off x="7342341" y="7688517"/>
              <a:ext cx="172800" cy="630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4682E507-537E-980B-3428-12BA1A1AA34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331541" y="7677717"/>
                <a:ext cx="19404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F68859F-85E8-5FFB-5AEE-5D14642AD07A}"/>
                  </a:ext>
                </a:extLst>
              </p14:cNvPr>
              <p14:cNvContentPartPr/>
              <p14:nvPr/>
            </p14:nvContentPartPr>
            <p14:xfrm>
              <a:off x="6918261" y="7845117"/>
              <a:ext cx="1333800" cy="8226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F68859F-85E8-5FFB-5AEE-5D14642AD07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907461" y="7834677"/>
                <a:ext cx="1355040" cy="84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21B074F8-D861-6DD0-9C00-0AE2C93B08F3}"/>
                  </a:ext>
                </a:extLst>
              </p14:cNvPr>
              <p14:cNvContentPartPr/>
              <p14:nvPr/>
            </p14:nvContentPartPr>
            <p14:xfrm>
              <a:off x="7428381" y="8609757"/>
              <a:ext cx="690480" cy="31752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21B074F8-D861-6DD0-9C00-0AE2C93B08F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417936" y="8599317"/>
                <a:ext cx="711731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22C8DEBC-99C2-111B-8C28-86A1AC15CDEB}"/>
                  </a:ext>
                </a:extLst>
              </p14:cNvPr>
              <p14:cNvContentPartPr/>
              <p14:nvPr/>
            </p14:nvContentPartPr>
            <p14:xfrm>
              <a:off x="475701" y="405357"/>
              <a:ext cx="563760" cy="3837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22C8DEBC-99C2-111B-8C28-86A1AC15CDE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60581" y="390237"/>
                <a:ext cx="594360" cy="41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3547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FBE74-9D9B-250D-12BF-D69DAD1A8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82D02-AEC0-B241-2C65-6AB6FAF6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 Entropy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3AE005-F8E1-74E0-E1D9-6FBA66F8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88E396-9781-90EA-EF4C-BCD2FF91B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78479"/>
              </p:ext>
            </p:extLst>
          </p:nvPr>
        </p:nvGraphicFramePr>
        <p:xfrm>
          <a:off x="5439298" y="947599"/>
          <a:ext cx="232190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47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299348694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8642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701A38-66AB-FF6D-6AE2-2D7ABAEAF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184588"/>
              </p:ext>
            </p:extLst>
          </p:nvPr>
        </p:nvGraphicFramePr>
        <p:xfrm>
          <a:off x="5439298" y="2558028"/>
          <a:ext cx="232190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47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299348694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49801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9A9FF6-E83C-6278-3A67-3BB7C9401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64985"/>
              </p:ext>
            </p:extLst>
          </p:nvPr>
        </p:nvGraphicFramePr>
        <p:xfrm>
          <a:off x="5379271" y="458768"/>
          <a:ext cx="232190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477">
                  <a:extLst>
                    <a:ext uri="{9D8B030D-6E8A-4147-A177-3AD203B41FA5}">
                      <a16:colId xmlns:a16="http://schemas.microsoft.com/office/drawing/2014/main" val="743784131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3288883706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1873469761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20459638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</a:t>
                      </a:r>
                      <a:r>
                        <a:rPr lang="en-US" sz="2400" baseline="-250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</a:t>
                      </a:r>
                      <a:r>
                        <a:rPr lang="en-US" sz="2400" baseline="-250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</a:t>
                      </a:r>
                      <a:r>
                        <a:rPr lang="en-US" sz="2400" baseline="-2500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0166563"/>
                  </a:ext>
                </a:extLst>
              </a:tr>
            </a:tbl>
          </a:graphicData>
        </a:graphic>
      </p:graphicFrame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05F641B0-386D-84AA-9194-649E06CBF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485806"/>
              </p:ext>
            </p:extLst>
          </p:nvPr>
        </p:nvGraphicFramePr>
        <p:xfrm>
          <a:off x="5439298" y="4124664"/>
          <a:ext cx="232190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47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299348694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8642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10427D32-9D5C-797D-7383-D2D722CC7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972518"/>
              </p:ext>
            </p:extLst>
          </p:nvPr>
        </p:nvGraphicFramePr>
        <p:xfrm>
          <a:off x="5439298" y="5723424"/>
          <a:ext cx="2321908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477">
                  <a:extLst>
                    <a:ext uri="{9D8B030D-6E8A-4147-A177-3AD203B41FA5}">
                      <a16:colId xmlns:a16="http://schemas.microsoft.com/office/drawing/2014/main" val="2806534456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280225969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3989583134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329731431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9486622"/>
                  </a:ext>
                </a:extLst>
              </a:tr>
            </a:tbl>
          </a:graphicData>
        </a:graphic>
      </p:graphicFrame>
      <p:graphicFrame>
        <p:nvGraphicFramePr>
          <p:cNvPr id="187" name="Table 186">
            <a:extLst>
              <a:ext uri="{FF2B5EF4-FFF2-40B4-BE49-F238E27FC236}">
                <a16:creationId xmlns:a16="http://schemas.microsoft.com/office/drawing/2014/main" id="{95ECF416-A63C-0712-717A-AC53B2B82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515336"/>
              </p:ext>
            </p:extLst>
          </p:nvPr>
        </p:nvGraphicFramePr>
        <p:xfrm>
          <a:off x="743958" y="1372276"/>
          <a:ext cx="2233325" cy="37149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576">
                  <a:extLst>
                    <a:ext uri="{9D8B030D-6E8A-4147-A177-3AD203B41FA5}">
                      <a16:colId xmlns:a16="http://schemas.microsoft.com/office/drawing/2014/main" val="3957327144"/>
                    </a:ext>
                  </a:extLst>
                </a:gridCol>
                <a:gridCol w="1354749">
                  <a:extLst>
                    <a:ext uri="{9D8B030D-6E8A-4147-A177-3AD203B41FA5}">
                      <a16:colId xmlns:a16="http://schemas.microsoft.com/office/drawing/2014/main" val="62589131"/>
                    </a:ext>
                  </a:extLst>
                </a:gridCol>
              </a:tblGrid>
              <a:tr h="5307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log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300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662904"/>
                  </a:ext>
                </a:extLst>
              </a:tr>
              <a:tr h="5307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769498"/>
                  </a:ext>
                </a:extLst>
              </a:tr>
              <a:tr h="5307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983500"/>
                  </a:ext>
                </a:extLst>
              </a:tr>
              <a:tr h="5307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062740"/>
                  </a:ext>
                </a:extLst>
              </a:tr>
              <a:tr h="5307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497070"/>
                  </a:ext>
                </a:extLst>
              </a:tr>
              <a:tr h="5307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-32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676322"/>
                  </a:ext>
                </a:extLst>
              </a:tr>
              <a:tr h="530702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NaN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61473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2D985EE-D272-0C0F-5441-CAC029739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069195"/>
              </p:ext>
            </p:extLst>
          </p:nvPr>
        </p:nvGraphicFramePr>
        <p:xfrm>
          <a:off x="3958697" y="2566944"/>
          <a:ext cx="580477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477">
                  <a:extLst>
                    <a:ext uri="{9D8B030D-6E8A-4147-A177-3AD203B41FA5}">
                      <a16:colId xmlns:a16="http://schemas.microsoft.com/office/drawing/2014/main" val="202159227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72826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24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43576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04760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985AC2C-F1AE-B2A7-4DFB-982687949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152206"/>
              </p:ext>
            </p:extLst>
          </p:nvPr>
        </p:nvGraphicFramePr>
        <p:xfrm>
          <a:off x="3958696" y="2075813"/>
          <a:ext cx="58047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477">
                  <a:extLst>
                    <a:ext uri="{9D8B030D-6E8A-4147-A177-3AD203B41FA5}">
                      <a16:colId xmlns:a16="http://schemas.microsoft.com/office/drawing/2014/main" val="74378413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endParaRPr lang="en-US" sz="2400" baseline="-25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0166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7938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FEAEB-BBD4-A0FE-D44D-16594A4D7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3F07-CCFC-6D13-4A35-57C5EF3B9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Matrix Multiplication Form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F6E00B-F9EE-B6EF-68DA-90DC4145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59C35C-80A0-257E-D3DD-E82F39B13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022604"/>
              </p:ext>
            </p:extLst>
          </p:nvPr>
        </p:nvGraphicFramePr>
        <p:xfrm>
          <a:off x="5086213" y="1455249"/>
          <a:ext cx="232190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47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299348694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8642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0026D5-7C87-CC65-2B9F-6B6707722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865284"/>
              </p:ext>
            </p:extLst>
          </p:nvPr>
        </p:nvGraphicFramePr>
        <p:xfrm>
          <a:off x="5086213" y="3065678"/>
          <a:ext cx="232190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47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299348694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49801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538A943-814C-2B2A-6F2C-4C65BC444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509282"/>
              </p:ext>
            </p:extLst>
          </p:nvPr>
        </p:nvGraphicFramePr>
        <p:xfrm>
          <a:off x="5026186" y="966418"/>
          <a:ext cx="232190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477">
                  <a:extLst>
                    <a:ext uri="{9D8B030D-6E8A-4147-A177-3AD203B41FA5}">
                      <a16:colId xmlns:a16="http://schemas.microsoft.com/office/drawing/2014/main" val="743784131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3288883706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1873469761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20459638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</a:t>
                      </a:r>
                      <a:r>
                        <a:rPr lang="en-US" sz="2400" baseline="-250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</a:t>
                      </a:r>
                      <a:r>
                        <a:rPr lang="en-US" sz="2400" baseline="-250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</a:t>
                      </a:r>
                      <a:r>
                        <a:rPr lang="en-US" sz="2400" baseline="-2500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0166563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596390F0-9BAB-8FF0-AD8E-AA1494E0A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34357"/>
              </p:ext>
            </p:extLst>
          </p:nvPr>
        </p:nvGraphicFramePr>
        <p:xfrm>
          <a:off x="5086213" y="4676954"/>
          <a:ext cx="2321908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477">
                  <a:extLst>
                    <a:ext uri="{9D8B030D-6E8A-4147-A177-3AD203B41FA5}">
                      <a16:colId xmlns:a16="http://schemas.microsoft.com/office/drawing/2014/main" val="2806534456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280225969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3989583134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329731431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9.25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16.5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948662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4B36364-3394-180F-9B1D-1D8ED0BF5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112571"/>
              </p:ext>
            </p:extLst>
          </p:nvPr>
        </p:nvGraphicFramePr>
        <p:xfrm>
          <a:off x="2481268" y="4204833"/>
          <a:ext cx="58047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477">
                  <a:extLst>
                    <a:ext uri="{9D8B030D-6E8A-4147-A177-3AD203B41FA5}">
                      <a16:colId xmlns:a16="http://schemas.microsoft.com/office/drawing/2014/main" val="74378413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r>
                        <a:rPr lang="en-US" sz="2400" baseline="30000" dirty="0"/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016656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F11D509-FF56-8306-72EF-080727536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252587"/>
              </p:ext>
            </p:extLst>
          </p:nvPr>
        </p:nvGraphicFramePr>
        <p:xfrm>
          <a:off x="2570348" y="4662033"/>
          <a:ext cx="2321908" cy="60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477">
                  <a:extLst>
                    <a:ext uri="{9D8B030D-6E8A-4147-A177-3AD203B41FA5}">
                      <a16:colId xmlns:a16="http://schemas.microsoft.com/office/drawing/2014/main" val="692619603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597183496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3192591281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1063675639"/>
                    </a:ext>
                  </a:extLst>
                </a:gridCol>
              </a:tblGrid>
              <a:tr h="6092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435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4042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04DDD-ACE0-57B9-A969-8909E8563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174F0-DA0C-5D22-00A7-A5E580BD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 Q most similar to P by Cross Entropy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D180E0-8582-CD10-B0F3-7940D885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8E29F5-9707-58EB-65DD-937479A21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508860"/>
              </p:ext>
            </p:extLst>
          </p:nvPr>
        </p:nvGraphicFramePr>
        <p:xfrm>
          <a:off x="6865707" y="1554640"/>
          <a:ext cx="232190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47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299348694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-32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-32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-32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-32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8642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-32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-32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-32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47660F-25F6-48BA-0AE8-A71E9C04B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523239"/>
              </p:ext>
            </p:extLst>
          </p:nvPr>
        </p:nvGraphicFramePr>
        <p:xfrm>
          <a:off x="6865707" y="3165069"/>
          <a:ext cx="232190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47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299348694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849801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C0E869F-5AAC-D920-C64F-9225DDB4B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648354"/>
              </p:ext>
            </p:extLst>
          </p:nvPr>
        </p:nvGraphicFramePr>
        <p:xfrm>
          <a:off x="6805680" y="1065809"/>
          <a:ext cx="232190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477">
                  <a:extLst>
                    <a:ext uri="{9D8B030D-6E8A-4147-A177-3AD203B41FA5}">
                      <a16:colId xmlns:a16="http://schemas.microsoft.com/office/drawing/2014/main" val="743784131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3288883706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1873469761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204596382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</a:t>
                      </a:r>
                      <a:r>
                        <a:rPr lang="en-US" sz="2400" baseline="-250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</a:t>
                      </a:r>
                      <a:r>
                        <a:rPr lang="en-US" sz="2400" baseline="-250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</a:t>
                      </a:r>
                      <a:r>
                        <a:rPr lang="en-US" sz="2400" baseline="-2500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0166563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C1D4C715-FA5A-7EA0-CF64-0F3097BCF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834300"/>
              </p:ext>
            </p:extLst>
          </p:nvPr>
        </p:nvGraphicFramePr>
        <p:xfrm>
          <a:off x="6865707" y="4776345"/>
          <a:ext cx="2321908" cy="59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477">
                  <a:extLst>
                    <a:ext uri="{9D8B030D-6E8A-4147-A177-3AD203B41FA5}">
                      <a16:colId xmlns:a16="http://schemas.microsoft.com/office/drawing/2014/main" val="2806534456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280225969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3989583134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329731431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948662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35956CD-C115-17F5-291A-7A86F3BB1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298519"/>
              </p:ext>
            </p:extLst>
          </p:nvPr>
        </p:nvGraphicFramePr>
        <p:xfrm>
          <a:off x="4260762" y="4304224"/>
          <a:ext cx="580477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477">
                  <a:extLst>
                    <a:ext uri="{9D8B030D-6E8A-4147-A177-3AD203B41FA5}">
                      <a16:colId xmlns:a16="http://schemas.microsoft.com/office/drawing/2014/main" val="74378413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  <a:r>
                        <a:rPr lang="en-US" sz="2400" baseline="30000" dirty="0"/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016656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5CFBD6E-B5E5-6715-48A1-323F22683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260164"/>
              </p:ext>
            </p:extLst>
          </p:nvPr>
        </p:nvGraphicFramePr>
        <p:xfrm>
          <a:off x="4349842" y="4761424"/>
          <a:ext cx="2321908" cy="60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477">
                  <a:extLst>
                    <a:ext uri="{9D8B030D-6E8A-4147-A177-3AD203B41FA5}">
                      <a16:colId xmlns:a16="http://schemas.microsoft.com/office/drawing/2014/main" val="692619603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597183496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3192591281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1063675639"/>
                    </a:ext>
                  </a:extLst>
                </a:gridCol>
              </a:tblGrid>
              <a:tr h="6092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43583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1D631D6-2A14-8181-2529-9ABC13E06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418480"/>
              </p:ext>
            </p:extLst>
          </p:nvPr>
        </p:nvGraphicFramePr>
        <p:xfrm>
          <a:off x="743958" y="1372276"/>
          <a:ext cx="2233325" cy="37149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576">
                  <a:extLst>
                    <a:ext uri="{9D8B030D-6E8A-4147-A177-3AD203B41FA5}">
                      <a16:colId xmlns:a16="http://schemas.microsoft.com/office/drawing/2014/main" val="3957327144"/>
                    </a:ext>
                  </a:extLst>
                </a:gridCol>
                <a:gridCol w="1354749">
                  <a:extLst>
                    <a:ext uri="{9D8B030D-6E8A-4147-A177-3AD203B41FA5}">
                      <a16:colId xmlns:a16="http://schemas.microsoft.com/office/drawing/2014/main" val="62589131"/>
                    </a:ext>
                  </a:extLst>
                </a:gridCol>
              </a:tblGrid>
              <a:tr h="5307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log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baseline="30000" dirty="0"/>
                        <a:t>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662904"/>
                  </a:ext>
                </a:extLst>
              </a:tr>
              <a:tr h="5307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769498"/>
                  </a:ext>
                </a:extLst>
              </a:tr>
              <a:tr h="5307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983500"/>
                  </a:ext>
                </a:extLst>
              </a:tr>
              <a:tr h="5307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062740"/>
                  </a:ext>
                </a:extLst>
              </a:tr>
              <a:tr h="5307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497070"/>
                  </a:ext>
                </a:extLst>
              </a:tr>
              <a:tr h="5307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-32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676322"/>
                  </a:ext>
                </a:extLst>
              </a:tr>
              <a:tr h="530702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NaN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261473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4061927-011B-8FC8-3291-8CA867BD3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309693"/>
              </p:ext>
            </p:extLst>
          </p:nvPr>
        </p:nvGraphicFramePr>
        <p:xfrm>
          <a:off x="6857165" y="6100976"/>
          <a:ext cx="2321908" cy="4046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0477">
                  <a:extLst>
                    <a:ext uri="{9D8B030D-6E8A-4147-A177-3AD203B41FA5}">
                      <a16:colId xmlns:a16="http://schemas.microsoft.com/office/drawing/2014/main" val="2806534456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280225969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3989583134"/>
                    </a:ext>
                  </a:extLst>
                </a:gridCol>
                <a:gridCol w="580477">
                  <a:extLst>
                    <a:ext uri="{9D8B030D-6E8A-4147-A177-3AD203B41FA5}">
                      <a16:colId xmlns:a16="http://schemas.microsoft.com/office/drawing/2014/main" val="3297314317"/>
                    </a:ext>
                  </a:extLst>
                </a:gridCol>
              </a:tblGrid>
              <a:tr h="404628"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9486622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FA422B07-79EB-C6F8-9E10-8A535051A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030878"/>
              </p:ext>
            </p:extLst>
          </p:nvPr>
        </p:nvGraphicFramePr>
        <p:xfrm>
          <a:off x="5745161" y="6022439"/>
          <a:ext cx="106051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0519">
                  <a:extLst>
                    <a:ext uri="{9D8B030D-6E8A-4147-A177-3AD203B41FA5}">
                      <a16:colId xmlns:a16="http://schemas.microsoft.com/office/drawing/2014/main" val="74378413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argmin</a:t>
                      </a:r>
                      <a:endParaRPr lang="en-US" sz="2400" baseline="30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0166563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126721F3-D911-6E2B-C159-A496B4D5DB9D}"/>
              </a:ext>
            </a:extLst>
          </p:cNvPr>
          <p:cNvSpPr txBox="1"/>
          <p:nvPr/>
        </p:nvSpPr>
        <p:spPr>
          <a:xfrm>
            <a:off x="6857165" y="5411841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8E6B976-400F-2E08-788E-8D4288C039DE}"/>
              </a:ext>
            </a:extLst>
          </p:cNvPr>
          <p:cNvSpPr txBox="1"/>
          <p:nvPr/>
        </p:nvSpPr>
        <p:spPr>
          <a:xfrm>
            <a:off x="7446624" y="5411841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b </a:t>
            </a:r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A46806E-BCAF-5B52-E946-0440571D986F}"/>
              </a:ext>
            </a:extLst>
          </p:cNvPr>
          <p:cNvSpPr txBox="1"/>
          <p:nvPr/>
        </p:nvSpPr>
        <p:spPr>
          <a:xfrm>
            <a:off x="8024876" y="5411841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c </a:t>
            </a: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628A223-1DD3-A981-A5F9-AA694A3E1AA7}"/>
              </a:ext>
            </a:extLst>
          </p:cNvPr>
          <p:cNvSpPr txBox="1"/>
          <p:nvPr/>
        </p:nvSpPr>
        <p:spPr>
          <a:xfrm>
            <a:off x="8632628" y="5411841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d 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878FBB5-A1BC-D237-2265-F973310DA771}"/>
              </a:ext>
            </a:extLst>
          </p:cNvPr>
          <p:cNvSpPr txBox="1"/>
          <p:nvPr/>
        </p:nvSpPr>
        <p:spPr>
          <a:xfrm>
            <a:off x="606642" y="6005503"/>
            <a:ext cx="261280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🔑  </a:t>
            </a:r>
            <a:r>
              <a:rPr lang="en-US" dirty="0" err="1"/>
              <a:t>a+b</a:t>
            </a:r>
            <a:r>
              <a:rPr lang="en-US" dirty="0"/>
              <a:t> = 18.5; </a:t>
            </a:r>
            <a:r>
              <a:rPr lang="en-US" dirty="0" err="1"/>
              <a:t>c+d</a:t>
            </a:r>
            <a:r>
              <a:rPr lang="en-US" dirty="0"/>
              <a:t> =32.5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69E71D0-5D51-0A17-AECF-A9C3C496224C}"/>
              </a:ext>
            </a:extLst>
          </p:cNvPr>
          <p:cNvSpPr txBox="1"/>
          <p:nvPr/>
        </p:nvSpPr>
        <p:spPr>
          <a:xfrm>
            <a:off x="9545815" y="3569645"/>
            <a:ext cx="96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 log</a:t>
            </a:r>
            <a:r>
              <a:rPr lang="en-US" sz="2400" baseline="-25000" dirty="0"/>
              <a:t>2</a:t>
            </a:r>
            <a:r>
              <a:rPr lang="en-US" sz="2400" baseline="30000" dirty="0"/>
              <a:t>Q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69F56F0-A507-E6C9-CEBB-62236FD7F26F}"/>
              </a:ext>
            </a:extLst>
          </p:cNvPr>
          <p:cNvSpPr txBox="1"/>
          <p:nvPr/>
        </p:nvSpPr>
        <p:spPr>
          <a:xfrm>
            <a:off x="9429568" y="4814342"/>
            <a:ext cx="1428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 </a:t>
            </a:r>
            <a:r>
              <a:rPr lang="el-GR" sz="2400" b="0" i="0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Σ</a:t>
            </a:r>
            <a:r>
              <a:rPr lang="en-US" sz="2400" b="0" i="0" dirty="0">
                <a:solidFill>
                  <a:srgbClr val="373637"/>
                </a:solidFill>
                <a:effectLst/>
                <a:latin typeface="Source Sans Pro" panose="020B0503030403020204" pitchFamily="34" charset="0"/>
              </a:rPr>
              <a:t> P </a:t>
            </a:r>
            <a:r>
              <a:rPr lang="en-US" sz="2400" dirty="0"/>
              <a:t>log</a:t>
            </a:r>
            <a:r>
              <a:rPr lang="en-US" sz="2400" baseline="-25000" dirty="0"/>
              <a:t>2</a:t>
            </a:r>
            <a:r>
              <a:rPr lang="en-US" sz="2400" baseline="30000" dirty="0"/>
              <a:t>Q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973BC12-3D80-8AA5-CFC5-EB4B86B9D91C}"/>
                  </a:ext>
                </a:extLst>
              </p14:cNvPr>
              <p14:cNvContentPartPr/>
              <p14:nvPr/>
            </p14:nvContentPartPr>
            <p14:xfrm>
              <a:off x="7146141" y="3276717"/>
              <a:ext cx="133560" cy="172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973BC12-3D80-8AA5-CFC5-EB4B86B9D9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35701" y="3266277"/>
                <a:ext cx="1548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6536185-1A56-5376-544D-22747C4D4F85}"/>
                  </a:ext>
                </a:extLst>
              </p14:cNvPr>
              <p14:cNvContentPartPr/>
              <p14:nvPr/>
            </p14:nvContentPartPr>
            <p14:xfrm>
              <a:off x="7138581" y="3700077"/>
              <a:ext cx="164880" cy="133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6536185-1A56-5376-544D-22747C4D4F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27781" y="3689637"/>
                <a:ext cx="18612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CEA5604-0B11-72D9-EE04-794A4C70E0AE}"/>
                  </a:ext>
                </a:extLst>
              </p14:cNvPr>
              <p14:cNvContentPartPr/>
              <p14:nvPr/>
            </p14:nvContentPartPr>
            <p14:xfrm>
              <a:off x="7647981" y="3315957"/>
              <a:ext cx="141480" cy="164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CEA5604-0B11-72D9-EE04-794A4C70E0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37541" y="3305517"/>
                <a:ext cx="1627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530378F-DB12-6644-7FB8-0A54594D2F5F}"/>
                  </a:ext>
                </a:extLst>
              </p14:cNvPr>
              <p14:cNvContentPartPr/>
              <p14:nvPr/>
            </p14:nvContentPartPr>
            <p14:xfrm>
              <a:off x="7710621" y="4068717"/>
              <a:ext cx="141480" cy="149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530378F-DB12-6644-7FB8-0A54594D2F5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00181" y="4057917"/>
                <a:ext cx="16272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9F8F134-B1B3-4581-8F4F-F71FB34AA568}"/>
                  </a:ext>
                </a:extLst>
              </p14:cNvPr>
              <p14:cNvContentPartPr/>
              <p14:nvPr/>
            </p14:nvContentPartPr>
            <p14:xfrm>
              <a:off x="7005381" y="4037397"/>
              <a:ext cx="306000" cy="172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9F8F134-B1B3-4581-8F4F-F71FB34AA56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94581" y="4026597"/>
                <a:ext cx="3272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4DF61E9-E0A3-34E2-A930-1AE70040F1A1}"/>
                  </a:ext>
                </a:extLst>
              </p14:cNvPr>
              <p14:cNvContentPartPr/>
              <p14:nvPr/>
            </p14:nvContentPartPr>
            <p14:xfrm>
              <a:off x="8165301" y="3661197"/>
              <a:ext cx="282600" cy="196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4DF61E9-E0A3-34E2-A930-1AE70040F1A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54861" y="3650397"/>
                <a:ext cx="30384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F942F36-166B-6494-F1E8-F5CBF8BCB430}"/>
                  </a:ext>
                </a:extLst>
              </p14:cNvPr>
              <p14:cNvContentPartPr/>
              <p14:nvPr/>
            </p14:nvContentPartPr>
            <p14:xfrm>
              <a:off x="8745621" y="4029477"/>
              <a:ext cx="313920" cy="1807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F942F36-166B-6494-F1E8-F5CBF8BCB43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34821" y="4019037"/>
                <a:ext cx="33516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40BA918-A378-6B84-0E17-7D4B7230EF48}"/>
                  </a:ext>
                </a:extLst>
              </p14:cNvPr>
              <p14:cNvContentPartPr/>
              <p14:nvPr/>
            </p14:nvContentPartPr>
            <p14:xfrm>
              <a:off x="8847501" y="4343037"/>
              <a:ext cx="251280" cy="165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40BA918-A378-6B84-0E17-7D4B7230EF4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36701" y="4332574"/>
                <a:ext cx="272520" cy="1865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A7C4D86-3182-F69B-ABB2-9553F735A30C}"/>
                  </a:ext>
                </a:extLst>
              </p14:cNvPr>
              <p14:cNvContentPartPr/>
              <p14:nvPr/>
            </p14:nvContentPartPr>
            <p14:xfrm>
              <a:off x="8173221" y="4358877"/>
              <a:ext cx="282600" cy="172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A7C4D86-3182-F69B-ABB2-9553F735A30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162781" y="4348077"/>
                <a:ext cx="3038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7FB4B81-125D-7744-B97C-C7131DDDC801}"/>
                  </a:ext>
                </a:extLst>
              </p14:cNvPr>
              <p14:cNvContentPartPr/>
              <p14:nvPr/>
            </p14:nvContentPartPr>
            <p14:xfrm>
              <a:off x="7640061" y="4350957"/>
              <a:ext cx="329760" cy="1728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7FB4B81-125D-7744-B97C-C7131DDDC80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629621" y="4340157"/>
                <a:ext cx="3510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D84303A-16EE-3F60-5820-DB0B9F3F0AE4}"/>
                  </a:ext>
                </a:extLst>
              </p14:cNvPr>
              <p14:cNvContentPartPr/>
              <p14:nvPr/>
            </p14:nvContentPartPr>
            <p14:xfrm>
              <a:off x="8784861" y="3261237"/>
              <a:ext cx="267120" cy="1947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D84303A-16EE-3F60-5820-DB0B9F3F0AE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74046" y="3250437"/>
                <a:ext cx="288389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CD524C4-E244-78FD-D154-22CC316DBACF}"/>
                  </a:ext>
                </a:extLst>
              </p14:cNvPr>
              <p14:cNvContentPartPr/>
              <p14:nvPr/>
            </p14:nvContentPartPr>
            <p14:xfrm>
              <a:off x="7193301" y="4390917"/>
              <a:ext cx="16200" cy="1720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CD524C4-E244-78FD-D154-22CC316DBAC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82861" y="4380477"/>
                <a:ext cx="3744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A42DEBE-10FE-756B-0189-86B6B13E8F2E}"/>
                  </a:ext>
                </a:extLst>
              </p14:cNvPr>
              <p14:cNvContentPartPr/>
              <p14:nvPr/>
            </p14:nvContentPartPr>
            <p14:xfrm>
              <a:off x="7741941" y="3700077"/>
              <a:ext cx="23760" cy="2041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A42DEBE-10FE-756B-0189-86B6B13E8F2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31501" y="3689637"/>
                <a:ext cx="450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DF86462-8433-C7DA-1733-16636986D950}"/>
                  </a:ext>
                </a:extLst>
              </p14:cNvPr>
              <p14:cNvContentPartPr/>
              <p14:nvPr/>
            </p14:nvContentPartPr>
            <p14:xfrm>
              <a:off x="8330181" y="3303717"/>
              <a:ext cx="23760" cy="1998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DF86462-8433-C7DA-1733-16636986D95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319381" y="3293277"/>
                <a:ext cx="4500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72FA990-A531-4DE5-2EFD-35CC3342B8A2}"/>
                  </a:ext>
                </a:extLst>
              </p14:cNvPr>
              <p14:cNvContentPartPr/>
              <p14:nvPr/>
            </p14:nvContentPartPr>
            <p14:xfrm>
              <a:off x="8314341" y="4060797"/>
              <a:ext cx="16200" cy="1573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72FA990-A531-4DE5-2EFD-35CC3342B8A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303901" y="4050357"/>
                <a:ext cx="3744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C200BE6-8E78-0DAC-5813-8C8631D61B82}"/>
                  </a:ext>
                </a:extLst>
              </p14:cNvPr>
              <p14:cNvContentPartPr/>
              <p14:nvPr/>
            </p14:nvContentPartPr>
            <p14:xfrm>
              <a:off x="8839581" y="3606117"/>
              <a:ext cx="118080" cy="2199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C200BE6-8E78-0DAC-5813-8C8631D61B8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29141" y="3595677"/>
                <a:ext cx="13932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F5185FC-78E7-B2BD-CE0D-D3F8E2B4363D}"/>
                  </a:ext>
                </a:extLst>
              </p14:cNvPr>
              <p14:cNvContentPartPr/>
              <p14:nvPr/>
            </p14:nvContentPartPr>
            <p14:xfrm>
              <a:off x="7036701" y="4962237"/>
              <a:ext cx="235440" cy="2512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F5185FC-78E7-B2BD-CE0D-D3F8E2B4363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25901" y="4951797"/>
                <a:ext cx="25668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1A3EB1E-AF47-1530-8E64-6EC7C1D58E2A}"/>
                  </a:ext>
                </a:extLst>
              </p14:cNvPr>
              <p14:cNvContentPartPr/>
              <p14:nvPr/>
            </p14:nvContentPartPr>
            <p14:xfrm>
              <a:off x="7538181" y="4946757"/>
              <a:ext cx="313920" cy="2512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1A3EB1E-AF47-1530-8E64-6EC7C1D58E2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27741" y="4935957"/>
                <a:ext cx="33516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51DE057-FCD2-B181-3DDA-656D3B718209}"/>
                  </a:ext>
                </a:extLst>
              </p14:cNvPr>
              <p14:cNvContentPartPr/>
              <p14:nvPr/>
            </p14:nvContentPartPr>
            <p14:xfrm>
              <a:off x="8173221" y="4955397"/>
              <a:ext cx="361080" cy="2034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51DE057-FCD2-B181-3DDA-656D3B71820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162781" y="4944957"/>
                <a:ext cx="38232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9FD4EBDF-D491-528B-C9D8-BBB07ABD129A}"/>
                  </a:ext>
                </a:extLst>
              </p14:cNvPr>
              <p14:cNvContentPartPr/>
              <p14:nvPr/>
            </p14:nvContentPartPr>
            <p14:xfrm>
              <a:off x="8824101" y="4916157"/>
              <a:ext cx="133560" cy="2347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9FD4EBDF-D491-528B-C9D8-BBB07ABD129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813301" y="4905717"/>
                <a:ext cx="1548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AE04C8A-B818-689A-7778-7761208AA5BC}"/>
                  </a:ext>
                </a:extLst>
              </p14:cNvPr>
              <p14:cNvContentPartPr/>
              <p14:nvPr/>
            </p14:nvContentPartPr>
            <p14:xfrm>
              <a:off x="7569501" y="5989317"/>
              <a:ext cx="612000" cy="4316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AE04C8A-B818-689A-7778-7761208AA5B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559061" y="5978877"/>
                <a:ext cx="63324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991AA4E-2915-D188-0BC9-839D22AB2F48}"/>
                  </a:ext>
                </a:extLst>
              </p14:cNvPr>
              <p14:cNvContentPartPr/>
              <p14:nvPr/>
            </p14:nvContentPartPr>
            <p14:xfrm>
              <a:off x="459141" y="190797"/>
              <a:ext cx="712080" cy="590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991AA4E-2915-D188-0BC9-839D22AB2F4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44021" y="175317"/>
                <a:ext cx="742680" cy="62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70153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362670-60D4-B31C-A918-0D84898D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by Hand ✍️ </a:t>
            </a:r>
            <a:br>
              <a:rPr lang="en-US" dirty="0"/>
            </a:br>
            <a:r>
              <a:rPr lang="en-US" dirty="0"/>
              <a:t>Rearranging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B12468-1CB8-6C93-CEA8-0AD1EA8A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3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F06E4-A3FD-58D0-F87B-A932C1199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81E087-3BFA-626F-E47E-BCE7869DB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333921"/>
              </p:ext>
            </p:extLst>
          </p:nvPr>
        </p:nvGraphicFramePr>
        <p:xfrm>
          <a:off x="788879" y="1725984"/>
          <a:ext cx="1907721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6517A0B-728C-7403-9259-12630C0FF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778720"/>
              </p:ext>
            </p:extLst>
          </p:nvPr>
        </p:nvGraphicFramePr>
        <p:xfrm>
          <a:off x="3290240" y="1724455"/>
          <a:ext cx="1907721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076660-BF36-7749-4846-F1A242529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728730"/>
              </p:ext>
            </p:extLst>
          </p:nvPr>
        </p:nvGraphicFramePr>
        <p:xfrm>
          <a:off x="5890736" y="1725984"/>
          <a:ext cx="1907721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77C316-806F-D18A-2F50-818AF6178C8A}"/>
              </a:ext>
            </a:extLst>
          </p:cNvPr>
          <p:cNvSpPr txBox="1"/>
          <p:nvPr/>
        </p:nvSpPr>
        <p:spPr>
          <a:xfrm>
            <a:off x="1557433" y="1202763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7D2E2F-7643-35E8-0248-1990DF82F7EC}"/>
              </a:ext>
            </a:extLst>
          </p:cNvPr>
          <p:cNvSpPr txBox="1"/>
          <p:nvPr/>
        </p:nvSpPr>
        <p:spPr>
          <a:xfrm>
            <a:off x="4076024" y="1201235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700E10-8777-FC69-AA81-27CFCCAF38C1}"/>
              </a:ext>
            </a:extLst>
          </p:cNvPr>
          <p:cNvSpPr txBox="1"/>
          <p:nvPr/>
        </p:nvSpPr>
        <p:spPr>
          <a:xfrm>
            <a:off x="6411963" y="1201235"/>
            <a:ext cx="1039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 != A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70E8B165-3BCA-568D-2EB6-3588A0522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890603"/>
              </p:ext>
            </p:extLst>
          </p:nvPr>
        </p:nvGraphicFramePr>
        <p:xfrm>
          <a:off x="3290239" y="4311692"/>
          <a:ext cx="1907721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5EFAFE7C-56C5-8FEE-0F7E-8E186DECB031}"/>
              </a:ext>
            </a:extLst>
          </p:cNvPr>
          <p:cNvSpPr txBox="1"/>
          <p:nvPr/>
        </p:nvSpPr>
        <p:spPr>
          <a:xfrm>
            <a:off x="4047573" y="3795974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FBC29373-1976-AFAE-0545-5E8CDC0A6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46873"/>
              </p:ext>
            </p:extLst>
          </p:nvPr>
        </p:nvGraphicFramePr>
        <p:xfrm>
          <a:off x="5890736" y="4350826"/>
          <a:ext cx="1907721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750F500F-EF11-000F-1CC3-70F2987691DC}"/>
              </a:ext>
            </a:extLst>
          </p:cNvPr>
          <p:cNvSpPr txBox="1"/>
          <p:nvPr/>
        </p:nvSpPr>
        <p:spPr>
          <a:xfrm>
            <a:off x="6411963" y="3826077"/>
            <a:ext cx="1026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 != B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CF67FB-DE2D-FBF1-5600-0E5FEF51FC23}"/>
              </a:ext>
            </a:extLst>
          </p:cNvPr>
          <p:cNvSpPr txBox="1"/>
          <p:nvPr/>
        </p:nvSpPr>
        <p:spPr>
          <a:xfrm>
            <a:off x="8492373" y="1278179"/>
            <a:ext cx="16671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∑</a:t>
            </a:r>
            <a:endParaRPr lang="en-US" sz="2400" dirty="0"/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ADCE90EC-7F53-5163-31BE-4E01151E61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663018"/>
              </p:ext>
            </p:extLst>
          </p:nvPr>
        </p:nvGraphicFramePr>
        <p:xfrm>
          <a:off x="8257775" y="1744585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FA44A814-26BF-0028-7916-32E262495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824437"/>
              </p:ext>
            </p:extLst>
          </p:nvPr>
        </p:nvGraphicFramePr>
        <p:xfrm>
          <a:off x="8257775" y="4349297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AEB46A6A-1B94-AD3B-817B-702EF2838E84}"/>
              </a:ext>
            </a:extLst>
          </p:cNvPr>
          <p:cNvSpPr txBox="1"/>
          <p:nvPr/>
        </p:nvSpPr>
        <p:spPr>
          <a:xfrm>
            <a:off x="9308148" y="1262790"/>
            <a:ext cx="179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 min | max }</a:t>
            </a:r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9160DDFD-4283-B610-4F4B-89BC76E6B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522681"/>
              </p:ext>
            </p:extLst>
          </p:nvPr>
        </p:nvGraphicFramePr>
        <p:xfrm>
          <a:off x="9838925" y="1744585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17685497-15FC-517D-F542-F19189536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308489"/>
              </p:ext>
            </p:extLst>
          </p:nvPr>
        </p:nvGraphicFramePr>
        <p:xfrm>
          <a:off x="9838925" y="4349297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EF106EBD-4BC9-EFE0-5F57-4036912D919C}"/>
              </a:ext>
            </a:extLst>
          </p:cNvPr>
          <p:cNvSpPr txBox="1"/>
          <p:nvPr/>
        </p:nvSpPr>
        <p:spPr>
          <a:xfrm>
            <a:off x="8770284" y="667457"/>
            <a:ext cx="2979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 distance | similarity }</a:t>
            </a:r>
          </a:p>
        </p:txBody>
      </p:sp>
      <p:sp>
        <p:nvSpPr>
          <p:cNvPr id="92" name="Title 8">
            <a:extLst>
              <a:ext uri="{FF2B5EF4-FFF2-40B4-BE49-F238E27FC236}">
                <a16:creationId xmlns:a16="http://schemas.microsoft.com/office/drawing/2014/main" id="{7F4A6FDA-2D92-286A-E442-F17E02A4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579"/>
          </a:xfrm>
        </p:spPr>
        <p:txBody>
          <a:bodyPr>
            <a:normAutofit fontScale="90000"/>
          </a:bodyPr>
          <a:lstStyle/>
          <a:p>
            <a:r>
              <a:rPr lang="en-US" dirty="0"/>
              <a:t>Count Different Pixels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70E97-73DB-D297-EF5B-A0E8D1750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240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A0A8F-0D6E-0B7B-0424-832878B56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E976B2-39BE-1666-2B7E-03731EC6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Transpose (1D)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4D8983-F618-A6CF-A0B5-13FA71967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DD60CF-6C1C-7D96-E2F1-1E08DC1FA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558432"/>
              </p:ext>
            </p:extLst>
          </p:nvPr>
        </p:nvGraphicFramePr>
        <p:xfrm>
          <a:off x="5184290" y="816947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271868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33649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451032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42827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4496242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6698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299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7016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582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447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1E78DF-8E0D-9093-3FCD-C3CA54C50C02}"/>
              </a:ext>
            </a:extLst>
          </p:cNvPr>
          <p:cNvSpPr txBox="1"/>
          <p:nvPr/>
        </p:nvSpPr>
        <p:spPr>
          <a:xfrm>
            <a:off x="794337" y="1486485"/>
            <a:ext cx="41300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0745B7-B64C-FF09-39F0-C9E91E72DA0E}"/>
              </a:ext>
            </a:extLst>
          </p:cNvPr>
          <p:cNvSpPr/>
          <p:nvPr/>
        </p:nvSpPr>
        <p:spPr>
          <a:xfrm>
            <a:off x="5205726" y="835645"/>
            <a:ext cx="3279596" cy="535101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B70254-4EC2-0E9B-5998-C81BEC328F94}"/>
              </a:ext>
            </a:extLst>
          </p:cNvPr>
          <p:cNvSpPr txBox="1"/>
          <p:nvPr/>
        </p:nvSpPr>
        <p:spPr>
          <a:xfrm>
            <a:off x="4663345" y="82783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0377F3-73E7-C3A3-4290-FB8BCF96B75E}"/>
              </a:ext>
            </a:extLst>
          </p:cNvPr>
          <p:cNvSpPr txBox="1"/>
          <p:nvPr/>
        </p:nvSpPr>
        <p:spPr>
          <a:xfrm>
            <a:off x="794337" y="1486485"/>
            <a:ext cx="4130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np.transpose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(I)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1FA116-E634-17AF-D051-4BC532367F90}"/>
              </a:ext>
            </a:extLst>
          </p:cNvPr>
          <p:cNvSpPr txBox="1"/>
          <p:nvPr/>
        </p:nvSpPr>
        <p:spPr>
          <a:xfrm>
            <a:off x="4684781" y="1327415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071085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B92EA-332A-DE91-FD06-EF9997B40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834D05-A70E-B3A5-4545-1314EA93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Transpose (2D)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7756CA-1C12-C2DD-B023-F860D874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54A029-63CC-BB25-F068-BB1540487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526291"/>
              </p:ext>
            </p:extLst>
          </p:nvPr>
        </p:nvGraphicFramePr>
        <p:xfrm>
          <a:off x="5184290" y="816947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271868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33649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451032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42827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4496242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6698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299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7016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582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447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2567887-529D-1138-DA6A-03C46BEC0F86}"/>
              </a:ext>
            </a:extLst>
          </p:cNvPr>
          <p:cNvSpPr txBox="1"/>
          <p:nvPr/>
        </p:nvSpPr>
        <p:spPr>
          <a:xfrm>
            <a:off x="794337" y="1486485"/>
            <a:ext cx="41300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665E9E-A785-0267-9CE2-E843F02D960C}"/>
              </a:ext>
            </a:extLst>
          </p:cNvPr>
          <p:cNvSpPr/>
          <p:nvPr/>
        </p:nvSpPr>
        <p:spPr>
          <a:xfrm>
            <a:off x="5205726" y="835645"/>
            <a:ext cx="1640896" cy="1101107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570BE-B058-E585-DF5E-FBDFD2F98EF0}"/>
              </a:ext>
            </a:extLst>
          </p:cNvPr>
          <p:cNvSpPr txBox="1"/>
          <p:nvPr/>
        </p:nvSpPr>
        <p:spPr>
          <a:xfrm>
            <a:off x="4663345" y="82783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E311BE-6DAD-211A-78E7-481162A6F3CE}"/>
              </a:ext>
            </a:extLst>
          </p:cNvPr>
          <p:cNvSpPr txBox="1"/>
          <p:nvPr/>
        </p:nvSpPr>
        <p:spPr>
          <a:xfrm>
            <a:off x="794337" y="1486485"/>
            <a:ext cx="4130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np.transpose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(I)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860FF7-5024-838F-67C4-09F78237CD81}"/>
              </a:ext>
            </a:extLst>
          </p:cNvPr>
          <p:cNvSpPr txBox="1"/>
          <p:nvPr/>
        </p:nvSpPr>
        <p:spPr>
          <a:xfrm>
            <a:off x="4663345" y="1848590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145586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06BAF-91B8-280F-98AA-BDFC7E448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71559-7207-E660-9667-EBEB20BC0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Reshape 1D </a:t>
            </a:r>
            <a:r>
              <a:rPr lang="en-US" dirty="0">
                <a:sym typeface="Wingdings" pitchFamily="2" charset="2"/>
              </a:rPr>
              <a:t> 2D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E511D7-2798-085C-D1A5-2D630F9D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F2DAED-DC1A-D9A6-91F8-C16DC76B1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072407"/>
              </p:ext>
            </p:extLst>
          </p:nvPr>
        </p:nvGraphicFramePr>
        <p:xfrm>
          <a:off x="5184290" y="816947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271868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33649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451032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42827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4496242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6698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299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7016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582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447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B43AA6D-8010-6856-59CA-E9EF2483385D}"/>
              </a:ext>
            </a:extLst>
          </p:cNvPr>
          <p:cNvSpPr txBox="1"/>
          <p:nvPr/>
        </p:nvSpPr>
        <p:spPr>
          <a:xfrm>
            <a:off x="794337" y="1486485"/>
            <a:ext cx="41300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648D27-B766-B624-071B-2BD659109D9F}"/>
              </a:ext>
            </a:extLst>
          </p:cNvPr>
          <p:cNvSpPr/>
          <p:nvPr/>
        </p:nvSpPr>
        <p:spPr>
          <a:xfrm>
            <a:off x="5205726" y="835645"/>
            <a:ext cx="3279596" cy="535101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D74C0D-D668-E54E-CD43-D096F5CCE390}"/>
              </a:ext>
            </a:extLst>
          </p:cNvPr>
          <p:cNvSpPr txBox="1"/>
          <p:nvPr/>
        </p:nvSpPr>
        <p:spPr>
          <a:xfrm>
            <a:off x="4663345" y="82783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345038-05DB-9DBF-73F4-28AC1DFC1854}"/>
              </a:ext>
            </a:extLst>
          </p:cNvPr>
          <p:cNvSpPr txBox="1"/>
          <p:nvPr/>
        </p:nvSpPr>
        <p:spPr>
          <a:xfrm>
            <a:off x="794337" y="1486485"/>
            <a:ext cx="41300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np.reshape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(I,(3,2))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np.reshape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(I,(2,3))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np.reshape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(I,(2,2))</a:t>
            </a:r>
          </a:p>
        </p:txBody>
      </p:sp>
    </p:spTree>
    <p:extLst>
      <p:ext uri="{BB962C8B-B14F-4D97-AF65-F5344CB8AC3E}">
        <p14:creationId xmlns:p14="http://schemas.microsoft.com/office/powerpoint/2010/main" val="35736575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8241D-9714-416B-FF73-60A7B690C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39E6BC-2311-1AF2-F55A-E338FA6B8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Reshape 2D </a:t>
            </a:r>
            <a:r>
              <a:rPr lang="en-US" dirty="0">
                <a:sym typeface="Wingdings" pitchFamily="2" charset="2"/>
              </a:rPr>
              <a:t> 2D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82079-3B14-20CA-9039-B855A18D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018800-B276-EA8C-B273-7284D9785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591776"/>
              </p:ext>
            </p:extLst>
          </p:nvPr>
        </p:nvGraphicFramePr>
        <p:xfrm>
          <a:off x="5184290" y="816947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271868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33649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451032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42827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4496242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6698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299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7016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582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447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BDA992-AD5A-86DF-CD14-7964EED72939}"/>
              </a:ext>
            </a:extLst>
          </p:cNvPr>
          <p:cNvSpPr txBox="1"/>
          <p:nvPr/>
        </p:nvSpPr>
        <p:spPr>
          <a:xfrm>
            <a:off x="794337" y="1486485"/>
            <a:ext cx="41300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62E364-D92E-7978-EEB0-D57096B0C8A3}"/>
              </a:ext>
            </a:extLst>
          </p:cNvPr>
          <p:cNvSpPr/>
          <p:nvPr/>
        </p:nvSpPr>
        <p:spPr>
          <a:xfrm>
            <a:off x="5205726" y="835645"/>
            <a:ext cx="2159170" cy="1649138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188E0-AEF8-3DA1-2B22-6593EE8CA49E}"/>
              </a:ext>
            </a:extLst>
          </p:cNvPr>
          <p:cNvSpPr txBox="1"/>
          <p:nvPr/>
        </p:nvSpPr>
        <p:spPr>
          <a:xfrm>
            <a:off x="4663345" y="82783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E4DBF2-7662-5BD1-8B1B-8AC40EC7B33A}"/>
              </a:ext>
            </a:extLst>
          </p:cNvPr>
          <p:cNvSpPr txBox="1"/>
          <p:nvPr/>
        </p:nvSpPr>
        <p:spPr>
          <a:xfrm>
            <a:off x="794337" y="1486485"/>
            <a:ext cx="41300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np.reshape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(I,(4,2))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np.reshape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(I,(2,6))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np.reshape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(I,(6,-1))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6BC7E57-1D37-DACF-45C4-5BEE66FA0AB0}"/>
                  </a:ext>
                </a:extLst>
              </p14:cNvPr>
              <p14:cNvContentPartPr/>
              <p14:nvPr/>
            </p14:nvContentPartPr>
            <p14:xfrm>
              <a:off x="3948621" y="2368437"/>
              <a:ext cx="618840" cy="477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6BC7E57-1D37-DACF-45C4-5BEE66FA0A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38181" y="2357637"/>
                <a:ext cx="640080" cy="49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70955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54969-E1D2-77F2-B9B3-0444ABE29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DDD58A-7A3B-564A-C7E8-35DEA86D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Flatten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240163-AA77-54E1-F79F-9A667D45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3E8335-2719-79B0-72B1-ACCE32DD2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407367"/>
              </p:ext>
            </p:extLst>
          </p:nvPr>
        </p:nvGraphicFramePr>
        <p:xfrm>
          <a:off x="5184290" y="816947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271868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33649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451032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42827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4496242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6698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299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7016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582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447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A684480-9C84-3A90-764D-1A9E0A84F5E9}"/>
              </a:ext>
            </a:extLst>
          </p:cNvPr>
          <p:cNvSpPr txBox="1"/>
          <p:nvPr/>
        </p:nvSpPr>
        <p:spPr>
          <a:xfrm>
            <a:off x="794337" y="1486485"/>
            <a:ext cx="41300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F50AA7-1EF6-2E9D-E556-176AF97324C6}"/>
              </a:ext>
            </a:extLst>
          </p:cNvPr>
          <p:cNvSpPr/>
          <p:nvPr/>
        </p:nvSpPr>
        <p:spPr>
          <a:xfrm>
            <a:off x="5205726" y="835645"/>
            <a:ext cx="1645371" cy="1092546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66634-44FA-1369-CF63-3082133A9F0E}"/>
              </a:ext>
            </a:extLst>
          </p:cNvPr>
          <p:cNvSpPr txBox="1"/>
          <p:nvPr/>
        </p:nvSpPr>
        <p:spPr>
          <a:xfrm>
            <a:off x="4663345" y="82783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65FBC6-FC65-D72B-AE12-662D087484E4}"/>
              </a:ext>
            </a:extLst>
          </p:cNvPr>
          <p:cNvSpPr txBox="1"/>
          <p:nvPr/>
        </p:nvSpPr>
        <p:spPr>
          <a:xfrm>
            <a:off x="794337" y="1486485"/>
            <a:ext cx="4130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np.flatten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a.copy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095785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AAFAE-F23D-5945-2205-1D48BD971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DB1A00-76D2-40D1-224A-617FDF109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14B49C-185E-803B-1271-003F1BEF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9061DC-9AB8-F685-B437-7288C25E39FD}"/>
              </a:ext>
            </a:extLst>
          </p:cNvPr>
          <p:cNvGraphicFramePr>
            <a:graphicFrameLocks noGrp="1"/>
          </p:cNvGraphicFramePr>
          <p:nvPr/>
        </p:nvGraphicFramePr>
        <p:xfrm>
          <a:off x="5184290" y="816947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271868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33649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451032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42827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4496242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6698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299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7016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582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447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9DD0690-7C90-A934-38DB-2E8CC5556119}"/>
              </a:ext>
            </a:extLst>
          </p:cNvPr>
          <p:cNvSpPr txBox="1"/>
          <p:nvPr/>
        </p:nvSpPr>
        <p:spPr>
          <a:xfrm>
            <a:off x="794337" y="1486485"/>
            <a:ext cx="41300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08A3A0-C622-E95A-6964-D90BD7154D8C}"/>
              </a:ext>
            </a:extLst>
          </p:cNvPr>
          <p:cNvSpPr/>
          <p:nvPr/>
        </p:nvSpPr>
        <p:spPr>
          <a:xfrm>
            <a:off x="5205726" y="835645"/>
            <a:ext cx="1645371" cy="1092546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455F56-A7AD-090C-183E-705FA267674E}"/>
              </a:ext>
            </a:extLst>
          </p:cNvPr>
          <p:cNvSpPr txBox="1"/>
          <p:nvPr/>
        </p:nvSpPr>
        <p:spPr>
          <a:xfrm>
            <a:off x="4663345" y="82783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F7C10-D3EE-E6D9-89BC-72912C8EA0C7}"/>
              </a:ext>
            </a:extLst>
          </p:cNvPr>
          <p:cNvSpPr txBox="1"/>
          <p:nvPr/>
        </p:nvSpPr>
        <p:spPr>
          <a:xfrm>
            <a:off x="794337" y="1486485"/>
            <a:ext cx="4130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np.ravel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a.copy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477428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C544C-4F95-E884-97BE-52279D6F8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2BB96A-BE3B-7FDC-4761-5744AD9F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Execute by</a:t>
            </a:r>
            <a:r>
              <a:rPr lang="en-US" sz="3600" dirty="0"/>
              <a:t> ✍️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38374-2612-7088-8FF2-8D040BBC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A65F6B-C16C-2990-EA36-A033F1116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632413"/>
              </p:ext>
            </p:extLst>
          </p:nvPr>
        </p:nvGraphicFramePr>
        <p:xfrm>
          <a:off x="5184290" y="816947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271868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33649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451032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42827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4496242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6698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299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7016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582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4472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B1CA8C9-088D-1B8A-F31B-B39245B1D2EB}"/>
              </a:ext>
            </a:extLst>
          </p:cNvPr>
          <p:cNvSpPr txBox="1"/>
          <p:nvPr/>
        </p:nvSpPr>
        <p:spPr>
          <a:xfrm>
            <a:off x="794337" y="1486485"/>
            <a:ext cx="41300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83D2AA-35BD-08F0-9A7B-F5BF45F5C472}"/>
              </a:ext>
            </a:extLst>
          </p:cNvPr>
          <p:cNvSpPr/>
          <p:nvPr/>
        </p:nvSpPr>
        <p:spPr>
          <a:xfrm>
            <a:off x="5205726" y="835645"/>
            <a:ext cx="1642749" cy="2164730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147A4F-5526-176F-8F50-165C76AA3E3D}"/>
              </a:ext>
            </a:extLst>
          </p:cNvPr>
          <p:cNvSpPr txBox="1"/>
          <p:nvPr/>
        </p:nvSpPr>
        <p:spPr>
          <a:xfrm>
            <a:off x="4663345" y="82783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61AA2D-BF73-F38D-FAB1-274F702AE352}"/>
              </a:ext>
            </a:extLst>
          </p:cNvPr>
          <p:cNvSpPr txBox="1"/>
          <p:nvPr/>
        </p:nvSpPr>
        <p:spPr>
          <a:xfrm>
            <a:off x="794337" y="1486485"/>
            <a:ext cx="4130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np.transpose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Y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np.reshape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(X, (2,-1))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B0206C-7FBD-1D59-7FDA-2CF30B6819F0}"/>
              </a:ext>
            </a:extLst>
          </p:cNvPr>
          <p:cNvSpPr txBox="1"/>
          <p:nvPr/>
        </p:nvSpPr>
        <p:spPr>
          <a:xfrm>
            <a:off x="4616418" y="304258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C1147F-09D5-39A7-C87B-E21F7517E56B}"/>
              </a:ext>
            </a:extLst>
          </p:cNvPr>
          <p:cNvSpPr txBox="1"/>
          <p:nvPr/>
        </p:nvSpPr>
        <p:spPr>
          <a:xfrm>
            <a:off x="4616418" y="4725184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AF5A60-581A-A3E0-7E76-1B8AF99E7802}"/>
              </a:ext>
            </a:extLst>
          </p:cNvPr>
          <p:cNvSpPr txBox="1"/>
          <p:nvPr/>
        </p:nvSpPr>
        <p:spPr>
          <a:xfrm>
            <a:off x="739653" y="3003065"/>
            <a:ext cx="3193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(Draw the shapes of X and Y, and fill in their values)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EBB5AE-91D7-B066-1415-355F9705512F}"/>
                  </a:ext>
                </a:extLst>
              </p14:cNvPr>
              <p14:cNvContentPartPr/>
              <p14:nvPr/>
            </p14:nvContentPartPr>
            <p14:xfrm>
              <a:off x="5382501" y="3221997"/>
              <a:ext cx="141480" cy="243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EBB5AE-91D7-B066-1415-355F970551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1701" y="3211557"/>
                <a:ext cx="16272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9C76A7B-A6EE-D394-F6AB-83155CF05310}"/>
                  </a:ext>
                </a:extLst>
              </p14:cNvPr>
              <p14:cNvContentPartPr/>
              <p14:nvPr/>
            </p14:nvContentPartPr>
            <p14:xfrm>
              <a:off x="5868501" y="3245397"/>
              <a:ext cx="157320" cy="1962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9C76A7B-A6EE-D394-F6AB-83155CF053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57701" y="3234957"/>
                <a:ext cx="1785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4D7154D-71DC-1193-116E-BAE4EEBC321F}"/>
                  </a:ext>
                </a:extLst>
              </p14:cNvPr>
              <p14:cNvContentPartPr/>
              <p14:nvPr/>
            </p14:nvContentPartPr>
            <p14:xfrm>
              <a:off x="6409581" y="3229917"/>
              <a:ext cx="155520" cy="227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4D7154D-71DC-1193-116E-BAE4EEBC321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98781" y="3219117"/>
                <a:ext cx="17676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817BEE2-5046-738F-E60A-095442BDF48E}"/>
                  </a:ext>
                </a:extLst>
              </p14:cNvPr>
              <p14:cNvContentPartPr/>
              <p14:nvPr/>
            </p14:nvContentPartPr>
            <p14:xfrm>
              <a:off x="7005381" y="3190677"/>
              <a:ext cx="149400" cy="290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817BEE2-5046-738F-E60A-095442BDF48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94581" y="3179877"/>
                <a:ext cx="17064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A67C27F-76A5-50C0-F5BE-DC762CA4FB8B}"/>
                  </a:ext>
                </a:extLst>
              </p14:cNvPr>
              <p14:cNvContentPartPr/>
              <p14:nvPr/>
            </p14:nvContentPartPr>
            <p14:xfrm>
              <a:off x="5374581" y="3723837"/>
              <a:ext cx="140760" cy="1962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A67C27F-76A5-50C0-F5BE-DC762CA4FB8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64141" y="3713037"/>
                <a:ext cx="16200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BB029C0-7EED-AAE4-ED27-7C8F7E899171}"/>
                  </a:ext>
                </a:extLst>
              </p14:cNvPr>
              <p14:cNvContentPartPr/>
              <p14:nvPr/>
            </p14:nvContentPartPr>
            <p14:xfrm>
              <a:off x="5939061" y="3712317"/>
              <a:ext cx="31680" cy="176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BB029C0-7EED-AAE4-ED27-7C8F7E89917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28261" y="3701877"/>
                <a:ext cx="5292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2BD5BB6-2FDB-3AB6-B83C-FA28021F9769}"/>
                  </a:ext>
                </a:extLst>
              </p14:cNvPr>
              <p14:cNvContentPartPr/>
              <p14:nvPr/>
            </p14:nvContentPartPr>
            <p14:xfrm>
              <a:off x="7060101" y="3778557"/>
              <a:ext cx="188640" cy="133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2BD5BB6-2FDB-3AB6-B83C-FA28021F976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49301" y="3768117"/>
                <a:ext cx="2098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F941E5C-520D-64D2-4EC5-98C1002D3A24}"/>
                  </a:ext>
                </a:extLst>
              </p14:cNvPr>
              <p14:cNvContentPartPr/>
              <p14:nvPr/>
            </p14:nvContentPartPr>
            <p14:xfrm>
              <a:off x="5391141" y="4327557"/>
              <a:ext cx="156240" cy="200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F941E5C-520D-64D2-4EC5-98C1002D3A2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80341" y="4316757"/>
                <a:ext cx="17748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01EC685-ACD0-D3F6-14E5-D3586FB6BC7A}"/>
                  </a:ext>
                </a:extLst>
              </p14:cNvPr>
              <p14:cNvContentPartPr/>
              <p14:nvPr/>
            </p14:nvContentPartPr>
            <p14:xfrm>
              <a:off x="6417141" y="4264557"/>
              <a:ext cx="125640" cy="259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01EC685-ACD0-D3F6-14E5-D3586FB6BC7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06701" y="4254117"/>
                <a:ext cx="14688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A704ECF-9E5F-3C2B-CED9-123EFCFC4ADE}"/>
                  </a:ext>
                </a:extLst>
              </p14:cNvPr>
              <p14:cNvContentPartPr/>
              <p14:nvPr/>
            </p14:nvContentPartPr>
            <p14:xfrm>
              <a:off x="6969381" y="4296957"/>
              <a:ext cx="224640" cy="242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A704ECF-9E5F-3C2B-CED9-123EFCFC4A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58924" y="4286157"/>
                <a:ext cx="245914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35F0ABB-B428-8C8F-1708-003349698EA7}"/>
                  </a:ext>
                </a:extLst>
              </p14:cNvPr>
              <p14:cNvContentPartPr/>
              <p14:nvPr/>
            </p14:nvContentPartPr>
            <p14:xfrm>
              <a:off x="5912061" y="4322877"/>
              <a:ext cx="176400" cy="224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35F0ABB-B428-8C8F-1708-003349698EA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01261" y="4312420"/>
                <a:ext cx="197640" cy="245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9CB9F46-11CC-CBC2-A686-0775AA5A4EDC}"/>
                  </a:ext>
                </a:extLst>
              </p14:cNvPr>
              <p14:cNvContentPartPr/>
              <p14:nvPr/>
            </p14:nvContentPartPr>
            <p14:xfrm>
              <a:off x="6456381" y="3766317"/>
              <a:ext cx="164880" cy="185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9CB9F46-11CC-CBC2-A686-0775AA5A4ED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45941" y="3755877"/>
                <a:ext cx="18612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04A3EFF-B418-287E-BD30-243CAF213DA1}"/>
                  </a:ext>
                </a:extLst>
              </p14:cNvPr>
              <p14:cNvContentPartPr/>
              <p14:nvPr/>
            </p14:nvContentPartPr>
            <p14:xfrm>
              <a:off x="3595101" y="7588797"/>
              <a:ext cx="188640" cy="227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04A3EFF-B418-287E-BD30-243CAF213DA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84301" y="7577997"/>
                <a:ext cx="20988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1851DBD-F7D9-D985-B717-32CFA963321F}"/>
                  </a:ext>
                </a:extLst>
              </p14:cNvPr>
              <p14:cNvContentPartPr/>
              <p14:nvPr/>
            </p14:nvContentPartPr>
            <p14:xfrm>
              <a:off x="5429301" y="4922997"/>
              <a:ext cx="78840" cy="188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1851DBD-F7D9-D985-B717-32CFA963321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15261" y="4908957"/>
                <a:ext cx="10728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41BC8A4-6E3E-1248-4215-82E43483BA49}"/>
                  </a:ext>
                </a:extLst>
              </p14:cNvPr>
              <p14:cNvContentPartPr/>
              <p14:nvPr/>
            </p14:nvContentPartPr>
            <p14:xfrm>
              <a:off x="5805861" y="4946397"/>
              <a:ext cx="133560" cy="1573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41BC8A4-6E3E-1248-4215-82E43483BA4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791461" y="4932357"/>
                <a:ext cx="16200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2B60532-7E89-435D-5E5B-3F1E85214672}"/>
                  </a:ext>
                </a:extLst>
              </p14:cNvPr>
              <p14:cNvContentPartPr/>
              <p14:nvPr/>
            </p14:nvContentPartPr>
            <p14:xfrm>
              <a:off x="6417141" y="4900317"/>
              <a:ext cx="125640" cy="211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2B60532-7E89-435D-5E5B-3F1E8521467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03101" y="4886277"/>
                <a:ext cx="15408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23A4DFB-AC10-EAB6-6D1C-38F22B040823}"/>
                  </a:ext>
                </a:extLst>
              </p14:cNvPr>
              <p14:cNvContentPartPr/>
              <p14:nvPr/>
            </p14:nvContentPartPr>
            <p14:xfrm>
              <a:off x="6926901" y="4899597"/>
              <a:ext cx="125640" cy="2592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23A4DFB-AC10-EAB6-6D1C-38F22B04082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912501" y="4885197"/>
                <a:ext cx="15408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ED3A01F-3406-98BF-4DD4-86B266B7C88A}"/>
                  </a:ext>
                </a:extLst>
              </p14:cNvPr>
              <p14:cNvContentPartPr/>
              <p14:nvPr/>
            </p14:nvContentPartPr>
            <p14:xfrm>
              <a:off x="7506861" y="4891677"/>
              <a:ext cx="164880" cy="2278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ED3A01F-3406-98BF-4DD4-86B266B7C88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492821" y="4877277"/>
                <a:ext cx="19332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6DBEF12-87E9-8E80-8F04-9B1CC9A9B286}"/>
                  </a:ext>
                </a:extLst>
              </p14:cNvPr>
              <p14:cNvContentPartPr/>
              <p14:nvPr/>
            </p14:nvContentPartPr>
            <p14:xfrm>
              <a:off x="8141901" y="4876917"/>
              <a:ext cx="8280" cy="242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6DBEF12-87E9-8E80-8F04-9B1CC9A9B28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127861" y="4862517"/>
                <a:ext cx="3672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CC3FEB0-B011-958C-393A-090B275DBA96}"/>
                  </a:ext>
                </a:extLst>
              </p14:cNvPr>
              <p14:cNvContentPartPr/>
              <p14:nvPr/>
            </p14:nvContentPartPr>
            <p14:xfrm>
              <a:off x="5946981" y="5479557"/>
              <a:ext cx="157320" cy="133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CC3FEB0-B011-958C-393A-090B275DBA9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932581" y="5465517"/>
                <a:ext cx="18576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5911115-4F82-038C-9E15-B31C080CB68C}"/>
                  </a:ext>
                </a:extLst>
              </p14:cNvPr>
              <p14:cNvContentPartPr/>
              <p14:nvPr/>
            </p14:nvContentPartPr>
            <p14:xfrm>
              <a:off x="6432981" y="5479557"/>
              <a:ext cx="157320" cy="1414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5911115-4F82-038C-9E15-B31C080CB68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18581" y="5465517"/>
                <a:ext cx="18576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CD09C6E-C280-088C-6E87-DFD1A00F7E1C}"/>
                  </a:ext>
                </a:extLst>
              </p14:cNvPr>
              <p14:cNvContentPartPr/>
              <p14:nvPr/>
            </p14:nvContentPartPr>
            <p14:xfrm>
              <a:off x="7566261" y="5487477"/>
              <a:ext cx="160560" cy="1573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CD09C6E-C280-088C-6E87-DFD1A00F7E1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551861" y="5473077"/>
                <a:ext cx="18900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9B1704D-BFA5-E7B9-4D62-635ECDC6DCA3}"/>
                  </a:ext>
                </a:extLst>
              </p14:cNvPr>
              <p14:cNvContentPartPr/>
              <p14:nvPr/>
            </p14:nvContentPartPr>
            <p14:xfrm>
              <a:off x="8059101" y="5416917"/>
              <a:ext cx="248040" cy="243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9B1704D-BFA5-E7B9-4D62-635ECDC6DCA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045041" y="5402877"/>
                <a:ext cx="276521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B039637-A80D-4110-CB83-CC67258F8B02}"/>
                  </a:ext>
                </a:extLst>
              </p14:cNvPr>
              <p14:cNvContentPartPr/>
              <p14:nvPr/>
            </p14:nvContentPartPr>
            <p14:xfrm>
              <a:off x="6999981" y="5441397"/>
              <a:ext cx="178200" cy="2113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B039637-A80D-4110-CB83-CC67258F8B0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985581" y="5426997"/>
                <a:ext cx="20664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FC7865B-8718-92C2-CD85-61CE760E5351}"/>
                  </a:ext>
                </a:extLst>
              </p14:cNvPr>
              <p14:cNvContentPartPr/>
              <p14:nvPr/>
            </p14:nvContentPartPr>
            <p14:xfrm>
              <a:off x="5421741" y="5472717"/>
              <a:ext cx="196200" cy="1717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FC7865B-8718-92C2-CD85-61CE760E535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407341" y="5458347"/>
                <a:ext cx="224640" cy="200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726BE09-E648-3704-8297-C4087BE2BDE3}"/>
                  </a:ext>
                </a:extLst>
              </p14:cNvPr>
              <p14:cNvContentPartPr/>
              <p14:nvPr/>
            </p14:nvContentPartPr>
            <p14:xfrm>
              <a:off x="451221" y="360357"/>
              <a:ext cx="728640" cy="4856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726BE09-E648-3704-8297-C4087BE2BDE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36101" y="345237"/>
                <a:ext cx="759240" cy="51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87235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5A2B1-116D-F6A9-EA40-E8E135798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45B817-B69A-C918-0ED6-95672563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NumPy by Hand ✍️ </a:t>
            </a:r>
            <a:br>
              <a:rPr lang="en-US" dirty="0"/>
            </a:br>
            <a:r>
              <a:rPr lang="en-US" dirty="0"/>
              <a:t>Shifting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77E5F0-D284-D390-0B3E-7256C42A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167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BEB32-EA20-D72C-E482-0BFF1D601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CEF651-655D-5824-86C6-DBD1B17E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Negative indexing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7EBA9B-3E76-4476-D53B-8FFF3A64C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58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82B354-D4E9-B8BE-0AF8-A792390CF20B}"/>
              </a:ext>
            </a:extLst>
          </p:cNvPr>
          <p:cNvGraphicFramePr>
            <a:graphicFrameLocks noGrp="1"/>
          </p:cNvGraphicFramePr>
          <p:nvPr/>
        </p:nvGraphicFramePr>
        <p:xfrm>
          <a:off x="5184290" y="816947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271868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33649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451032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42827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4496242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6698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299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7016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582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4472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59509475-9989-C2D6-04D9-65EE7D0AC4DB}"/>
              </a:ext>
            </a:extLst>
          </p:cNvPr>
          <p:cNvSpPr/>
          <p:nvPr/>
        </p:nvSpPr>
        <p:spPr>
          <a:xfrm>
            <a:off x="5205726" y="835645"/>
            <a:ext cx="3279596" cy="535101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1AAFB4-CB58-22F5-B85E-03C65D0B3569}"/>
              </a:ext>
            </a:extLst>
          </p:cNvPr>
          <p:cNvSpPr txBox="1"/>
          <p:nvPr/>
        </p:nvSpPr>
        <p:spPr>
          <a:xfrm>
            <a:off x="4663345" y="82783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812BDC-790D-BEB2-DBF0-E5E6D833B6A7}"/>
              </a:ext>
            </a:extLst>
          </p:cNvPr>
          <p:cNvSpPr txBox="1"/>
          <p:nvPr/>
        </p:nvSpPr>
        <p:spPr>
          <a:xfrm>
            <a:off x="794337" y="1486485"/>
            <a:ext cx="413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 = I[:]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 = I[:-1]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 = I[:-2]</a:t>
            </a:r>
          </a:p>
        </p:txBody>
      </p:sp>
    </p:spTree>
    <p:extLst>
      <p:ext uri="{BB962C8B-B14F-4D97-AF65-F5344CB8AC3E}">
        <p14:creationId xmlns:p14="http://schemas.microsoft.com/office/powerpoint/2010/main" val="37357079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656AB-4251-B894-4BE4-DA515CF81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DBA475-56DF-DD00-E2BE-4CE16FA67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Shift Right by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521B6D-1FF9-EBE4-F200-402EA513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59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323AC1-8194-88BC-41A5-AF4D28A82DD9}"/>
              </a:ext>
            </a:extLst>
          </p:cNvPr>
          <p:cNvGraphicFramePr>
            <a:graphicFrameLocks noGrp="1"/>
          </p:cNvGraphicFramePr>
          <p:nvPr/>
        </p:nvGraphicFramePr>
        <p:xfrm>
          <a:off x="5184290" y="816947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271868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33649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451032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42827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4496242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6698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299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7016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582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4472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15E20E1-26B3-712A-7773-1CAAB4934BAF}"/>
              </a:ext>
            </a:extLst>
          </p:cNvPr>
          <p:cNvSpPr/>
          <p:nvPr/>
        </p:nvSpPr>
        <p:spPr>
          <a:xfrm>
            <a:off x="5205726" y="835645"/>
            <a:ext cx="3279596" cy="535101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4741CF-B314-3026-8DD9-9E1A134BCA77}"/>
              </a:ext>
            </a:extLst>
          </p:cNvPr>
          <p:cNvSpPr txBox="1"/>
          <p:nvPr/>
        </p:nvSpPr>
        <p:spPr>
          <a:xfrm>
            <a:off x="4663345" y="82783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D02715-A557-4C23-D67F-B1F2415301EE}"/>
              </a:ext>
            </a:extLst>
          </p:cNvPr>
          <p:cNvSpPr txBox="1"/>
          <p:nvPr/>
        </p:nvSpPr>
        <p:spPr>
          <a:xfrm>
            <a:off x="794337" y="1486485"/>
            <a:ext cx="413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np.zeros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(6)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 = I[:-1]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a[1:] = b</a:t>
            </a:r>
          </a:p>
        </p:txBody>
      </p:sp>
    </p:spTree>
    <p:extLst>
      <p:ext uri="{BB962C8B-B14F-4D97-AF65-F5344CB8AC3E}">
        <p14:creationId xmlns:p14="http://schemas.microsoft.com/office/powerpoint/2010/main" val="4200612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AD2BC-B17F-CF52-203A-ED5501412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6136D4-B529-CAB9-AB52-30FBC3019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828131"/>
              </p:ext>
            </p:extLst>
          </p:nvPr>
        </p:nvGraphicFramePr>
        <p:xfrm>
          <a:off x="788879" y="1725984"/>
          <a:ext cx="1907721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DD4A848-CD2E-A602-90FC-4A93D5D31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281821"/>
              </p:ext>
            </p:extLst>
          </p:nvPr>
        </p:nvGraphicFramePr>
        <p:xfrm>
          <a:off x="3290240" y="1724455"/>
          <a:ext cx="1907721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B39FAF-15AE-3BA0-9991-579A509A5B1B}"/>
              </a:ext>
            </a:extLst>
          </p:cNvPr>
          <p:cNvGraphicFramePr>
            <a:graphicFrameLocks noGrp="1"/>
          </p:cNvGraphicFramePr>
          <p:nvPr/>
        </p:nvGraphicFramePr>
        <p:xfrm>
          <a:off x="5890736" y="1725984"/>
          <a:ext cx="1907721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2908B5E-6F25-089B-DBE6-DA139644E2F3}"/>
              </a:ext>
            </a:extLst>
          </p:cNvPr>
          <p:cNvSpPr txBox="1"/>
          <p:nvPr/>
        </p:nvSpPr>
        <p:spPr>
          <a:xfrm>
            <a:off x="1557433" y="1202763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0082F-9A40-D733-FD29-616CD6F0E46E}"/>
              </a:ext>
            </a:extLst>
          </p:cNvPr>
          <p:cNvSpPr txBox="1"/>
          <p:nvPr/>
        </p:nvSpPr>
        <p:spPr>
          <a:xfrm>
            <a:off x="4076024" y="1201235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2B2C15-3E55-EC4F-39AA-833A2ABAE9C7}"/>
              </a:ext>
            </a:extLst>
          </p:cNvPr>
          <p:cNvSpPr txBox="1"/>
          <p:nvPr/>
        </p:nvSpPr>
        <p:spPr>
          <a:xfrm>
            <a:off x="6251713" y="1201938"/>
            <a:ext cx="1252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|X – A|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DF8A3FBB-B8A1-B458-D7BB-269BED1B2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9265"/>
              </p:ext>
            </p:extLst>
          </p:nvPr>
        </p:nvGraphicFramePr>
        <p:xfrm>
          <a:off x="3290239" y="4311692"/>
          <a:ext cx="1907721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BEA9C970-FC2E-5B0B-019C-4C0C4E69026D}"/>
              </a:ext>
            </a:extLst>
          </p:cNvPr>
          <p:cNvSpPr txBox="1"/>
          <p:nvPr/>
        </p:nvSpPr>
        <p:spPr>
          <a:xfrm>
            <a:off x="4047573" y="3795974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E55BD454-D1AC-14C9-F6DE-96B265356B06}"/>
              </a:ext>
            </a:extLst>
          </p:cNvPr>
          <p:cNvGraphicFramePr>
            <a:graphicFrameLocks noGrp="1"/>
          </p:cNvGraphicFramePr>
          <p:nvPr/>
        </p:nvGraphicFramePr>
        <p:xfrm>
          <a:off x="5890736" y="4350826"/>
          <a:ext cx="1907721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0B6C0F08-D3CD-00E2-15B2-CEF12FC16DEF}"/>
              </a:ext>
            </a:extLst>
          </p:cNvPr>
          <p:cNvSpPr txBox="1"/>
          <p:nvPr/>
        </p:nvSpPr>
        <p:spPr>
          <a:xfrm>
            <a:off x="6279000" y="3837155"/>
            <a:ext cx="1239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|X – B|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946D555-E4D1-FB32-B7F0-7444CCA09CED}"/>
              </a:ext>
            </a:extLst>
          </p:cNvPr>
          <p:cNvSpPr txBox="1"/>
          <p:nvPr/>
        </p:nvSpPr>
        <p:spPr>
          <a:xfrm>
            <a:off x="8492373" y="1278179"/>
            <a:ext cx="16671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∑</a:t>
            </a:r>
            <a:endParaRPr lang="en-US" sz="2400" dirty="0"/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F93B2C0C-80CB-A802-7E53-9C6211A7F9B0}"/>
              </a:ext>
            </a:extLst>
          </p:cNvPr>
          <p:cNvGraphicFramePr>
            <a:graphicFrameLocks noGrp="1"/>
          </p:cNvGraphicFramePr>
          <p:nvPr/>
        </p:nvGraphicFramePr>
        <p:xfrm>
          <a:off x="8257775" y="1744585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64495BA0-ED7B-51B7-A3D5-98753E98D37C}"/>
              </a:ext>
            </a:extLst>
          </p:cNvPr>
          <p:cNvGraphicFramePr>
            <a:graphicFrameLocks noGrp="1"/>
          </p:cNvGraphicFramePr>
          <p:nvPr/>
        </p:nvGraphicFramePr>
        <p:xfrm>
          <a:off x="8257775" y="4349297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C5FB604F-E0A7-9D81-06CD-034A69D01A8E}"/>
              </a:ext>
            </a:extLst>
          </p:cNvPr>
          <p:cNvSpPr txBox="1"/>
          <p:nvPr/>
        </p:nvSpPr>
        <p:spPr>
          <a:xfrm>
            <a:off x="9308148" y="1262790"/>
            <a:ext cx="179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 min | max }</a:t>
            </a:r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9F15557A-85A3-2266-6C18-62ACD85A3D42}"/>
              </a:ext>
            </a:extLst>
          </p:cNvPr>
          <p:cNvGraphicFramePr>
            <a:graphicFrameLocks noGrp="1"/>
          </p:cNvGraphicFramePr>
          <p:nvPr/>
        </p:nvGraphicFramePr>
        <p:xfrm>
          <a:off x="9838925" y="1744585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57FA391C-63C0-7121-34BF-C3D8B6C35CFE}"/>
              </a:ext>
            </a:extLst>
          </p:cNvPr>
          <p:cNvGraphicFramePr>
            <a:graphicFrameLocks noGrp="1"/>
          </p:cNvGraphicFramePr>
          <p:nvPr/>
        </p:nvGraphicFramePr>
        <p:xfrm>
          <a:off x="9838925" y="4349297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61D70615-C4C1-2DE1-2543-48BA2BB4CA20}"/>
              </a:ext>
            </a:extLst>
          </p:cNvPr>
          <p:cNvSpPr txBox="1"/>
          <p:nvPr/>
        </p:nvSpPr>
        <p:spPr>
          <a:xfrm>
            <a:off x="5637045" y="404086"/>
            <a:ext cx="2979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 distance | similarity }</a:t>
            </a:r>
          </a:p>
        </p:txBody>
      </p:sp>
      <p:sp>
        <p:nvSpPr>
          <p:cNvPr id="92" name="Title 8">
            <a:extLst>
              <a:ext uri="{FF2B5EF4-FFF2-40B4-BE49-F238E27FC236}">
                <a16:creationId xmlns:a16="http://schemas.microsoft.com/office/drawing/2014/main" id="{78A45E1E-9291-F5B4-5154-F415B2920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579"/>
          </a:xfrm>
        </p:spPr>
        <p:txBody>
          <a:bodyPr>
            <a:normAutofit fontScale="90000"/>
          </a:bodyPr>
          <a:lstStyle/>
          <a:p>
            <a:r>
              <a:rPr lang="en-US" dirty="0"/>
              <a:t>L1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F9CC4A-8B34-59D4-CF4E-1C4CC2599374}"/>
              </a:ext>
            </a:extLst>
          </p:cNvPr>
          <p:cNvSpPr txBox="1"/>
          <p:nvPr/>
        </p:nvSpPr>
        <p:spPr>
          <a:xfrm>
            <a:off x="2268953" y="614595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a.k.a. ___________________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50F1C-DD3C-A924-492E-5788704F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558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B8443-8C47-DE14-D70A-721DAC73F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C94C6C-6A5E-BB24-D90C-E3836D55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Shift Right by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597034-99B7-53A7-F3D2-F32575CD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60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0E59A0-4463-A052-67CE-B1507F5A8624}"/>
              </a:ext>
            </a:extLst>
          </p:cNvPr>
          <p:cNvGraphicFramePr>
            <a:graphicFrameLocks noGrp="1"/>
          </p:cNvGraphicFramePr>
          <p:nvPr/>
        </p:nvGraphicFramePr>
        <p:xfrm>
          <a:off x="5184290" y="816947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271868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33649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451032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42827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4496242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6698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299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7016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582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4472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50C6A05-EAB8-DCA8-060D-761D849BECB8}"/>
              </a:ext>
            </a:extLst>
          </p:cNvPr>
          <p:cNvSpPr/>
          <p:nvPr/>
        </p:nvSpPr>
        <p:spPr>
          <a:xfrm>
            <a:off x="5205726" y="835645"/>
            <a:ext cx="3279596" cy="535101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820ADA-3964-A447-9612-40290EDB87B2}"/>
              </a:ext>
            </a:extLst>
          </p:cNvPr>
          <p:cNvSpPr txBox="1"/>
          <p:nvPr/>
        </p:nvSpPr>
        <p:spPr>
          <a:xfrm>
            <a:off x="4663345" y="82783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7D5799-6739-6308-8707-440E6ADAE7B6}"/>
              </a:ext>
            </a:extLst>
          </p:cNvPr>
          <p:cNvSpPr txBox="1"/>
          <p:nvPr/>
        </p:nvSpPr>
        <p:spPr>
          <a:xfrm>
            <a:off x="794337" y="1486485"/>
            <a:ext cx="413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np.zeros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(6)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 = I[:-2]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a[2:] = b</a:t>
            </a:r>
          </a:p>
        </p:txBody>
      </p:sp>
    </p:spTree>
    <p:extLst>
      <p:ext uri="{BB962C8B-B14F-4D97-AF65-F5344CB8AC3E}">
        <p14:creationId xmlns:p14="http://schemas.microsoft.com/office/powerpoint/2010/main" val="19926977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B3EAB-524D-A10C-8FAF-51A846B74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27FA74-6F6E-F1F2-EA70-2B351231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Shift Left by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EBC791-3F69-2B50-1203-36407EE84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61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E576B43-3960-CB61-5A43-FE39E80FB33C}"/>
              </a:ext>
            </a:extLst>
          </p:cNvPr>
          <p:cNvGraphicFramePr>
            <a:graphicFrameLocks noGrp="1"/>
          </p:cNvGraphicFramePr>
          <p:nvPr/>
        </p:nvGraphicFramePr>
        <p:xfrm>
          <a:off x="5184290" y="816947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271868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33649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451032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42827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4496242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6698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299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7016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582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4472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ACB47BCD-C663-C28A-74FB-EEF03BA2D9A0}"/>
              </a:ext>
            </a:extLst>
          </p:cNvPr>
          <p:cNvSpPr/>
          <p:nvPr/>
        </p:nvSpPr>
        <p:spPr>
          <a:xfrm>
            <a:off x="5205726" y="835645"/>
            <a:ext cx="3279596" cy="535101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D74FB2-A149-FF07-E61B-2AE468B68D8A}"/>
              </a:ext>
            </a:extLst>
          </p:cNvPr>
          <p:cNvSpPr txBox="1"/>
          <p:nvPr/>
        </p:nvSpPr>
        <p:spPr>
          <a:xfrm>
            <a:off x="4663345" y="82783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56C5FF-3C88-7590-4E7B-D00FA1E890F9}"/>
              </a:ext>
            </a:extLst>
          </p:cNvPr>
          <p:cNvSpPr txBox="1"/>
          <p:nvPr/>
        </p:nvSpPr>
        <p:spPr>
          <a:xfrm>
            <a:off x="794337" y="1486485"/>
            <a:ext cx="413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np.zeros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(6)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 = I[1:]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a[:-1] = b</a:t>
            </a:r>
          </a:p>
        </p:txBody>
      </p:sp>
    </p:spTree>
    <p:extLst>
      <p:ext uri="{BB962C8B-B14F-4D97-AF65-F5344CB8AC3E}">
        <p14:creationId xmlns:p14="http://schemas.microsoft.com/office/powerpoint/2010/main" val="16453438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2E214-4742-BABD-71C6-37E1ED1DB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66B6B6-A022-3D43-C690-F7CE6BC9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Shift Left by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595427-D4BD-6FAA-FDD7-45061B42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62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B70706-F9D4-5A55-AFB3-F6A104C92AFA}"/>
              </a:ext>
            </a:extLst>
          </p:cNvPr>
          <p:cNvGraphicFramePr>
            <a:graphicFrameLocks noGrp="1"/>
          </p:cNvGraphicFramePr>
          <p:nvPr/>
        </p:nvGraphicFramePr>
        <p:xfrm>
          <a:off x="5184290" y="816947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271868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33649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451032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42827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4496242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6698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299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7016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582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4472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D7249581-5E11-A7EB-ABE6-297D7C1B4421}"/>
              </a:ext>
            </a:extLst>
          </p:cNvPr>
          <p:cNvSpPr/>
          <p:nvPr/>
        </p:nvSpPr>
        <p:spPr>
          <a:xfrm>
            <a:off x="5205726" y="835645"/>
            <a:ext cx="3279596" cy="535101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1417BE-99DF-3378-180D-35134EE5778F}"/>
              </a:ext>
            </a:extLst>
          </p:cNvPr>
          <p:cNvSpPr txBox="1"/>
          <p:nvPr/>
        </p:nvSpPr>
        <p:spPr>
          <a:xfrm>
            <a:off x="4663345" y="82783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6E81E0-7AEB-1A07-C849-D60487743CD0}"/>
              </a:ext>
            </a:extLst>
          </p:cNvPr>
          <p:cNvSpPr txBox="1"/>
          <p:nvPr/>
        </p:nvSpPr>
        <p:spPr>
          <a:xfrm>
            <a:off x="794337" y="1486485"/>
            <a:ext cx="413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np.zeros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(6)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 = I[2:]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a[:-2] = b</a:t>
            </a:r>
          </a:p>
        </p:txBody>
      </p:sp>
    </p:spTree>
    <p:extLst>
      <p:ext uri="{BB962C8B-B14F-4D97-AF65-F5344CB8AC3E}">
        <p14:creationId xmlns:p14="http://schemas.microsoft.com/office/powerpoint/2010/main" val="35295723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784D6-B1CA-81AF-F947-D71DF33EB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FE05D4-08EF-D578-D011-DC185BB0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Shift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974BFB-562E-B2E5-F463-35532F2EC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63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BEE49C-5A32-4F66-EA4C-26D3F7DD8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793718"/>
              </p:ext>
            </p:extLst>
          </p:nvPr>
        </p:nvGraphicFramePr>
        <p:xfrm>
          <a:off x="5184290" y="816947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271868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33649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451032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42827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4496242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6698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299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7016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582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4472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3D3F5CE8-7A0C-CEE2-2084-EB300771E2CA}"/>
              </a:ext>
            </a:extLst>
          </p:cNvPr>
          <p:cNvSpPr/>
          <p:nvPr/>
        </p:nvSpPr>
        <p:spPr>
          <a:xfrm>
            <a:off x="5205726" y="835645"/>
            <a:ext cx="4362344" cy="535101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DDEA06-8BC2-1DA9-3EC6-39717B820208}"/>
              </a:ext>
            </a:extLst>
          </p:cNvPr>
          <p:cNvSpPr txBox="1"/>
          <p:nvPr/>
        </p:nvSpPr>
        <p:spPr>
          <a:xfrm>
            <a:off x="4663345" y="82783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67F988-8299-A09F-C77F-329CA0FFBDE8}"/>
              </a:ext>
            </a:extLst>
          </p:cNvPr>
          <p:cNvSpPr txBox="1"/>
          <p:nvPr/>
        </p:nvSpPr>
        <p:spPr>
          <a:xfrm>
            <a:off x="791493" y="1235354"/>
            <a:ext cx="41300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np.zeros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(6)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a[:-3] = I[3:]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b[3:] = I[:-3]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1E9901-CE93-6CD5-4ED7-9CC92DFA239D}"/>
              </a:ext>
            </a:extLst>
          </p:cNvPr>
          <p:cNvSpPr txBox="1"/>
          <p:nvPr/>
        </p:nvSpPr>
        <p:spPr>
          <a:xfrm>
            <a:off x="672223" y="2954877"/>
            <a:ext cx="362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are the values of a and b?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C1EE87-DE18-6616-0924-EDDC1825A133}"/>
              </a:ext>
            </a:extLst>
          </p:cNvPr>
          <p:cNvSpPr txBox="1"/>
          <p:nvPr/>
        </p:nvSpPr>
        <p:spPr>
          <a:xfrm>
            <a:off x="4663345" y="2314892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5FCBA6-6E64-653A-9427-756B20D3A7CD}"/>
              </a:ext>
            </a:extLst>
          </p:cNvPr>
          <p:cNvSpPr/>
          <p:nvPr/>
        </p:nvSpPr>
        <p:spPr>
          <a:xfrm>
            <a:off x="5197542" y="2446280"/>
            <a:ext cx="4362344" cy="535101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B223E88-8AD4-A0D9-C479-DC3CEC929F73}"/>
              </a:ext>
            </a:extLst>
          </p:cNvPr>
          <p:cNvSpPr txBox="1"/>
          <p:nvPr/>
        </p:nvSpPr>
        <p:spPr>
          <a:xfrm>
            <a:off x="4642528" y="3468665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4BE73EC-ACC8-276B-4046-37FB3E7F1E34}"/>
              </a:ext>
            </a:extLst>
          </p:cNvPr>
          <p:cNvSpPr/>
          <p:nvPr/>
        </p:nvSpPr>
        <p:spPr>
          <a:xfrm>
            <a:off x="5176725" y="3600053"/>
            <a:ext cx="4362344" cy="535101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E1C2383-A0AD-FE3B-3BB8-65E100FDEAA4}"/>
                  </a:ext>
                </a:extLst>
              </p14:cNvPr>
              <p14:cNvContentPartPr/>
              <p14:nvPr/>
            </p14:nvContentPartPr>
            <p14:xfrm>
              <a:off x="5421741" y="2551317"/>
              <a:ext cx="149400" cy="3254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E1C2383-A0AD-FE3B-3BB8-65E100FDEA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10941" y="2540517"/>
                <a:ext cx="17064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E99F915-A4B2-FDF0-A305-2857450D6D4B}"/>
                  </a:ext>
                </a:extLst>
              </p14:cNvPr>
              <p14:cNvContentPartPr/>
              <p14:nvPr/>
            </p14:nvContentPartPr>
            <p14:xfrm>
              <a:off x="5931141" y="2611437"/>
              <a:ext cx="16200" cy="2660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E99F915-A4B2-FDF0-A305-2857450D6D4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20701" y="2600637"/>
                <a:ext cx="3744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4FB252E-A9E2-CB2B-E671-A095FE66A82F}"/>
                  </a:ext>
                </a:extLst>
              </p14:cNvPr>
              <p14:cNvContentPartPr/>
              <p14:nvPr/>
            </p14:nvContentPartPr>
            <p14:xfrm>
              <a:off x="6918981" y="2634117"/>
              <a:ext cx="164160" cy="243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4FB252E-A9E2-CB2B-E671-A095FE66A8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08181" y="2623317"/>
                <a:ext cx="1854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5209067-D905-7CE2-D646-8BE2F66ADBBA}"/>
                  </a:ext>
                </a:extLst>
              </p14:cNvPr>
              <p14:cNvContentPartPr/>
              <p14:nvPr/>
            </p14:nvContentPartPr>
            <p14:xfrm>
              <a:off x="7554021" y="2579037"/>
              <a:ext cx="149400" cy="2746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5209067-D905-7CE2-D646-8BE2F66ADBB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43221" y="2568597"/>
                <a:ext cx="17064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1F63B0C-5CBC-2E35-F796-6D45E97CAD14}"/>
                  </a:ext>
                </a:extLst>
              </p14:cNvPr>
              <p14:cNvContentPartPr/>
              <p14:nvPr/>
            </p14:nvContentPartPr>
            <p14:xfrm>
              <a:off x="6401661" y="2634837"/>
              <a:ext cx="164880" cy="250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1F63B0C-5CBC-2E35-F796-6D45E97CAD1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90861" y="2624382"/>
                <a:ext cx="186120" cy="2718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34EEC65-4B8E-C97B-29DB-236C2676BCF6}"/>
                  </a:ext>
                </a:extLst>
              </p14:cNvPr>
              <p14:cNvContentPartPr/>
              <p14:nvPr/>
            </p14:nvContentPartPr>
            <p14:xfrm>
              <a:off x="6981621" y="3786477"/>
              <a:ext cx="188640" cy="2592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34EEC65-4B8E-C97B-29DB-236C2676BCF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71181" y="3775677"/>
                <a:ext cx="20988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B42431A-4DDE-E1DA-5BBE-C58C351F80C2}"/>
                  </a:ext>
                </a:extLst>
              </p14:cNvPr>
              <p14:cNvContentPartPr/>
              <p14:nvPr/>
            </p14:nvContentPartPr>
            <p14:xfrm>
              <a:off x="7500021" y="3817797"/>
              <a:ext cx="156240" cy="2746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B42431A-4DDE-E1DA-5BBE-C58C351F80C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89221" y="3807357"/>
                <a:ext cx="17748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64826CB-7AE1-2E1D-5A45-BCD18EEC7466}"/>
                  </a:ext>
                </a:extLst>
              </p14:cNvPr>
              <p14:cNvContentPartPr/>
              <p14:nvPr/>
            </p14:nvContentPartPr>
            <p14:xfrm>
              <a:off x="8040021" y="3778557"/>
              <a:ext cx="141480" cy="2512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64826CB-7AE1-2E1D-5A45-BCD18EEC746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29221" y="3768117"/>
                <a:ext cx="16272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E0369D9-3D67-1AD8-2414-12B6EF48A08F}"/>
                  </a:ext>
                </a:extLst>
              </p14:cNvPr>
              <p14:cNvContentPartPr/>
              <p14:nvPr/>
            </p14:nvContentPartPr>
            <p14:xfrm>
              <a:off x="8549421" y="3763797"/>
              <a:ext cx="157320" cy="2502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E0369D9-3D67-1AD8-2414-12B6EF48A08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38981" y="3753357"/>
                <a:ext cx="17856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881D34A-AB95-B733-A9E6-6209FAF64F67}"/>
                  </a:ext>
                </a:extLst>
              </p14:cNvPr>
              <p14:cNvContentPartPr/>
              <p14:nvPr/>
            </p14:nvContentPartPr>
            <p14:xfrm>
              <a:off x="9247461" y="3732477"/>
              <a:ext cx="39600" cy="2426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881D34A-AB95-B733-A9E6-6209FAF64F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36661" y="3721677"/>
                <a:ext cx="6084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BFC3810-7F92-0830-6206-00B7F8ACB031}"/>
                  </a:ext>
                </a:extLst>
              </p14:cNvPr>
              <p14:cNvContentPartPr/>
              <p14:nvPr/>
            </p14:nvContentPartPr>
            <p14:xfrm>
              <a:off x="8094741" y="2650677"/>
              <a:ext cx="141480" cy="2347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BFC3810-7F92-0830-6206-00B7F8ACB03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80701" y="2636277"/>
                <a:ext cx="16992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3500922-F755-FA5C-222B-47D256793174}"/>
                  </a:ext>
                </a:extLst>
              </p14:cNvPr>
              <p14:cNvContentPartPr/>
              <p14:nvPr/>
            </p14:nvContentPartPr>
            <p14:xfrm>
              <a:off x="8596581" y="2650677"/>
              <a:ext cx="149400" cy="20340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3500922-F755-FA5C-222B-47D25679317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582541" y="2636277"/>
                <a:ext cx="17784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6D2CB3A-E711-54B5-A4A8-8E00DEC6DAE8}"/>
                  </a:ext>
                </a:extLst>
              </p14:cNvPr>
              <p14:cNvContentPartPr/>
              <p14:nvPr/>
            </p14:nvContentPartPr>
            <p14:xfrm>
              <a:off x="9121821" y="2634837"/>
              <a:ext cx="149400" cy="2347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6D2CB3A-E711-54B5-A4A8-8E00DEC6DAE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07781" y="2620797"/>
                <a:ext cx="1778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B48009E-8522-8B81-4B64-B64F29367828}"/>
                  </a:ext>
                </a:extLst>
              </p14:cNvPr>
              <p14:cNvContentPartPr/>
              <p14:nvPr/>
            </p14:nvContentPartPr>
            <p14:xfrm>
              <a:off x="5405901" y="3794397"/>
              <a:ext cx="125640" cy="2512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B48009E-8522-8B81-4B64-B64F2936782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391861" y="3779997"/>
                <a:ext cx="15408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9B8D405-6A2D-0133-4E2B-9B99A9142187}"/>
                  </a:ext>
                </a:extLst>
              </p14:cNvPr>
              <p14:cNvContentPartPr/>
              <p14:nvPr/>
            </p14:nvContentPartPr>
            <p14:xfrm>
              <a:off x="5891901" y="3786477"/>
              <a:ext cx="180720" cy="2278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9B8D405-6A2D-0133-4E2B-9B99A914218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77861" y="3772077"/>
                <a:ext cx="20916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E9A503F1-9F54-F9FF-576B-33F3A9B40E38}"/>
                  </a:ext>
                </a:extLst>
              </p14:cNvPr>
              <p14:cNvContentPartPr/>
              <p14:nvPr/>
            </p14:nvContentPartPr>
            <p14:xfrm>
              <a:off x="6425061" y="3794397"/>
              <a:ext cx="172800" cy="2278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E9A503F1-9F54-F9FF-576B-33F3A9B40E3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11021" y="3779997"/>
                <a:ext cx="20124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556B372-F02F-9077-92FC-C5016BC75667}"/>
                  </a:ext>
                </a:extLst>
              </p14:cNvPr>
              <p14:cNvContentPartPr/>
              <p14:nvPr/>
            </p14:nvContentPartPr>
            <p14:xfrm>
              <a:off x="451221" y="399957"/>
              <a:ext cx="525600" cy="3686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556B372-F02F-9077-92FC-C5016BC7566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31061" y="379437"/>
                <a:ext cx="566280" cy="40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93329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D226F-AD9C-F609-7103-6BD792C8D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8E2DE0-771A-2057-1D18-40A1E83A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Roll (right)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4938EA-EC58-AE7D-6390-83466D0E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7DD4C1-89D3-9564-E015-03C18FB7E124}"/>
              </a:ext>
            </a:extLst>
          </p:cNvPr>
          <p:cNvGraphicFramePr>
            <a:graphicFrameLocks noGrp="1"/>
          </p:cNvGraphicFramePr>
          <p:nvPr/>
        </p:nvGraphicFramePr>
        <p:xfrm>
          <a:off x="5184290" y="816947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271868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33649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451032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42827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4496242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6698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299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7016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582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4472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C440B53-B3E4-1144-AADD-E1F219201943}"/>
              </a:ext>
            </a:extLst>
          </p:cNvPr>
          <p:cNvSpPr/>
          <p:nvPr/>
        </p:nvSpPr>
        <p:spPr>
          <a:xfrm>
            <a:off x="5205726" y="835645"/>
            <a:ext cx="3279596" cy="535101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FADEDE-9735-8D45-7C57-A4884A392168}"/>
              </a:ext>
            </a:extLst>
          </p:cNvPr>
          <p:cNvSpPr txBox="1"/>
          <p:nvPr/>
        </p:nvSpPr>
        <p:spPr>
          <a:xfrm>
            <a:off x="4663345" y="82783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8DC093-9851-2EB2-0FA0-72150DC89863}"/>
              </a:ext>
            </a:extLst>
          </p:cNvPr>
          <p:cNvSpPr txBox="1"/>
          <p:nvPr/>
        </p:nvSpPr>
        <p:spPr>
          <a:xfrm>
            <a:off x="794337" y="1486485"/>
            <a:ext cx="41300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np.roll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(I,1)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np.roll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(I,2)</a:t>
            </a:r>
          </a:p>
        </p:txBody>
      </p:sp>
    </p:spTree>
    <p:extLst>
      <p:ext uri="{BB962C8B-B14F-4D97-AF65-F5344CB8AC3E}">
        <p14:creationId xmlns:p14="http://schemas.microsoft.com/office/powerpoint/2010/main" val="34345532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1D2F3-B3DB-8E0B-C141-80E4C8E88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AF86A8-D5C7-4848-C357-1A96CB1F4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Roll (left)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518DB-2A73-6E47-B575-1617656B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65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6FB5E1-2657-6C19-5A57-4FBBAA914613}"/>
              </a:ext>
            </a:extLst>
          </p:cNvPr>
          <p:cNvGraphicFramePr>
            <a:graphicFrameLocks noGrp="1"/>
          </p:cNvGraphicFramePr>
          <p:nvPr/>
        </p:nvGraphicFramePr>
        <p:xfrm>
          <a:off x="5184290" y="816947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271868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33649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451032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42827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4496242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6698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299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7016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582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4472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91098E0F-078D-F152-F334-B1E4CDC38385}"/>
              </a:ext>
            </a:extLst>
          </p:cNvPr>
          <p:cNvSpPr/>
          <p:nvPr/>
        </p:nvSpPr>
        <p:spPr>
          <a:xfrm>
            <a:off x="5205726" y="835645"/>
            <a:ext cx="3279596" cy="535101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1266E9-5A4C-09EC-2A45-61B200409900}"/>
              </a:ext>
            </a:extLst>
          </p:cNvPr>
          <p:cNvSpPr txBox="1"/>
          <p:nvPr/>
        </p:nvSpPr>
        <p:spPr>
          <a:xfrm>
            <a:off x="4663345" y="82783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D26E27-68E2-7238-A639-710F9A9BD089}"/>
              </a:ext>
            </a:extLst>
          </p:cNvPr>
          <p:cNvSpPr txBox="1"/>
          <p:nvPr/>
        </p:nvSpPr>
        <p:spPr>
          <a:xfrm>
            <a:off x="794337" y="1486485"/>
            <a:ext cx="41300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np.roll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(I,-1)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np.roll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(I,-2)</a:t>
            </a:r>
          </a:p>
        </p:txBody>
      </p:sp>
    </p:spTree>
    <p:extLst>
      <p:ext uri="{BB962C8B-B14F-4D97-AF65-F5344CB8AC3E}">
        <p14:creationId xmlns:p14="http://schemas.microsoft.com/office/powerpoint/2010/main" val="34858383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E554D-0E30-E4C4-B36A-CEA3F0CE2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855E39-A80D-5553-7870-BE906D907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C7E65D-4FFA-6FB0-D4C8-CEB74CAC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66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9D9079-060B-3AA4-6EA5-21D228E4E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244856"/>
              </p:ext>
            </p:extLst>
          </p:nvPr>
        </p:nvGraphicFramePr>
        <p:xfrm>
          <a:off x="5184290" y="816947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271868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33649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451032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42827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4496242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6698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299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7016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582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44722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A9771B37-B039-C103-CB69-702F6336688C}"/>
              </a:ext>
            </a:extLst>
          </p:cNvPr>
          <p:cNvSpPr/>
          <p:nvPr/>
        </p:nvSpPr>
        <p:spPr>
          <a:xfrm>
            <a:off x="5205726" y="835645"/>
            <a:ext cx="4902370" cy="535101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0DAB20-371B-3B2D-4822-23E4FE7BC627}"/>
              </a:ext>
            </a:extLst>
          </p:cNvPr>
          <p:cNvSpPr txBox="1"/>
          <p:nvPr/>
        </p:nvSpPr>
        <p:spPr>
          <a:xfrm>
            <a:off x="4663345" y="827836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7F34D9-9F98-6916-53E9-E8A3E28A239B}"/>
              </a:ext>
            </a:extLst>
          </p:cNvPr>
          <p:cNvSpPr txBox="1"/>
          <p:nvPr/>
        </p:nvSpPr>
        <p:spPr>
          <a:xfrm>
            <a:off x="468416" y="1656994"/>
            <a:ext cx="4130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np.roll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(I,+____)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F6FBE7-1564-F108-5AA0-D12498F265E3}"/>
              </a:ext>
            </a:extLst>
          </p:cNvPr>
          <p:cNvSpPr/>
          <p:nvPr/>
        </p:nvSpPr>
        <p:spPr>
          <a:xfrm>
            <a:off x="5205726" y="1389444"/>
            <a:ext cx="4902370" cy="535101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16AC36-7481-87F3-19DA-2A4F3539C577}"/>
              </a:ext>
            </a:extLst>
          </p:cNvPr>
          <p:cNvSpPr txBox="1"/>
          <p:nvPr/>
        </p:nvSpPr>
        <p:spPr>
          <a:xfrm>
            <a:off x="4663345" y="1327415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31475E7-10DA-5433-B94E-72DDB299AF14}"/>
              </a:ext>
            </a:extLst>
          </p:cNvPr>
          <p:cNvSpPr txBox="1"/>
          <p:nvPr/>
        </p:nvSpPr>
        <p:spPr>
          <a:xfrm>
            <a:off x="580028" y="4068450"/>
            <a:ext cx="362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Complete the code by filling in the blanks.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40FEE065-B847-284B-9041-AA53570EBB8E}"/>
              </a:ext>
            </a:extLst>
          </p:cNvPr>
          <p:cNvSpPr txBox="1"/>
          <p:nvPr/>
        </p:nvSpPr>
        <p:spPr>
          <a:xfrm>
            <a:off x="465323" y="2743207"/>
            <a:ext cx="4130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X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np.roll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(I,-____)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76E16992-A340-3B37-31C0-7BD32772A352}"/>
              </a:ext>
            </a:extLst>
          </p:cNvPr>
          <p:cNvSpPr txBox="1"/>
          <p:nvPr/>
        </p:nvSpPr>
        <p:spPr>
          <a:xfrm>
            <a:off x="580028" y="2142825"/>
            <a:ext cx="49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89E5B5DD-D435-E58B-0DD9-D9603AD4A3EE}"/>
              </a:ext>
            </a:extLst>
          </p:cNvPr>
          <p:cNvSpPr txBox="1"/>
          <p:nvPr/>
        </p:nvSpPr>
        <p:spPr>
          <a:xfrm>
            <a:off x="415121" y="6037662"/>
            <a:ext cx="151292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🔑  </a:t>
            </a:r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a + b = 1</a:t>
            </a:r>
            <a:endParaRPr lang="el-GR" b="0" i="0" dirty="0">
              <a:solidFill>
                <a:srgbClr val="373637"/>
              </a:solidFill>
              <a:effectLst/>
              <a:latin typeface="Source Sans Pro" panose="020B0503030403020204" pitchFamily="34" charset="0"/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B6D4D909-ABDE-2CE1-55FD-760749DAF12C}"/>
              </a:ext>
            </a:extLst>
          </p:cNvPr>
          <p:cNvSpPr/>
          <p:nvPr/>
        </p:nvSpPr>
        <p:spPr>
          <a:xfrm>
            <a:off x="3320424" y="1438727"/>
            <a:ext cx="1180755" cy="85997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57561FB-3CD9-FE1A-CF82-E1A180081E39}"/>
              </a:ext>
            </a:extLst>
          </p:cNvPr>
          <p:cNvSpPr txBox="1"/>
          <p:nvPr/>
        </p:nvSpPr>
        <p:spPr>
          <a:xfrm>
            <a:off x="3302385" y="966335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727B5BEE-C002-9849-FE86-3581632B8A1A}"/>
              </a:ext>
            </a:extLst>
          </p:cNvPr>
          <p:cNvSpPr/>
          <p:nvPr/>
        </p:nvSpPr>
        <p:spPr>
          <a:xfrm>
            <a:off x="3312302" y="2551205"/>
            <a:ext cx="1180755" cy="85997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83362EBE-498E-AE08-1291-F37BEEAD2941}"/>
              </a:ext>
            </a:extLst>
          </p:cNvPr>
          <p:cNvSpPr txBox="1"/>
          <p:nvPr/>
        </p:nvSpPr>
        <p:spPr>
          <a:xfrm>
            <a:off x="3302385" y="3496547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b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905CA67-C1D5-A56B-4C6E-2A3A8A852B36}"/>
                  </a:ext>
                </a:extLst>
              </p14:cNvPr>
              <p14:cNvContentPartPr/>
              <p14:nvPr/>
            </p14:nvContentPartPr>
            <p14:xfrm>
              <a:off x="3775461" y="1740237"/>
              <a:ext cx="188640" cy="274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905CA67-C1D5-A56B-4C6E-2A3A8A852B3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61061" y="1726197"/>
                <a:ext cx="21708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E25F419-147F-6B75-D2C1-57E9C5205F40}"/>
                  </a:ext>
                </a:extLst>
              </p14:cNvPr>
              <p14:cNvContentPartPr/>
              <p14:nvPr/>
            </p14:nvContentPartPr>
            <p14:xfrm>
              <a:off x="3728301" y="2814477"/>
              <a:ext cx="250200" cy="313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E25F419-147F-6B75-D2C1-57E9C5205F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13901" y="2800077"/>
                <a:ext cx="27864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439CB10-50E3-B5C2-5373-5A0CB701AAA4}"/>
                  </a:ext>
                </a:extLst>
              </p14:cNvPr>
              <p14:cNvContentPartPr/>
              <p14:nvPr/>
            </p14:nvContentPartPr>
            <p14:xfrm>
              <a:off x="412341" y="368277"/>
              <a:ext cx="658800" cy="407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439CB10-50E3-B5C2-5373-5A0CB701AA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6861" y="353157"/>
                <a:ext cx="689400" cy="43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66148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itle 80">
            <a:extLst>
              <a:ext uri="{FF2B5EF4-FFF2-40B4-BE49-F238E27FC236}">
                <a16:creationId xmlns:a16="http://schemas.microsoft.com/office/drawing/2014/main" id="{B5274BA4-A005-214E-D255-E990959FE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Execute by</a:t>
            </a:r>
            <a:r>
              <a:rPr lang="en-US" sz="3600" dirty="0"/>
              <a:t> ✍️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27F99D-D53D-6B6B-020F-B61579413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67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68437F-603A-C9BD-4A94-531BE8EEB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121727"/>
              </p:ext>
            </p:extLst>
          </p:nvPr>
        </p:nvGraphicFramePr>
        <p:xfrm>
          <a:off x="5853157" y="864704"/>
          <a:ext cx="5486400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7546138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975288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5270098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62680551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6200842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271868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33649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6451032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42827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24496242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80470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384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940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84712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80182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576698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299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70163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5827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544722"/>
                  </a:ext>
                </a:extLst>
              </a:tr>
            </a:tbl>
          </a:graphicData>
        </a:graphic>
      </p:graphicFrame>
      <p:sp>
        <p:nvSpPr>
          <p:cNvPr id="65" name="Rectangle 64">
            <a:extLst>
              <a:ext uri="{FF2B5EF4-FFF2-40B4-BE49-F238E27FC236}">
                <a16:creationId xmlns:a16="http://schemas.microsoft.com/office/drawing/2014/main" id="{F0AD1F70-B112-5124-44DE-1D16C13A02FF}"/>
              </a:ext>
            </a:extLst>
          </p:cNvPr>
          <p:cNvSpPr/>
          <p:nvPr/>
        </p:nvSpPr>
        <p:spPr>
          <a:xfrm>
            <a:off x="5874593" y="883402"/>
            <a:ext cx="1103901" cy="1615008"/>
          </a:xfrm>
          <a:prstGeom prst="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C8970A9-8D6F-EBD7-FEA5-DBE7A0EB708F}"/>
              </a:ext>
            </a:extLst>
          </p:cNvPr>
          <p:cNvSpPr txBox="1"/>
          <p:nvPr/>
        </p:nvSpPr>
        <p:spPr>
          <a:xfrm>
            <a:off x="794336" y="1486485"/>
            <a:ext cx="44136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np.flatten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(I)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np.roll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(I,-2)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np.reshape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((3,-1))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169EA4F-F3A8-3BEA-4FA3-4673D2C22790}"/>
              </a:ext>
            </a:extLst>
          </p:cNvPr>
          <p:cNvSpPr txBox="1"/>
          <p:nvPr/>
        </p:nvSpPr>
        <p:spPr>
          <a:xfrm>
            <a:off x="5332212" y="875593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2884833-605B-B131-7609-71A382F62690}"/>
              </a:ext>
            </a:extLst>
          </p:cNvPr>
          <p:cNvSpPr txBox="1"/>
          <p:nvPr/>
        </p:nvSpPr>
        <p:spPr>
          <a:xfrm>
            <a:off x="734336" y="3223810"/>
            <a:ext cx="409342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is the effect?</a:t>
            </a:r>
          </a:p>
          <a:p>
            <a:pPr marL="514350" indent="-514350">
              <a:buAutoNum type="alphaLcParenBoth"/>
            </a:pPr>
            <a:r>
              <a:rPr lang="en-US" sz="2800" dirty="0"/>
              <a:t>Roll columns left by 1</a:t>
            </a:r>
          </a:p>
          <a:p>
            <a:pPr marL="514350" indent="-514350">
              <a:buAutoNum type="alphaLcParenBoth"/>
            </a:pPr>
            <a:r>
              <a:rPr lang="en-US" sz="2800" dirty="0"/>
              <a:t>Roll columns right by 1</a:t>
            </a:r>
          </a:p>
          <a:p>
            <a:pPr marL="514350" indent="-514350">
              <a:buAutoNum type="alphaLcParenBoth"/>
            </a:pPr>
            <a:r>
              <a:rPr lang="en-US" sz="2800" dirty="0"/>
              <a:t>Roll rows up by 1</a:t>
            </a:r>
          </a:p>
          <a:p>
            <a:pPr marL="514350" indent="-514350">
              <a:buAutoNum type="alphaLcParenBoth"/>
            </a:pPr>
            <a:r>
              <a:rPr lang="en-US" sz="2800" dirty="0"/>
              <a:t>Roll rows down by 1</a:t>
            </a:r>
          </a:p>
          <a:p>
            <a:pPr marL="514350" indent="-514350">
              <a:buAutoNum type="alphaLcParenBoth"/>
            </a:pPr>
            <a:endParaRPr lang="en-US" sz="2800" dirty="0"/>
          </a:p>
          <a:p>
            <a:r>
              <a:rPr lang="en-US" sz="2800" dirty="0"/>
              <a:t>Answer: _________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A927136-62B8-C2F7-376E-5AADAAA0314C}"/>
                  </a:ext>
                </a:extLst>
              </p14:cNvPr>
              <p14:cNvContentPartPr/>
              <p14:nvPr/>
            </p14:nvContentPartPr>
            <p14:xfrm>
              <a:off x="490461" y="290877"/>
              <a:ext cx="745200" cy="532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A927136-62B8-C2F7-376E-5AADAAA031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341" y="275757"/>
                <a:ext cx="77544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D816E8C-8C48-569B-8722-65EFA25DE9EE}"/>
                  </a:ext>
                </a:extLst>
              </p14:cNvPr>
              <p14:cNvContentPartPr/>
              <p14:nvPr/>
            </p14:nvContentPartPr>
            <p14:xfrm>
              <a:off x="5335341" y="2759397"/>
              <a:ext cx="227880" cy="164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D816E8C-8C48-569B-8722-65EFA25DE9E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24901" y="2748957"/>
                <a:ext cx="24912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CE84AA4-C44F-925C-8508-3A3D6F5D7F22}"/>
                  </a:ext>
                </a:extLst>
              </p14:cNvPr>
              <p14:cNvContentPartPr/>
              <p14:nvPr/>
            </p14:nvContentPartPr>
            <p14:xfrm>
              <a:off x="6016461" y="2704677"/>
              <a:ext cx="126720" cy="2041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CE84AA4-C44F-925C-8508-3A3D6F5D7F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06021" y="2693877"/>
                <a:ext cx="1479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8B5F082-BF6A-81CB-D0AC-A96ACC0B2BC1}"/>
                  </a:ext>
                </a:extLst>
              </p14:cNvPr>
              <p14:cNvContentPartPr/>
              <p14:nvPr/>
            </p14:nvContentPartPr>
            <p14:xfrm>
              <a:off x="6528021" y="2767317"/>
              <a:ext cx="140760" cy="157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8B5F082-BF6A-81CB-D0AC-A96ACC0B2B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17221" y="2756877"/>
                <a:ext cx="1620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1EE2646-6CCA-AD14-F5D6-81C0BD00A3E3}"/>
                  </a:ext>
                </a:extLst>
              </p14:cNvPr>
              <p14:cNvContentPartPr/>
              <p14:nvPr/>
            </p14:nvContentPartPr>
            <p14:xfrm>
              <a:off x="7209141" y="2760477"/>
              <a:ext cx="23760" cy="172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1EE2646-6CCA-AD14-F5D6-81C0BD00A3E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98341" y="2749677"/>
                <a:ext cx="4500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93DCEB5-392F-A267-4609-337A7299E792}"/>
                  </a:ext>
                </a:extLst>
              </p14:cNvPr>
              <p14:cNvContentPartPr/>
              <p14:nvPr/>
            </p14:nvContentPartPr>
            <p14:xfrm>
              <a:off x="8204541" y="2759397"/>
              <a:ext cx="141480" cy="196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93DCEB5-392F-A267-4609-337A7299E79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94101" y="2748957"/>
                <a:ext cx="1627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49C2364-E003-EFAB-600D-A2463B3784B3}"/>
                  </a:ext>
                </a:extLst>
              </p14:cNvPr>
              <p14:cNvContentPartPr/>
              <p14:nvPr/>
            </p14:nvContentPartPr>
            <p14:xfrm>
              <a:off x="8675061" y="2728077"/>
              <a:ext cx="125640" cy="2041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49C2364-E003-EFAB-600D-A2463B3784B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64261" y="2717637"/>
                <a:ext cx="14688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CCBEFAC-8F8E-0B2B-5CBC-ACC664DA854B}"/>
                  </a:ext>
                </a:extLst>
              </p14:cNvPr>
              <p14:cNvContentPartPr/>
              <p14:nvPr/>
            </p14:nvContentPartPr>
            <p14:xfrm>
              <a:off x="7687941" y="2729157"/>
              <a:ext cx="172080" cy="218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CCBEFAC-8F8E-0B2B-5CBC-ACC664DA854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77501" y="2718357"/>
                <a:ext cx="19332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D058412-EEED-6DE8-D054-195FBAD74D0D}"/>
                  </a:ext>
                </a:extLst>
              </p14:cNvPr>
              <p14:cNvContentPartPr/>
              <p14:nvPr/>
            </p14:nvContentPartPr>
            <p14:xfrm>
              <a:off x="5413821" y="3237837"/>
              <a:ext cx="164880" cy="289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D058412-EEED-6DE8-D054-195FBAD74D0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03021" y="3227037"/>
                <a:ext cx="18612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4E01EF5-00EC-41E7-62C3-EC996A0F524B}"/>
                  </a:ext>
                </a:extLst>
              </p14:cNvPr>
              <p14:cNvContentPartPr/>
              <p14:nvPr/>
            </p14:nvContentPartPr>
            <p14:xfrm>
              <a:off x="6174141" y="3221997"/>
              <a:ext cx="23760" cy="266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4E01EF5-00EC-41E7-62C3-EC996A0F524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63701" y="3211557"/>
                <a:ext cx="45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54D96DD-4A49-E58C-0A8B-4BA70202B6BB}"/>
                  </a:ext>
                </a:extLst>
              </p14:cNvPr>
              <p14:cNvContentPartPr/>
              <p14:nvPr/>
            </p14:nvContentPartPr>
            <p14:xfrm>
              <a:off x="7114821" y="3276717"/>
              <a:ext cx="164880" cy="227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54D96DD-4A49-E58C-0A8B-4BA70202B6B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04381" y="3266277"/>
                <a:ext cx="18612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6689818-C16D-BFDE-FF1E-6D38E9E2E071}"/>
                  </a:ext>
                </a:extLst>
              </p14:cNvPr>
              <p14:cNvContentPartPr/>
              <p14:nvPr/>
            </p14:nvContentPartPr>
            <p14:xfrm>
              <a:off x="6539181" y="3221997"/>
              <a:ext cx="194760" cy="298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6689818-C16D-BFDE-FF1E-6D38E9E2E07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28741" y="3211570"/>
                <a:ext cx="216000" cy="319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9F71836-24C5-67C6-E403-4B4818ED6D3D}"/>
                  </a:ext>
                </a:extLst>
              </p14:cNvPr>
              <p14:cNvContentPartPr/>
              <p14:nvPr/>
            </p14:nvContentPartPr>
            <p14:xfrm>
              <a:off x="7679301" y="3229917"/>
              <a:ext cx="164880" cy="226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9F71836-24C5-67C6-E403-4B4818ED6D3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668861" y="3219117"/>
                <a:ext cx="18612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6CFFE55-6BB2-8ACF-56DA-7D16FD1BD408}"/>
                  </a:ext>
                </a:extLst>
              </p14:cNvPr>
              <p14:cNvContentPartPr/>
              <p14:nvPr/>
            </p14:nvContentPartPr>
            <p14:xfrm>
              <a:off x="8204541" y="3214077"/>
              <a:ext cx="188640" cy="1886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6CFFE55-6BB2-8ACF-56DA-7D16FD1BD40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94101" y="3203637"/>
                <a:ext cx="20988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3B81E6B-B483-D201-0B47-85BC9F0DA15B}"/>
                  </a:ext>
                </a:extLst>
              </p14:cNvPr>
              <p14:cNvContentPartPr/>
              <p14:nvPr/>
            </p14:nvContentPartPr>
            <p14:xfrm>
              <a:off x="8769021" y="3229917"/>
              <a:ext cx="118080" cy="242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3B81E6B-B483-D201-0B47-85BC9F0DA15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758581" y="3219117"/>
                <a:ext cx="13932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EE432D6-AB6B-D7AD-E67F-3E3D76366CBD}"/>
                  </a:ext>
                </a:extLst>
              </p14:cNvPr>
              <p14:cNvContentPartPr/>
              <p14:nvPr/>
            </p14:nvContentPartPr>
            <p14:xfrm>
              <a:off x="5453061" y="3857037"/>
              <a:ext cx="172800" cy="157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EE432D6-AB6B-D7AD-E67F-3E3D76366CB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42261" y="3846237"/>
                <a:ext cx="19404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5EFAF9-A2AE-F2E6-A840-D29DA8630CED}"/>
                  </a:ext>
                </a:extLst>
              </p14:cNvPr>
              <p14:cNvContentPartPr/>
              <p14:nvPr/>
            </p14:nvContentPartPr>
            <p14:xfrm>
              <a:off x="6134901" y="3833637"/>
              <a:ext cx="16200" cy="1807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5EFAF9-A2AE-F2E6-A840-D29DA8630CE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124461" y="3822837"/>
                <a:ext cx="3744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CE2F1A9-6108-3731-C184-7AFEDD8288C5}"/>
                  </a:ext>
                </a:extLst>
              </p14:cNvPr>
              <p14:cNvContentPartPr/>
              <p14:nvPr/>
            </p14:nvContentPartPr>
            <p14:xfrm>
              <a:off x="6033021" y="4350957"/>
              <a:ext cx="132840" cy="219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CE2F1A9-6108-3731-C184-7AFEDD8288C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022581" y="4340157"/>
                <a:ext cx="1540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5FA5A08-6978-ABB8-ECF9-EBA79D302B43}"/>
                  </a:ext>
                </a:extLst>
              </p14:cNvPr>
              <p14:cNvContentPartPr/>
              <p14:nvPr/>
            </p14:nvContentPartPr>
            <p14:xfrm>
              <a:off x="6566901" y="4382277"/>
              <a:ext cx="156240" cy="1962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5FA5A08-6978-ABB8-ECF9-EBA79D302B4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56461" y="4371477"/>
                <a:ext cx="17748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4E04B37-3EF0-D561-001B-1E9E97C4AB9C}"/>
                  </a:ext>
                </a:extLst>
              </p14:cNvPr>
              <p14:cNvContentPartPr/>
              <p14:nvPr/>
            </p14:nvContentPartPr>
            <p14:xfrm>
              <a:off x="6033021" y="4860357"/>
              <a:ext cx="157320" cy="2181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4E04B37-3EF0-D561-001B-1E9E97C4AB9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22581" y="4849917"/>
                <a:ext cx="1785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7B683F0-FD40-B95F-9235-DA02BEBA6848}"/>
                  </a:ext>
                </a:extLst>
              </p14:cNvPr>
              <p14:cNvContentPartPr/>
              <p14:nvPr/>
            </p14:nvContentPartPr>
            <p14:xfrm>
              <a:off x="6499941" y="3817797"/>
              <a:ext cx="207720" cy="2120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7B683F0-FD40-B95F-9235-DA02BEBA684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89501" y="3807357"/>
                <a:ext cx="22896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CCFD6B1-01BF-9494-2B82-3945014DD7A4}"/>
                  </a:ext>
                </a:extLst>
              </p14:cNvPr>
              <p14:cNvContentPartPr/>
              <p14:nvPr/>
            </p14:nvContentPartPr>
            <p14:xfrm>
              <a:off x="6488781" y="4884117"/>
              <a:ext cx="140760" cy="1998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CCFD6B1-01BF-9494-2B82-3945014DD7A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77981" y="4873317"/>
                <a:ext cx="16200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178435D-C113-2E0A-C338-B881C666C369}"/>
                  </a:ext>
                </a:extLst>
              </p14:cNvPr>
              <p14:cNvContentPartPr/>
              <p14:nvPr/>
            </p14:nvContentPartPr>
            <p14:xfrm>
              <a:off x="2515487" y="5778486"/>
              <a:ext cx="551160" cy="427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178435D-C113-2E0A-C338-B881C666C36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504687" y="5767695"/>
                <a:ext cx="572400" cy="44890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276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B1750-B4D1-4C5E-832E-F757D56CC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8F21F63-F969-359A-EFB7-DCB5DAC3B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529826"/>
              </p:ext>
            </p:extLst>
          </p:nvPr>
        </p:nvGraphicFramePr>
        <p:xfrm>
          <a:off x="788879" y="1725984"/>
          <a:ext cx="1907721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68786F-570C-3286-1CF5-BB293B046D53}"/>
              </a:ext>
            </a:extLst>
          </p:cNvPr>
          <p:cNvGraphicFramePr>
            <a:graphicFrameLocks noGrp="1"/>
          </p:cNvGraphicFramePr>
          <p:nvPr/>
        </p:nvGraphicFramePr>
        <p:xfrm>
          <a:off x="3290240" y="1724455"/>
          <a:ext cx="1907721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41707F-E415-391C-727B-78940029C8DD}"/>
              </a:ext>
            </a:extLst>
          </p:cNvPr>
          <p:cNvGraphicFramePr>
            <a:graphicFrameLocks noGrp="1"/>
          </p:cNvGraphicFramePr>
          <p:nvPr/>
        </p:nvGraphicFramePr>
        <p:xfrm>
          <a:off x="5890736" y="1725984"/>
          <a:ext cx="1907721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8ABAD94-25A7-5A05-140B-E8C00FCA74FB}"/>
              </a:ext>
            </a:extLst>
          </p:cNvPr>
          <p:cNvSpPr txBox="1"/>
          <p:nvPr/>
        </p:nvSpPr>
        <p:spPr>
          <a:xfrm>
            <a:off x="1557433" y="1202763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EFEF14-8DF2-F560-6EB1-3695E95D771B}"/>
              </a:ext>
            </a:extLst>
          </p:cNvPr>
          <p:cNvSpPr txBox="1"/>
          <p:nvPr/>
        </p:nvSpPr>
        <p:spPr>
          <a:xfrm>
            <a:off x="4076024" y="1201235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7F23D6-D9B9-40B8-D34B-D821A1BD177F}"/>
              </a:ext>
            </a:extLst>
          </p:cNvPr>
          <p:cNvSpPr txBox="1"/>
          <p:nvPr/>
        </p:nvSpPr>
        <p:spPr>
          <a:xfrm>
            <a:off x="6251713" y="1201938"/>
            <a:ext cx="1252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|X – A|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DEDCBABD-86F9-48D8-EFF2-3EAF87A067C6}"/>
              </a:ext>
            </a:extLst>
          </p:cNvPr>
          <p:cNvGraphicFramePr>
            <a:graphicFrameLocks noGrp="1"/>
          </p:cNvGraphicFramePr>
          <p:nvPr/>
        </p:nvGraphicFramePr>
        <p:xfrm>
          <a:off x="3290239" y="4311692"/>
          <a:ext cx="1907721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136D69C8-0E48-769F-D154-012DBC0469DB}"/>
              </a:ext>
            </a:extLst>
          </p:cNvPr>
          <p:cNvSpPr txBox="1"/>
          <p:nvPr/>
        </p:nvSpPr>
        <p:spPr>
          <a:xfrm>
            <a:off x="4047573" y="3795974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C81612D0-8998-4E7D-B4ED-4B20E8635C72}"/>
              </a:ext>
            </a:extLst>
          </p:cNvPr>
          <p:cNvGraphicFramePr>
            <a:graphicFrameLocks noGrp="1"/>
          </p:cNvGraphicFramePr>
          <p:nvPr/>
        </p:nvGraphicFramePr>
        <p:xfrm>
          <a:off x="5890736" y="4350826"/>
          <a:ext cx="1907721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BC0EC2A8-5575-D5AC-40A6-CA3DC6955F74}"/>
              </a:ext>
            </a:extLst>
          </p:cNvPr>
          <p:cNvSpPr txBox="1"/>
          <p:nvPr/>
        </p:nvSpPr>
        <p:spPr>
          <a:xfrm>
            <a:off x="6279000" y="3837155"/>
            <a:ext cx="12394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|X – B|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9481614-B6E3-5B21-D891-0F7397E4C2FF}"/>
              </a:ext>
            </a:extLst>
          </p:cNvPr>
          <p:cNvSpPr txBox="1"/>
          <p:nvPr/>
        </p:nvSpPr>
        <p:spPr>
          <a:xfrm>
            <a:off x="8492373" y="1278179"/>
            <a:ext cx="16671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∑</a:t>
            </a:r>
            <a:endParaRPr lang="en-US" sz="2400" dirty="0"/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CC9576EF-C952-E654-9B65-818935555DE8}"/>
              </a:ext>
            </a:extLst>
          </p:cNvPr>
          <p:cNvGraphicFramePr>
            <a:graphicFrameLocks noGrp="1"/>
          </p:cNvGraphicFramePr>
          <p:nvPr/>
        </p:nvGraphicFramePr>
        <p:xfrm>
          <a:off x="8257775" y="1744585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F7A1477D-F219-006D-B1BB-8DDDF9561965}"/>
              </a:ext>
            </a:extLst>
          </p:cNvPr>
          <p:cNvGraphicFramePr>
            <a:graphicFrameLocks noGrp="1"/>
          </p:cNvGraphicFramePr>
          <p:nvPr/>
        </p:nvGraphicFramePr>
        <p:xfrm>
          <a:off x="8257775" y="4349297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0F35EEED-634B-F0BC-CA75-A21743F4388D}"/>
              </a:ext>
            </a:extLst>
          </p:cNvPr>
          <p:cNvSpPr txBox="1"/>
          <p:nvPr/>
        </p:nvSpPr>
        <p:spPr>
          <a:xfrm>
            <a:off x="9308148" y="1262790"/>
            <a:ext cx="179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 min | max }</a:t>
            </a:r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4AF46004-9580-4B17-C1E2-FCBEF43E15D7}"/>
              </a:ext>
            </a:extLst>
          </p:cNvPr>
          <p:cNvGraphicFramePr>
            <a:graphicFrameLocks noGrp="1"/>
          </p:cNvGraphicFramePr>
          <p:nvPr/>
        </p:nvGraphicFramePr>
        <p:xfrm>
          <a:off x="9838925" y="1744585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0A195092-D77A-5808-451B-3F9AC1EFE502}"/>
              </a:ext>
            </a:extLst>
          </p:cNvPr>
          <p:cNvGraphicFramePr>
            <a:graphicFrameLocks noGrp="1"/>
          </p:cNvGraphicFramePr>
          <p:nvPr/>
        </p:nvGraphicFramePr>
        <p:xfrm>
          <a:off x="9838925" y="4349297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sp>
        <p:nvSpPr>
          <p:cNvPr id="92" name="Title 8">
            <a:extLst>
              <a:ext uri="{FF2B5EF4-FFF2-40B4-BE49-F238E27FC236}">
                <a16:creationId xmlns:a16="http://schemas.microsoft.com/office/drawing/2014/main" id="{A2ABCCF3-6794-9E21-B59F-24FB8C5FA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L1 Distance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3D53CA5-298D-4E23-6458-5433F21B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754706-43A7-643F-9F5E-F7D6F5F42CAE}"/>
              </a:ext>
            </a:extLst>
          </p:cNvPr>
          <p:cNvSpPr txBox="1"/>
          <p:nvPr/>
        </p:nvSpPr>
        <p:spPr>
          <a:xfrm>
            <a:off x="415121" y="6037662"/>
            <a:ext cx="151292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🔑  </a:t>
            </a:r>
            <a:r>
              <a:rPr lang="en-US" dirty="0"/>
              <a:t>a + b = 23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EB55E0-9D2F-DADA-C194-DFDC780226C4}"/>
              </a:ext>
            </a:extLst>
          </p:cNvPr>
          <p:cNvSpPr txBox="1"/>
          <p:nvPr/>
        </p:nvSpPr>
        <p:spPr>
          <a:xfrm>
            <a:off x="8421173" y="2377367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E4A3AC-C2EC-5F95-7787-1549ADBB482F}"/>
              </a:ext>
            </a:extLst>
          </p:cNvPr>
          <p:cNvSpPr txBox="1"/>
          <p:nvPr/>
        </p:nvSpPr>
        <p:spPr>
          <a:xfrm>
            <a:off x="8416263" y="4974533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b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5B8A8A7-8FD8-93C3-597B-B4D92D7FE174}"/>
                  </a:ext>
                </a:extLst>
              </p14:cNvPr>
              <p14:cNvContentPartPr/>
              <p14:nvPr/>
            </p14:nvContentPartPr>
            <p14:xfrm>
              <a:off x="6109702" y="1885347"/>
              <a:ext cx="272160" cy="231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5B8A8A7-8FD8-93C3-597B-B4D92D7FE1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98902" y="1874547"/>
                <a:ext cx="29340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DD926BE-8AC7-EE4D-3CD8-BFAD2CB48691}"/>
                  </a:ext>
                </a:extLst>
              </p14:cNvPr>
              <p14:cNvContentPartPr/>
              <p14:nvPr/>
            </p14:nvContentPartPr>
            <p14:xfrm>
              <a:off x="6748342" y="1906227"/>
              <a:ext cx="142920" cy="176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DD926BE-8AC7-EE4D-3CD8-BFAD2CB486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37902" y="1895787"/>
                <a:ext cx="16416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DAC3B8F-C510-4F8A-C8FD-8EA54F618669}"/>
                  </a:ext>
                </a:extLst>
              </p14:cNvPr>
              <p14:cNvContentPartPr/>
              <p14:nvPr/>
            </p14:nvContentPartPr>
            <p14:xfrm>
              <a:off x="7404622" y="1919187"/>
              <a:ext cx="223920" cy="196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DAC3B8F-C510-4F8A-C8FD-8EA54F61866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93822" y="1908387"/>
                <a:ext cx="24516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B78D3F0-993C-B0E6-AA44-F9F67431D77C}"/>
                  </a:ext>
                </a:extLst>
              </p14:cNvPr>
              <p14:cNvContentPartPr/>
              <p14:nvPr/>
            </p14:nvContentPartPr>
            <p14:xfrm>
              <a:off x="6164062" y="2490147"/>
              <a:ext cx="14040" cy="217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B78D3F0-993C-B0E6-AA44-F9F67431D77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53262" y="2479347"/>
                <a:ext cx="3528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1E639E9-F365-1200-5AA3-09A8CB30E6A2}"/>
                  </a:ext>
                </a:extLst>
              </p14:cNvPr>
              <p14:cNvContentPartPr/>
              <p14:nvPr/>
            </p14:nvContentPartPr>
            <p14:xfrm>
              <a:off x="6863902" y="2464227"/>
              <a:ext cx="163440" cy="188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1E639E9-F365-1200-5AA3-09A8CB30E6A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853462" y="2453787"/>
                <a:ext cx="18468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BB6B487-B360-95C3-8791-488DB5ECBD39}"/>
                  </a:ext>
                </a:extLst>
              </p14:cNvPr>
              <p14:cNvContentPartPr/>
              <p14:nvPr/>
            </p14:nvContentPartPr>
            <p14:xfrm>
              <a:off x="7496062" y="2483307"/>
              <a:ext cx="190800" cy="1908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BB6B487-B360-95C3-8791-488DB5ECBD3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85262" y="2472507"/>
                <a:ext cx="21204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624D6D2-DD3C-641C-D121-B768B94D65DD}"/>
                  </a:ext>
                </a:extLst>
              </p14:cNvPr>
              <p14:cNvContentPartPr/>
              <p14:nvPr/>
            </p14:nvContentPartPr>
            <p14:xfrm>
              <a:off x="6218422" y="3023307"/>
              <a:ext cx="41040" cy="2275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624D6D2-DD3C-641C-D121-B768B94D65D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07622" y="3012507"/>
                <a:ext cx="6228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AB7F0A2-DAB6-902B-6B53-0096877853D3}"/>
                  </a:ext>
                </a:extLst>
              </p14:cNvPr>
              <p14:cNvContentPartPr/>
              <p14:nvPr/>
            </p14:nvContentPartPr>
            <p14:xfrm>
              <a:off x="6877582" y="3027627"/>
              <a:ext cx="20880" cy="233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AB7F0A2-DAB6-902B-6B53-0096877853D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66782" y="3017187"/>
                <a:ext cx="4212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7CE4507-3694-135A-F08D-AE24F63C30F9}"/>
                  </a:ext>
                </a:extLst>
              </p14:cNvPr>
              <p14:cNvContentPartPr/>
              <p14:nvPr/>
            </p14:nvContentPartPr>
            <p14:xfrm>
              <a:off x="7400662" y="3034467"/>
              <a:ext cx="200520" cy="257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7CE4507-3694-135A-F08D-AE24F63C30F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90222" y="3024027"/>
                <a:ext cx="22176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787AB37-F9D4-EB10-5B78-EBCA634A3711}"/>
                  </a:ext>
                </a:extLst>
              </p14:cNvPr>
              <p14:cNvContentPartPr/>
              <p14:nvPr/>
            </p14:nvContentPartPr>
            <p14:xfrm>
              <a:off x="6191280" y="4536387"/>
              <a:ext cx="26640" cy="223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787AB37-F9D4-EB10-5B78-EBCA634A371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180480" y="4525947"/>
                <a:ext cx="4788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1AD3535-BD0B-AE35-77C4-68E81A98894D}"/>
                  </a:ext>
                </a:extLst>
              </p14:cNvPr>
              <p14:cNvContentPartPr/>
              <p14:nvPr/>
            </p14:nvContentPartPr>
            <p14:xfrm>
              <a:off x="6823080" y="4542507"/>
              <a:ext cx="204120" cy="190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1AD3535-BD0B-AE35-77C4-68E81A98894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812640" y="4531707"/>
                <a:ext cx="2253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D082CC1-3106-02DC-FD98-8FDB4F34D955}"/>
                  </a:ext>
                </a:extLst>
              </p14:cNvPr>
              <p14:cNvContentPartPr/>
              <p14:nvPr/>
            </p14:nvContentPartPr>
            <p14:xfrm>
              <a:off x="7422840" y="4569507"/>
              <a:ext cx="226080" cy="175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D082CC1-3106-02DC-FD98-8FDB4F34D95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412040" y="4559067"/>
                <a:ext cx="2473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56850A4-C564-85E8-CE7F-3D4E53697E3D}"/>
                  </a:ext>
                </a:extLst>
              </p14:cNvPr>
              <p14:cNvContentPartPr/>
              <p14:nvPr/>
            </p14:nvContentPartPr>
            <p14:xfrm>
              <a:off x="6211440" y="5073507"/>
              <a:ext cx="46440" cy="2782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56850A4-C564-85E8-CE7F-3D4E53697E3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201000" y="5062707"/>
                <a:ext cx="6768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933700D-22A7-3EF4-4DFD-7249AAD9BF22}"/>
                  </a:ext>
                </a:extLst>
              </p14:cNvPr>
              <p14:cNvContentPartPr/>
              <p14:nvPr/>
            </p14:nvContentPartPr>
            <p14:xfrm>
              <a:off x="6789240" y="5100507"/>
              <a:ext cx="209520" cy="2239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933700D-22A7-3EF4-4DFD-7249AAD9BF2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778440" y="5090067"/>
                <a:ext cx="23076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8D34B33-94B3-400E-C930-E89BD79788E8}"/>
                  </a:ext>
                </a:extLst>
              </p14:cNvPr>
              <p14:cNvContentPartPr/>
              <p14:nvPr/>
            </p14:nvContentPartPr>
            <p14:xfrm>
              <a:off x="7536600" y="5066667"/>
              <a:ext cx="20880" cy="254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8D34B33-94B3-400E-C930-E89BD79788E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526160" y="5055867"/>
                <a:ext cx="4212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F5C7DDD-5D1E-ABB8-687A-0D774342E6EA}"/>
                  </a:ext>
                </a:extLst>
              </p14:cNvPr>
              <p14:cNvContentPartPr/>
              <p14:nvPr/>
            </p14:nvContentPartPr>
            <p14:xfrm>
              <a:off x="6174360" y="5677587"/>
              <a:ext cx="193680" cy="231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F5C7DDD-5D1E-ABB8-687A-0D774342E6E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163920" y="5666787"/>
                <a:ext cx="21492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7091993-2908-A2E7-257F-2140389B099F}"/>
                  </a:ext>
                </a:extLst>
              </p14:cNvPr>
              <p14:cNvContentPartPr/>
              <p14:nvPr/>
            </p14:nvContentPartPr>
            <p14:xfrm>
              <a:off x="6864120" y="5677587"/>
              <a:ext cx="20880" cy="257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7091993-2908-A2E7-257F-2140389B099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53320" y="5666787"/>
                <a:ext cx="4212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CAF71D7-9070-AB9D-7BE1-2C99268B2AD9}"/>
                  </a:ext>
                </a:extLst>
              </p14:cNvPr>
              <p14:cNvContentPartPr/>
              <p14:nvPr/>
            </p14:nvContentPartPr>
            <p14:xfrm>
              <a:off x="7530120" y="5670747"/>
              <a:ext cx="20880" cy="2034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CAF71D7-9070-AB9D-7BE1-2C99268B2AD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519320" y="5659947"/>
                <a:ext cx="4212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C7F9B1C-E771-EFA6-B92F-CA5B45E93D61}"/>
                  </a:ext>
                </a:extLst>
              </p14:cNvPr>
              <p14:cNvContentPartPr/>
              <p14:nvPr/>
            </p14:nvContentPartPr>
            <p14:xfrm>
              <a:off x="8481600" y="1987227"/>
              <a:ext cx="149760" cy="247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C7F9B1C-E771-EFA6-B92F-CA5B45E93D6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470800" y="1976443"/>
                <a:ext cx="171000" cy="2688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6677783-BC53-2BF2-CDBB-3632D1672E27}"/>
                  </a:ext>
                </a:extLst>
              </p14:cNvPr>
              <p14:cNvContentPartPr/>
              <p14:nvPr/>
            </p14:nvContentPartPr>
            <p14:xfrm>
              <a:off x="8454240" y="4563747"/>
              <a:ext cx="289440" cy="2304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6677783-BC53-2BF2-CDBB-3632D1672E2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443800" y="4552964"/>
                <a:ext cx="310680" cy="2516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3B48278-C3C7-DB78-2872-2FB1B64454C5}"/>
                  </a:ext>
                </a:extLst>
              </p14:cNvPr>
              <p14:cNvContentPartPr/>
              <p14:nvPr/>
            </p14:nvContentPartPr>
            <p14:xfrm>
              <a:off x="9480362" y="1273707"/>
              <a:ext cx="578160" cy="3808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3B48278-C3C7-DB78-2872-2FB1B64454C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469922" y="1262907"/>
                <a:ext cx="599400" cy="4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ABF230E-93CC-D3C7-D9A5-9DBBB546D64C}"/>
                  </a:ext>
                </a:extLst>
              </p14:cNvPr>
              <p14:cNvContentPartPr/>
              <p14:nvPr/>
            </p14:nvContentPartPr>
            <p14:xfrm>
              <a:off x="10065002" y="1844307"/>
              <a:ext cx="720000" cy="3265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ABF230E-93CC-D3C7-D9A5-9DBBB546D64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054202" y="1833867"/>
                <a:ext cx="74124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728E354-32CD-3316-3968-F83C0759AF01}"/>
                  </a:ext>
                </a:extLst>
              </p14:cNvPr>
              <p14:cNvContentPartPr/>
              <p14:nvPr/>
            </p14:nvContentPartPr>
            <p14:xfrm>
              <a:off x="451221" y="362360"/>
              <a:ext cx="603000" cy="4446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728E354-32CD-3316-3968-F83C0759AF0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36101" y="347240"/>
                <a:ext cx="633600" cy="47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190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17864-2AD3-AF08-0F57-56EB4AA83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02B6287-BE8E-407F-B881-16BF66856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264478"/>
              </p:ext>
            </p:extLst>
          </p:nvPr>
        </p:nvGraphicFramePr>
        <p:xfrm>
          <a:off x="788879" y="1725984"/>
          <a:ext cx="1907721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ABE0F2-1449-40C5-0447-4E8D5522C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201492"/>
              </p:ext>
            </p:extLst>
          </p:nvPr>
        </p:nvGraphicFramePr>
        <p:xfrm>
          <a:off x="3290240" y="1724455"/>
          <a:ext cx="1907721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9183E1-3E7B-5BDC-ADFB-1113C52A8165}"/>
              </a:ext>
            </a:extLst>
          </p:cNvPr>
          <p:cNvGraphicFramePr>
            <a:graphicFrameLocks noGrp="1"/>
          </p:cNvGraphicFramePr>
          <p:nvPr/>
        </p:nvGraphicFramePr>
        <p:xfrm>
          <a:off x="5890736" y="1725984"/>
          <a:ext cx="1907721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0AB6B33-AAE2-181E-13ED-AA7A62C7388B}"/>
              </a:ext>
            </a:extLst>
          </p:cNvPr>
          <p:cNvSpPr txBox="1"/>
          <p:nvPr/>
        </p:nvSpPr>
        <p:spPr>
          <a:xfrm>
            <a:off x="1557433" y="1202763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CFE743-A953-689D-D07C-9116831BFB4E}"/>
              </a:ext>
            </a:extLst>
          </p:cNvPr>
          <p:cNvSpPr txBox="1"/>
          <p:nvPr/>
        </p:nvSpPr>
        <p:spPr>
          <a:xfrm>
            <a:off x="4076024" y="1201235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2AB721-9057-44DF-9390-10437ACBDE28}"/>
              </a:ext>
            </a:extLst>
          </p:cNvPr>
          <p:cNvSpPr txBox="1"/>
          <p:nvPr/>
        </p:nvSpPr>
        <p:spPr>
          <a:xfrm>
            <a:off x="6251713" y="120193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(X – A)</a:t>
            </a:r>
            <a:r>
              <a:rPr lang="en-US" sz="2800" baseline="30000" dirty="0"/>
              <a:t>2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62FAF593-FC60-5B2F-2DD6-8742D0824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863914"/>
              </p:ext>
            </p:extLst>
          </p:nvPr>
        </p:nvGraphicFramePr>
        <p:xfrm>
          <a:off x="3290239" y="4311692"/>
          <a:ext cx="1907721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37E3AD8D-C2F4-E305-7C9D-4494C89635BB}"/>
              </a:ext>
            </a:extLst>
          </p:cNvPr>
          <p:cNvSpPr txBox="1"/>
          <p:nvPr/>
        </p:nvSpPr>
        <p:spPr>
          <a:xfrm>
            <a:off x="4047573" y="3795974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57135FA3-502D-85AA-4D86-D3403D48AEB0}"/>
              </a:ext>
            </a:extLst>
          </p:cNvPr>
          <p:cNvGraphicFramePr>
            <a:graphicFrameLocks noGrp="1"/>
          </p:cNvGraphicFramePr>
          <p:nvPr/>
        </p:nvGraphicFramePr>
        <p:xfrm>
          <a:off x="5890736" y="4350826"/>
          <a:ext cx="1907721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3BE99CB4-B379-20E9-79CF-6BF76E0B816F}"/>
              </a:ext>
            </a:extLst>
          </p:cNvPr>
          <p:cNvSpPr txBox="1"/>
          <p:nvPr/>
        </p:nvSpPr>
        <p:spPr>
          <a:xfrm>
            <a:off x="6279000" y="3837155"/>
            <a:ext cx="1249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(X – B)</a:t>
            </a:r>
            <a:r>
              <a:rPr lang="en-US" sz="2800" baseline="30000" dirty="0"/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5E67A8F-FC9D-589C-63A3-9865455D2F8E}"/>
              </a:ext>
            </a:extLst>
          </p:cNvPr>
          <p:cNvSpPr txBox="1"/>
          <p:nvPr/>
        </p:nvSpPr>
        <p:spPr>
          <a:xfrm>
            <a:off x="8492373" y="1278179"/>
            <a:ext cx="16671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∑</a:t>
            </a:r>
            <a:endParaRPr lang="en-US" sz="2400" dirty="0"/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EB62446B-548A-5FF0-A6D3-1C2FD364FDC9}"/>
              </a:ext>
            </a:extLst>
          </p:cNvPr>
          <p:cNvGraphicFramePr>
            <a:graphicFrameLocks noGrp="1"/>
          </p:cNvGraphicFramePr>
          <p:nvPr/>
        </p:nvGraphicFramePr>
        <p:xfrm>
          <a:off x="8257775" y="1744585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CD54E2AE-2575-C9F0-F182-1C1BED15E342}"/>
              </a:ext>
            </a:extLst>
          </p:cNvPr>
          <p:cNvGraphicFramePr>
            <a:graphicFrameLocks noGrp="1"/>
          </p:cNvGraphicFramePr>
          <p:nvPr/>
        </p:nvGraphicFramePr>
        <p:xfrm>
          <a:off x="8257775" y="4349297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F1C8C3B4-BB5A-8036-B147-418CD4376704}"/>
              </a:ext>
            </a:extLst>
          </p:cNvPr>
          <p:cNvSpPr txBox="1"/>
          <p:nvPr/>
        </p:nvSpPr>
        <p:spPr>
          <a:xfrm>
            <a:off x="10002973" y="1262790"/>
            <a:ext cx="179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 min | max }</a:t>
            </a:r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B0B8ADC9-8F3C-9501-BDE6-43D19D1AE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279286"/>
              </p:ext>
            </p:extLst>
          </p:nvPr>
        </p:nvGraphicFramePr>
        <p:xfrm>
          <a:off x="10533750" y="1744585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C214FBB5-CBD8-3EFD-771B-D4AA4E193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321973"/>
              </p:ext>
            </p:extLst>
          </p:nvPr>
        </p:nvGraphicFramePr>
        <p:xfrm>
          <a:off x="10533750" y="4349297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id="{797D6B23-DC33-275D-16A7-75EE6FCB25A8}"/>
              </a:ext>
            </a:extLst>
          </p:cNvPr>
          <p:cNvSpPr txBox="1"/>
          <p:nvPr/>
        </p:nvSpPr>
        <p:spPr>
          <a:xfrm>
            <a:off x="5240677" y="376080"/>
            <a:ext cx="2979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 distance | similarity }</a:t>
            </a:r>
          </a:p>
        </p:txBody>
      </p:sp>
      <p:sp>
        <p:nvSpPr>
          <p:cNvPr id="92" name="Title 8">
            <a:extLst>
              <a:ext uri="{FF2B5EF4-FFF2-40B4-BE49-F238E27FC236}">
                <a16:creationId xmlns:a16="http://schemas.microsoft.com/office/drawing/2014/main" id="{F7F054CA-D6EC-A564-59A2-CC61695BE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579"/>
          </a:xfrm>
        </p:spPr>
        <p:txBody>
          <a:bodyPr>
            <a:normAutofit fontScale="90000"/>
          </a:bodyPr>
          <a:lstStyle/>
          <a:p>
            <a:r>
              <a:rPr lang="en-US" dirty="0"/>
              <a:t>L2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2AFA45-F0C2-0BD8-2472-B9B726ABB768}"/>
              </a:ext>
            </a:extLst>
          </p:cNvPr>
          <p:cNvSpPr txBox="1"/>
          <p:nvPr/>
        </p:nvSpPr>
        <p:spPr>
          <a:xfrm>
            <a:off x="2268953" y="614595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a.k.a. ___________________</a:t>
            </a:r>
          </a:p>
        </p:txBody>
      </p:sp>
      <p:graphicFrame>
        <p:nvGraphicFramePr>
          <p:cNvPr id="142" name="Table 141">
            <a:extLst>
              <a:ext uri="{FF2B5EF4-FFF2-40B4-BE49-F238E27FC236}">
                <a16:creationId xmlns:a16="http://schemas.microsoft.com/office/drawing/2014/main" id="{C16DA2C6-8E94-07E5-B587-354F3E1C1E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578519"/>
              </p:ext>
            </p:extLst>
          </p:nvPr>
        </p:nvGraphicFramePr>
        <p:xfrm>
          <a:off x="9199738" y="1744585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graphicFrame>
        <p:nvGraphicFramePr>
          <p:cNvPr id="143" name="Table 142">
            <a:extLst>
              <a:ext uri="{FF2B5EF4-FFF2-40B4-BE49-F238E27FC236}">
                <a16:creationId xmlns:a16="http://schemas.microsoft.com/office/drawing/2014/main" id="{DAE439A0-4B5F-51A6-3CAE-CA7D222EE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15758"/>
              </p:ext>
            </p:extLst>
          </p:nvPr>
        </p:nvGraphicFramePr>
        <p:xfrm>
          <a:off x="9199738" y="4349297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E2D895A-3EFB-7A70-497D-58207FF6FFBD}"/>
                  </a:ext>
                </a:extLst>
              </p:cNvPr>
              <p:cNvSpPr txBox="1"/>
              <p:nvPr/>
            </p:nvSpPr>
            <p:spPr>
              <a:xfrm>
                <a:off x="9035675" y="1212955"/>
                <a:ext cx="735026" cy="5416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/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E2D895A-3EFB-7A70-497D-58207FF6F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675" y="1212955"/>
                <a:ext cx="735026" cy="541623"/>
              </a:xfrm>
              <a:prstGeom prst="rect">
                <a:avLst/>
              </a:prstGeom>
              <a:blipFill>
                <a:blip r:embed="rId2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40D608A-927A-FF97-929D-57AF2BC1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94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03A16-B043-5129-04D9-1A6DADC26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E58594-27C8-EFFB-98A8-77DFD72F7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41417"/>
              </p:ext>
            </p:extLst>
          </p:nvPr>
        </p:nvGraphicFramePr>
        <p:xfrm>
          <a:off x="788879" y="1725984"/>
          <a:ext cx="1907721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85A429-9324-D51C-9AE2-D68FABA00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76588"/>
              </p:ext>
            </p:extLst>
          </p:nvPr>
        </p:nvGraphicFramePr>
        <p:xfrm>
          <a:off x="3290240" y="1724455"/>
          <a:ext cx="1907721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180132-F695-CE21-194E-01CE3EEC7FAE}"/>
              </a:ext>
            </a:extLst>
          </p:cNvPr>
          <p:cNvGraphicFramePr>
            <a:graphicFrameLocks noGrp="1"/>
          </p:cNvGraphicFramePr>
          <p:nvPr/>
        </p:nvGraphicFramePr>
        <p:xfrm>
          <a:off x="5890736" y="1725984"/>
          <a:ext cx="1907721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4223C88-2BB3-C453-48AF-53380061629A}"/>
              </a:ext>
            </a:extLst>
          </p:cNvPr>
          <p:cNvSpPr txBox="1"/>
          <p:nvPr/>
        </p:nvSpPr>
        <p:spPr>
          <a:xfrm>
            <a:off x="1557433" y="1202763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0CB199-EB82-DB36-C414-7290C07EAA49}"/>
              </a:ext>
            </a:extLst>
          </p:cNvPr>
          <p:cNvSpPr txBox="1"/>
          <p:nvPr/>
        </p:nvSpPr>
        <p:spPr>
          <a:xfrm>
            <a:off x="4076024" y="1201235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6796BE-CD8A-EC0A-284A-1B483A5AD978}"/>
              </a:ext>
            </a:extLst>
          </p:cNvPr>
          <p:cNvSpPr txBox="1"/>
          <p:nvPr/>
        </p:nvSpPr>
        <p:spPr>
          <a:xfrm>
            <a:off x="6251713" y="120193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(X – A)</a:t>
            </a:r>
            <a:r>
              <a:rPr lang="en-US" sz="2800" baseline="30000" dirty="0"/>
              <a:t>2</a:t>
            </a: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9B1AB7F5-8986-BF10-ECF9-68552AB55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856944"/>
              </p:ext>
            </p:extLst>
          </p:nvPr>
        </p:nvGraphicFramePr>
        <p:xfrm>
          <a:off x="3290239" y="4311692"/>
          <a:ext cx="1907721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217BA4ED-2C3E-CD41-BFB6-C1C97965FA65}"/>
              </a:ext>
            </a:extLst>
          </p:cNvPr>
          <p:cNvSpPr txBox="1"/>
          <p:nvPr/>
        </p:nvSpPr>
        <p:spPr>
          <a:xfrm>
            <a:off x="4047573" y="3795974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B637406C-B422-0AC7-1EA1-AE23467795F9}"/>
              </a:ext>
            </a:extLst>
          </p:cNvPr>
          <p:cNvGraphicFramePr>
            <a:graphicFrameLocks noGrp="1"/>
          </p:cNvGraphicFramePr>
          <p:nvPr/>
        </p:nvGraphicFramePr>
        <p:xfrm>
          <a:off x="5890736" y="4350826"/>
          <a:ext cx="1907721" cy="16950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4207933508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3718573911"/>
                    </a:ext>
                  </a:extLst>
                </a:gridCol>
                <a:gridCol w="635907">
                  <a:extLst>
                    <a:ext uri="{9D8B030D-6E8A-4147-A177-3AD203B41FA5}">
                      <a16:colId xmlns:a16="http://schemas.microsoft.com/office/drawing/2014/main" val="143756634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06635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21378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74513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4E8EFC88-4A0B-E524-C120-8DD8010D35BB}"/>
              </a:ext>
            </a:extLst>
          </p:cNvPr>
          <p:cNvSpPr txBox="1"/>
          <p:nvPr/>
        </p:nvSpPr>
        <p:spPr>
          <a:xfrm>
            <a:off x="6279000" y="3837155"/>
            <a:ext cx="1249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(X – B)</a:t>
            </a:r>
            <a:r>
              <a:rPr lang="en-US" sz="2800" baseline="30000" dirty="0"/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D1F6F74-C9EF-FC30-6423-0D1EE950A0B9}"/>
              </a:ext>
            </a:extLst>
          </p:cNvPr>
          <p:cNvSpPr txBox="1"/>
          <p:nvPr/>
        </p:nvSpPr>
        <p:spPr>
          <a:xfrm>
            <a:off x="8492373" y="1278179"/>
            <a:ext cx="16671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∑</a:t>
            </a:r>
            <a:endParaRPr lang="en-US" sz="2400" dirty="0"/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DC5F8808-0C48-7AC6-801C-916880A2978A}"/>
              </a:ext>
            </a:extLst>
          </p:cNvPr>
          <p:cNvGraphicFramePr>
            <a:graphicFrameLocks noGrp="1"/>
          </p:cNvGraphicFramePr>
          <p:nvPr/>
        </p:nvGraphicFramePr>
        <p:xfrm>
          <a:off x="8257775" y="1744585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50C51190-3888-A2BE-B279-92EFD228A820}"/>
              </a:ext>
            </a:extLst>
          </p:cNvPr>
          <p:cNvGraphicFramePr>
            <a:graphicFrameLocks noGrp="1"/>
          </p:cNvGraphicFramePr>
          <p:nvPr/>
        </p:nvGraphicFramePr>
        <p:xfrm>
          <a:off x="8257775" y="4349297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4705F54A-1788-B04C-959B-5DB00ECD5D4D}"/>
              </a:ext>
            </a:extLst>
          </p:cNvPr>
          <p:cNvSpPr txBox="1"/>
          <p:nvPr/>
        </p:nvSpPr>
        <p:spPr>
          <a:xfrm>
            <a:off x="10002973" y="1262790"/>
            <a:ext cx="1794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{ min | max }</a:t>
            </a:r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40A5455A-0C98-FD79-07C5-785282C6E322}"/>
              </a:ext>
            </a:extLst>
          </p:cNvPr>
          <p:cNvGraphicFramePr>
            <a:graphicFrameLocks noGrp="1"/>
          </p:cNvGraphicFramePr>
          <p:nvPr/>
        </p:nvGraphicFramePr>
        <p:xfrm>
          <a:off x="10533750" y="1744585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EED5554F-1D7F-29AB-2A33-AF3444DE809F}"/>
              </a:ext>
            </a:extLst>
          </p:cNvPr>
          <p:cNvGraphicFramePr>
            <a:graphicFrameLocks noGrp="1"/>
          </p:cNvGraphicFramePr>
          <p:nvPr/>
        </p:nvGraphicFramePr>
        <p:xfrm>
          <a:off x="10533750" y="4349297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sp>
        <p:nvSpPr>
          <p:cNvPr id="92" name="Title 8">
            <a:extLst>
              <a:ext uri="{FF2B5EF4-FFF2-40B4-BE49-F238E27FC236}">
                <a16:creationId xmlns:a16="http://schemas.microsoft.com/office/drawing/2014/main" id="{B3833165-2492-84AA-D0E8-409BCBAA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L2 Distance</a:t>
            </a:r>
          </a:p>
        </p:txBody>
      </p:sp>
      <p:graphicFrame>
        <p:nvGraphicFramePr>
          <p:cNvPr id="142" name="Table 141">
            <a:extLst>
              <a:ext uri="{FF2B5EF4-FFF2-40B4-BE49-F238E27FC236}">
                <a16:creationId xmlns:a16="http://schemas.microsoft.com/office/drawing/2014/main" id="{DD5E6FBB-42DF-3B5D-3811-40F8EEAD8608}"/>
              </a:ext>
            </a:extLst>
          </p:cNvPr>
          <p:cNvGraphicFramePr>
            <a:graphicFrameLocks noGrp="1"/>
          </p:cNvGraphicFramePr>
          <p:nvPr/>
        </p:nvGraphicFramePr>
        <p:xfrm>
          <a:off x="9199738" y="1744585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p:graphicFrame>
        <p:nvGraphicFramePr>
          <p:cNvPr id="143" name="Table 142">
            <a:extLst>
              <a:ext uri="{FF2B5EF4-FFF2-40B4-BE49-F238E27FC236}">
                <a16:creationId xmlns:a16="http://schemas.microsoft.com/office/drawing/2014/main" id="{931166B6-A732-E477-9072-91085C0AA475}"/>
              </a:ext>
            </a:extLst>
          </p:cNvPr>
          <p:cNvGraphicFramePr>
            <a:graphicFrameLocks noGrp="1"/>
          </p:cNvGraphicFramePr>
          <p:nvPr/>
        </p:nvGraphicFramePr>
        <p:xfrm>
          <a:off x="9199738" y="4349297"/>
          <a:ext cx="635907" cy="5650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5907">
                  <a:extLst>
                    <a:ext uri="{9D8B030D-6E8A-4147-A177-3AD203B41FA5}">
                      <a16:colId xmlns:a16="http://schemas.microsoft.com/office/drawing/2014/main" val="3753554641"/>
                    </a:ext>
                  </a:extLst>
                </a:gridCol>
              </a:tblGrid>
              <a:tr h="565005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6331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0474FF0E-4111-C4E6-B9CC-4595CB8F40D9}"/>
                  </a:ext>
                </a:extLst>
              </p:cNvPr>
              <p:cNvSpPr txBox="1"/>
              <p:nvPr/>
            </p:nvSpPr>
            <p:spPr>
              <a:xfrm>
                <a:off x="9035675" y="1212955"/>
                <a:ext cx="735026" cy="5416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/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E2D895A-3EFB-7A70-497D-58207FF6F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675" y="1212955"/>
                <a:ext cx="735026" cy="541623"/>
              </a:xfrm>
              <a:prstGeom prst="rect">
                <a:avLst/>
              </a:prstGeom>
              <a:blipFill>
                <a:blip r:embed="rId2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C10B0E-A446-05C4-9E78-A8A6C9A91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2233C7-4B13-24E9-53A3-987DDE43C379}"/>
              </a:ext>
            </a:extLst>
          </p:cNvPr>
          <p:cNvSpPr txBox="1"/>
          <p:nvPr/>
        </p:nvSpPr>
        <p:spPr>
          <a:xfrm>
            <a:off x="415121" y="6037662"/>
            <a:ext cx="151292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🔑  </a:t>
            </a:r>
            <a:r>
              <a:rPr lang="en-US" dirty="0"/>
              <a:t>a + b = 25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D69ABA-F6CE-B39D-ADC6-72A7AE997A73}"/>
              </a:ext>
            </a:extLst>
          </p:cNvPr>
          <p:cNvSpPr txBox="1"/>
          <p:nvPr/>
        </p:nvSpPr>
        <p:spPr>
          <a:xfrm>
            <a:off x="8421173" y="2377367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803798-A37C-14CC-E1F5-C649EA784DE0}"/>
              </a:ext>
            </a:extLst>
          </p:cNvPr>
          <p:cNvSpPr txBox="1"/>
          <p:nvPr/>
        </p:nvSpPr>
        <p:spPr>
          <a:xfrm>
            <a:off x="8416263" y="4974533"/>
            <a:ext cx="356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b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D0C4A63-4E3F-FA74-C2D3-65893CCBFACF}"/>
                  </a:ext>
                </a:extLst>
              </p14:cNvPr>
              <p14:cNvContentPartPr/>
              <p14:nvPr/>
            </p14:nvContentPartPr>
            <p14:xfrm>
              <a:off x="6065421" y="1889997"/>
              <a:ext cx="305280" cy="305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D0C4A63-4E3F-FA74-C2D3-65893CCBFACF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6054621" y="1879545"/>
                <a:ext cx="326520" cy="326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ECC5625-9F1F-AD50-95C3-5273AC6F9B14}"/>
                  </a:ext>
                </a:extLst>
              </p14:cNvPr>
              <p14:cNvContentPartPr/>
              <p14:nvPr/>
            </p14:nvContentPartPr>
            <p14:xfrm>
              <a:off x="6832581" y="1881357"/>
              <a:ext cx="212040" cy="266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ECC5625-9F1F-AD50-95C3-5273AC6F9B14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6822141" y="1870917"/>
                <a:ext cx="2332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81DE4B6-01EF-B262-3CA4-98FF7821F0DA}"/>
                  </a:ext>
                </a:extLst>
              </p14:cNvPr>
              <p14:cNvContentPartPr/>
              <p14:nvPr/>
            </p14:nvContentPartPr>
            <p14:xfrm>
              <a:off x="7385901" y="1865877"/>
              <a:ext cx="231120" cy="337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81DE4B6-01EF-B262-3CA4-98FF7821F0DA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7375101" y="1855077"/>
                <a:ext cx="25236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C3260AF-DD13-D032-4E57-C0865D7B671E}"/>
                  </a:ext>
                </a:extLst>
              </p14:cNvPr>
              <p14:cNvContentPartPr/>
              <p14:nvPr/>
            </p14:nvContentPartPr>
            <p14:xfrm>
              <a:off x="6142821" y="2450157"/>
              <a:ext cx="31680" cy="2548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C3260AF-DD13-D032-4E57-C0865D7B671E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6132381" y="2439717"/>
                <a:ext cx="5292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9E256F1-8FFE-43B2-3BA5-F3790DA1F18B}"/>
                  </a:ext>
                </a:extLst>
              </p14:cNvPr>
              <p14:cNvContentPartPr/>
              <p14:nvPr/>
            </p14:nvContentPartPr>
            <p14:xfrm>
              <a:off x="6723141" y="2477157"/>
              <a:ext cx="219960" cy="2581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9E256F1-8FFE-43B2-3BA5-F3790DA1F18B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6712341" y="2466717"/>
                <a:ext cx="24120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4294D96-0A89-4EFF-01B1-D824C5334097}"/>
                  </a:ext>
                </a:extLst>
              </p14:cNvPr>
              <p14:cNvContentPartPr/>
              <p14:nvPr/>
            </p14:nvContentPartPr>
            <p14:xfrm>
              <a:off x="7365741" y="2461677"/>
              <a:ext cx="234720" cy="227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4294D96-0A89-4EFF-01B1-D824C5334097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7355301" y="2450877"/>
                <a:ext cx="25596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2991947-94CD-58B4-E9A9-680426B06241}"/>
                  </a:ext>
                </a:extLst>
              </p14:cNvPr>
              <p14:cNvContentPartPr/>
              <p14:nvPr/>
            </p14:nvContentPartPr>
            <p14:xfrm>
              <a:off x="6221301" y="3018237"/>
              <a:ext cx="23760" cy="251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2991947-94CD-58B4-E9A9-680426B06241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6210501" y="3007437"/>
                <a:ext cx="4500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3A7171A-E301-AB6F-06B1-E41CF7BF4B3B}"/>
                  </a:ext>
                </a:extLst>
              </p14:cNvPr>
              <p14:cNvContentPartPr/>
              <p14:nvPr/>
            </p14:nvContentPartPr>
            <p14:xfrm>
              <a:off x="6832581" y="3069717"/>
              <a:ext cx="39600" cy="199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3A7171A-E301-AB6F-06B1-E41CF7BF4B3B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6822141" y="3058917"/>
                <a:ext cx="6084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DFA9428-0EC9-C497-40F0-7CD60F4610B4}"/>
                  </a:ext>
                </a:extLst>
              </p14:cNvPr>
              <p14:cNvContentPartPr/>
              <p14:nvPr/>
            </p14:nvContentPartPr>
            <p14:xfrm>
              <a:off x="7357821" y="3037317"/>
              <a:ext cx="243360" cy="287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DFA9428-0EC9-C497-40F0-7CD60F4610B4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7347381" y="3026864"/>
                <a:ext cx="264600" cy="3085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B55888F-CC75-20D7-DAED-A7D7D46B92A2}"/>
                  </a:ext>
                </a:extLst>
              </p14:cNvPr>
              <p14:cNvContentPartPr/>
              <p14:nvPr/>
            </p14:nvContentPartPr>
            <p14:xfrm>
              <a:off x="6276021" y="4555437"/>
              <a:ext cx="16200" cy="2502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B55888F-CC75-20D7-DAED-A7D7D46B92A2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6265581" y="4544997"/>
                <a:ext cx="3744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142201F-46E4-8EC9-A474-45634FBCB57F}"/>
                  </a:ext>
                </a:extLst>
              </p14:cNvPr>
              <p14:cNvContentPartPr/>
              <p14:nvPr/>
            </p14:nvContentPartPr>
            <p14:xfrm>
              <a:off x="6691461" y="4554717"/>
              <a:ext cx="242640" cy="2120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142201F-46E4-8EC9-A474-45634FBCB57F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6681021" y="4544277"/>
                <a:ext cx="26388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B26337D-6EC0-5753-4C7A-16C822166CA9}"/>
                  </a:ext>
                </a:extLst>
              </p14:cNvPr>
              <p14:cNvContentPartPr/>
              <p14:nvPr/>
            </p14:nvContentPartPr>
            <p14:xfrm>
              <a:off x="7428381" y="4523397"/>
              <a:ext cx="235440" cy="243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B26337D-6EC0-5753-4C7A-16C822166CA9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7417941" y="4512597"/>
                <a:ext cx="2566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4EF3BC4-155E-AF5A-0B0C-6E6F908B35A9}"/>
                  </a:ext>
                </a:extLst>
              </p14:cNvPr>
              <p14:cNvContentPartPr/>
              <p14:nvPr/>
            </p14:nvContentPartPr>
            <p14:xfrm>
              <a:off x="6268461" y="5106957"/>
              <a:ext cx="31680" cy="216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4EF3BC4-155E-AF5A-0B0C-6E6F908B35A9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6257661" y="5096517"/>
                <a:ext cx="5292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B08BF4A-F9FB-CE4D-CF12-F8FF9F21DA2E}"/>
                  </a:ext>
                </a:extLst>
              </p14:cNvPr>
              <p14:cNvContentPartPr/>
              <p14:nvPr/>
            </p14:nvContentPartPr>
            <p14:xfrm>
              <a:off x="6809181" y="5111277"/>
              <a:ext cx="226080" cy="196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B08BF4A-F9FB-CE4D-CF12-F8FF9F21DA2E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6798741" y="5100837"/>
                <a:ext cx="2473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51D9755-0109-570E-CA2C-740CACC90B22}"/>
                  </a:ext>
                </a:extLst>
              </p14:cNvPr>
              <p14:cNvContentPartPr/>
              <p14:nvPr/>
            </p14:nvContentPartPr>
            <p14:xfrm>
              <a:off x="7514781" y="5065197"/>
              <a:ext cx="38520" cy="245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51D9755-0109-570E-CA2C-740CACC90B22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7503981" y="5054397"/>
                <a:ext cx="5976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E22EEF1-365A-F171-9B4C-0BB79C48FDD2}"/>
                  </a:ext>
                </a:extLst>
              </p14:cNvPr>
              <p14:cNvContentPartPr/>
              <p14:nvPr/>
            </p14:nvContentPartPr>
            <p14:xfrm>
              <a:off x="6221301" y="5621037"/>
              <a:ext cx="39600" cy="2894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E22EEF1-365A-F171-9B4C-0BB79C48FDD2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6210501" y="5610237"/>
                <a:ext cx="6084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490923A-6EE1-6D82-0EE9-52A103FC4D6E}"/>
                  </a:ext>
                </a:extLst>
              </p14:cNvPr>
              <p14:cNvContentPartPr/>
              <p14:nvPr/>
            </p14:nvContentPartPr>
            <p14:xfrm>
              <a:off x="6864261" y="5653077"/>
              <a:ext cx="31680" cy="2660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490923A-6EE1-6D82-0EE9-52A103FC4D6E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6853461" y="5642637"/>
                <a:ext cx="5292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0DE8BAD-4368-A136-DFBE-AF3EF0C27C4A}"/>
                  </a:ext>
                </a:extLst>
              </p14:cNvPr>
              <p14:cNvContentPartPr/>
              <p14:nvPr/>
            </p14:nvContentPartPr>
            <p14:xfrm>
              <a:off x="7577421" y="5628597"/>
              <a:ext cx="55080" cy="279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0DE8BAD-4368-A136-DFBE-AF3EF0C27C4A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7566981" y="5618157"/>
                <a:ext cx="7632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FB59959-7C6E-41A1-245C-205B2BB9E7FC}"/>
                  </a:ext>
                </a:extLst>
              </p14:cNvPr>
              <p14:cNvContentPartPr/>
              <p14:nvPr/>
            </p14:nvContentPartPr>
            <p14:xfrm>
              <a:off x="8455461" y="1905117"/>
              <a:ext cx="266760" cy="259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FB59959-7C6E-41A1-245C-205B2BB9E7FC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8445021" y="1894317"/>
                <a:ext cx="28800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FF7BE3C-DC23-4BC5-FCA5-8181C0FE0C93}"/>
                  </a:ext>
                </a:extLst>
              </p14:cNvPr>
              <p14:cNvContentPartPr/>
              <p14:nvPr/>
            </p14:nvContentPartPr>
            <p14:xfrm>
              <a:off x="8526021" y="4468520"/>
              <a:ext cx="321840" cy="306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FF7BE3C-DC23-4BC5-FCA5-8181C0FE0C93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8515581" y="4457720"/>
                <a:ext cx="34308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5D289D1-EC28-14CF-A1F2-133ADD790C73}"/>
                  </a:ext>
                </a:extLst>
              </p14:cNvPr>
              <p14:cNvContentPartPr/>
              <p14:nvPr/>
            </p14:nvContentPartPr>
            <p14:xfrm>
              <a:off x="9302181" y="1928360"/>
              <a:ext cx="431640" cy="2905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5D289D1-EC28-14CF-A1F2-133ADD790C73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9291381" y="1917920"/>
                <a:ext cx="45288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1944737-B4BF-90A5-BBF3-9EA70AB83A49}"/>
                  </a:ext>
                </a:extLst>
              </p14:cNvPr>
              <p14:cNvContentPartPr/>
              <p14:nvPr/>
            </p14:nvContentPartPr>
            <p14:xfrm>
              <a:off x="9302181" y="4507760"/>
              <a:ext cx="345240" cy="282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1944737-B4BF-90A5-BBF3-9EA70AB83A49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9291381" y="4496960"/>
                <a:ext cx="36648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55D02B5-FA75-2771-3775-935C55471255}"/>
                  </a:ext>
                </a:extLst>
              </p14:cNvPr>
              <p14:cNvContentPartPr/>
              <p14:nvPr/>
            </p14:nvContentPartPr>
            <p14:xfrm>
              <a:off x="10164381" y="1332560"/>
              <a:ext cx="619560" cy="3765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55D02B5-FA75-2771-3775-935C55471255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10150341" y="1318520"/>
                <a:ext cx="64800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86020B0-8171-798A-0CA0-A54A035A499A}"/>
                  </a:ext>
                </a:extLst>
              </p14:cNvPr>
              <p14:cNvContentPartPr/>
              <p14:nvPr/>
            </p14:nvContentPartPr>
            <p14:xfrm>
              <a:off x="10650741" y="4405880"/>
              <a:ext cx="907920" cy="3924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86020B0-8171-798A-0CA0-A54A035A499A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10636341" y="4391480"/>
                <a:ext cx="93636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8157E84-A4E7-E9CB-5C1B-E59E6456CB9D}"/>
                  </a:ext>
                </a:extLst>
              </p14:cNvPr>
              <p14:cNvContentPartPr/>
              <p14:nvPr/>
            </p14:nvContentPartPr>
            <p14:xfrm>
              <a:off x="478221" y="393680"/>
              <a:ext cx="515160" cy="343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8157E84-A4E7-E9CB-5C1B-E59E6456CB9D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458061" y="373160"/>
                <a:ext cx="555840" cy="38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9070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11D6B38-E77A-A44B-875C-CEC1C5C33424}">
  <we:reference id="1f4df590-35fc-4b16-a239-39709f9d8a74" version="1.0.0.1" store="EXCatalog" storeType="EXCatalog"/>
  <we:alternateReferences>
    <we:reference id="WA104381063" version="1.0.0.1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1239</TotalTime>
  <Words>2801</Words>
  <Application>Microsoft Office PowerPoint</Application>
  <PresentationFormat>Widescreen</PresentationFormat>
  <Paragraphs>1717</Paragraphs>
  <Slides>67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68" baseType="lpstr">
      <vt:lpstr>office theme</vt:lpstr>
      <vt:lpstr>PowerPoint Presentation</vt:lpstr>
      <vt:lpstr>Compare</vt:lpstr>
      <vt:lpstr>Compare Pixels</vt:lpstr>
      <vt:lpstr>Q: Which looks like X the most? A or B?</vt:lpstr>
      <vt:lpstr>Count Different Pixels</vt:lpstr>
      <vt:lpstr>L1</vt:lpstr>
      <vt:lpstr>L1 Distance</vt:lpstr>
      <vt:lpstr>L2</vt:lpstr>
      <vt:lpstr>L2 Distance</vt:lpstr>
      <vt:lpstr>Cosine</vt:lpstr>
      <vt:lpstr>Cosine</vt:lpstr>
      <vt:lpstr>Cosine Similarity</vt:lpstr>
      <vt:lpstr>Scoreboard: Who is more like X?</vt:lpstr>
      <vt:lpstr>Similarity vs. Distance</vt:lpstr>
      <vt:lpstr>Compare Many Images</vt:lpstr>
      <vt:lpstr>Find images similar to a query image (L1 &lt; 3)</vt:lpstr>
      <vt:lpstr>Find similar images by L1 &lt; 2</vt:lpstr>
      <vt:lpstr>Find images similar to a query image (cosine)</vt:lpstr>
      <vt:lpstr>Cosine similarity for many images via Matrix Multiplication</vt:lpstr>
      <vt:lpstr>Calculate</vt:lpstr>
      <vt:lpstr>Time Complexity</vt:lpstr>
      <vt:lpstr>Is Q more similar to K1 or to K2? (cosine)</vt:lpstr>
      <vt:lpstr>Compare Many by Features</vt:lpstr>
      <vt:lpstr>Find Similar Images in the Feature Space</vt:lpstr>
      <vt:lpstr>L1</vt:lpstr>
      <vt:lpstr>Cosine</vt:lpstr>
      <vt:lpstr>Compare Moments</vt:lpstr>
      <vt:lpstr>Image and Image Moments (M)</vt:lpstr>
      <vt:lpstr>Math</vt:lpstr>
      <vt:lpstr>M00</vt:lpstr>
      <vt:lpstr>M10</vt:lpstr>
      <vt:lpstr>M01</vt:lpstr>
      <vt:lpstr>M21</vt:lpstr>
      <vt:lpstr>M20</vt:lpstr>
      <vt:lpstr>M12</vt:lpstr>
      <vt:lpstr>M2x2</vt:lpstr>
      <vt:lpstr>M2x2</vt:lpstr>
      <vt:lpstr>M2x2</vt:lpstr>
      <vt:lpstr>Compare X to A and B by L1 of their 2x2 Moments</vt:lpstr>
      <vt:lpstr>Compare Distributions</vt:lpstr>
      <vt:lpstr>Pixels  Histograms  Distributions</vt:lpstr>
      <vt:lpstr>How do we compare distributions?</vt:lpstr>
      <vt:lpstr>Cross-Entropy: Definition</vt:lpstr>
      <vt:lpstr>Entropy</vt:lpstr>
      <vt:lpstr>Compute Entropy</vt:lpstr>
      <vt:lpstr>Cross Entropy</vt:lpstr>
      <vt:lpstr>Matrix Multiplication Form</vt:lpstr>
      <vt:lpstr>Find Q most similar to P by Cross Entropy</vt:lpstr>
      <vt:lpstr>NumPy by Hand ✍️  Rearranging</vt:lpstr>
      <vt:lpstr>Transpose (1D)</vt:lpstr>
      <vt:lpstr>Transpose (2D)</vt:lpstr>
      <vt:lpstr>Reshape 1D  2D</vt:lpstr>
      <vt:lpstr>Reshape 2D  2D</vt:lpstr>
      <vt:lpstr>Flatten</vt:lpstr>
      <vt:lpstr>Ravel</vt:lpstr>
      <vt:lpstr>Execute by ✍️</vt:lpstr>
      <vt:lpstr>NumPy by Hand ✍️  Shifting</vt:lpstr>
      <vt:lpstr>Negative indexing</vt:lpstr>
      <vt:lpstr>Shift Right by 1</vt:lpstr>
      <vt:lpstr>Shift Right by 2</vt:lpstr>
      <vt:lpstr>Shift Left by 1</vt:lpstr>
      <vt:lpstr>Shift Left by 2</vt:lpstr>
      <vt:lpstr>Shift</vt:lpstr>
      <vt:lpstr>Roll (right)</vt:lpstr>
      <vt:lpstr>Roll (left)</vt:lpstr>
      <vt:lpstr>Roll</vt:lpstr>
      <vt:lpstr>Execute by ✍️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Dharini Baskaran</cp:lastModifiedBy>
  <cp:revision>6</cp:revision>
  <dcterms:created xsi:type="dcterms:W3CDTF">2023-09-26T16:58:49Z</dcterms:created>
  <dcterms:modified xsi:type="dcterms:W3CDTF">2024-01-24T21:01:36Z</dcterms:modified>
</cp:coreProperties>
</file>