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454" r:id="rId2"/>
    <p:sldId id="595" r:id="rId3"/>
    <p:sldId id="611" r:id="rId4"/>
    <p:sldId id="612" r:id="rId5"/>
    <p:sldId id="591" r:id="rId6"/>
    <p:sldId id="592" r:id="rId7"/>
    <p:sldId id="608" r:id="rId8"/>
    <p:sldId id="596" r:id="rId9"/>
    <p:sldId id="609" r:id="rId10"/>
    <p:sldId id="606" r:id="rId11"/>
    <p:sldId id="607" r:id="rId12"/>
    <p:sldId id="600" r:id="rId13"/>
    <p:sldId id="604" r:id="rId14"/>
    <p:sldId id="513" r:id="rId15"/>
    <p:sldId id="537" r:id="rId16"/>
    <p:sldId id="601" r:id="rId17"/>
    <p:sldId id="605" r:id="rId18"/>
    <p:sldId id="610" r:id="rId19"/>
    <p:sldId id="613" r:id="rId20"/>
    <p:sldId id="614" r:id="rId21"/>
    <p:sldId id="6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 autoAdjust="0"/>
    <p:restoredTop sz="92963"/>
  </p:normalViewPr>
  <p:slideViewPr>
    <p:cSldViewPr snapToGrid="0">
      <p:cViewPr varScale="1">
        <p:scale>
          <a:sx n="129" d="100"/>
          <a:sy n="129" d="100"/>
        </p:scale>
        <p:origin x="240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7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78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60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08431-8FDB-E783-BB28-235516F35732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C40B0-2608-8517-5369-C7383DD0DF4F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ECCD4-3459-7B98-AF5E-3DAA127223B5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EE530D-35D4-A7EE-FDAF-FA989C3A43A7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B469A-4C27-874B-8FFE-D3913E580B1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D7A9476-FE2B-3824-B43D-F63D0191A274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E8965-414F-79E7-3E4D-70CD5AF71E91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BAB69F4-CFC1-09D1-EC4D-CCA2E7D9507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Camera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63800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2C7-1CD3-45ED-836B-C01A8539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 the Extrinsic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B6E7-41B9-3A5D-A67D-78F242FB3A49}"/>
              </a:ext>
            </a:extLst>
          </p:cNvPr>
          <p:cNvSpPr/>
          <p:nvPr/>
        </p:nvSpPr>
        <p:spPr>
          <a:xfrm>
            <a:off x="2568378" y="2293681"/>
            <a:ext cx="1609629" cy="146370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03D84C5-B247-973A-3B96-3BA2DC31AB05}"/>
              </a:ext>
            </a:extLst>
          </p:cNvPr>
          <p:cNvSpPr/>
          <p:nvPr/>
        </p:nvSpPr>
        <p:spPr>
          <a:xfrm>
            <a:off x="1780696" y="2297901"/>
            <a:ext cx="2397323" cy="2262197"/>
          </a:xfrm>
          <a:prstGeom prst="cube">
            <a:avLst>
              <a:gd name="adj" fmla="val 3510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02D24-F740-546D-A0F7-542F777546C1}"/>
              </a:ext>
            </a:extLst>
          </p:cNvPr>
          <p:cNvCxnSpPr>
            <a:cxnSpLocks/>
          </p:cNvCxnSpPr>
          <p:nvPr/>
        </p:nvCxnSpPr>
        <p:spPr>
          <a:xfrm flipH="1">
            <a:off x="1776270" y="3757386"/>
            <a:ext cx="792108" cy="80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DCCE6-2C7B-DE26-0194-E2749FCAAFB2}"/>
              </a:ext>
            </a:extLst>
          </p:cNvPr>
          <p:cNvCxnSpPr>
            <a:cxnSpLocks/>
          </p:cNvCxnSpPr>
          <p:nvPr/>
        </p:nvCxnSpPr>
        <p:spPr>
          <a:xfrm flipV="1">
            <a:off x="2939541" y="2866706"/>
            <a:ext cx="4426" cy="734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E138A6-3802-5AAE-4161-585EE2290F1F}"/>
              </a:ext>
            </a:extLst>
          </p:cNvPr>
          <p:cNvCxnSpPr>
            <a:cxnSpLocks/>
          </p:cNvCxnSpPr>
          <p:nvPr/>
        </p:nvCxnSpPr>
        <p:spPr>
          <a:xfrm flipH="1">
            <a:off x="2463800" y="3600732"/>
            <a:ext cx="475741" cy="44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89B7C8-CB95-F3F0-E7C5-8155528CE1DD}"/>
              </a:ext>
            </a:extLst>
          </p:cNvPr>
          <p:cNvCxnSpPr>
            <a:cxnSpLocks/>
          </p:cNvCxnSpPr>
          <p:nvPr/>
        </p:nvCxnSpPr>
        <p:spPr>
          <a:xfrm>
            <a:off x="2939541" y="3600732"/>
            <a:ext cx="984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2A199-6ACF-C67C-E63D-A25A71DE96DA}"/>
              </a:ext>
            </a:extLst>
          </p:cNvPr>
          <p:cNvSpPr txBox="1"/>
          <p:nvPr/>
        </p:nvSpPr>
        <p:spPr>
          <a:xfrm>
            <a:off x="2585987" y="2530340"/>
            <a:ext cx="333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Z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1E095-459A-6EAB-ED71-9DE39CCEAA3A}"/>
              </a:ext>
            </a:extLst>
          </p:cNvPr>
          <p:cNvSpPr txBox="1"/>
          <p:nvPr/>
        </p:nvSpPr>
        <p:spPr>
          <a:xfrm>
            <a:off x="3831145" y="3203083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164B9-25AC-6D49-A8A7-C204603108AD}"/>
              </a:ext>
            </a:extLst>
          </p:cNvPr>
          <p:cNvSpPr txBox="1"/>
          <p:nvPr/>
        </p:nvSpPr>
        <p:spPr>
          <a:xfrm>
            <a:off x="2131116" y="3531161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67DB20-7A52-D866-62AD-389C23CF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954" y="3402460"/>
            <a:ext cx="419100" cy="342900"/>
          </a:xfrm>
          <a:prstGeom prst="rect">
            <a:avLst/>
          </a:prstGeom>
        </p:spPr>
      </p:pic>
      <p:sp>
        <p:nvSpPr>
          <p:cNvPr id="13" name="CaixaDeTexto 38">
            <a:extLst>
              <a:ext uri="{FF2B5EF4-FFF2-40B4-BE49-F238E27FC236}">
                <a16:creationId xmlns:a16="http://schemas.microsoft.com/office/drawing/2014/main" id="{DEEA6F1E-7C78-7929-9737-4D8D283585A6}"/>
              </a:ext>
            </a:extLst>
          </p:cNvPr>
          <p:cNvSpPr txBox="1"/>
          <p:nvPr/>
        </p:nvSpPr>
        <p:spPr>
          <a:xfrm>
            <a:off x="2078804" y="4143009"/>
            <a:ext cx="1012265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/>
              <a:t>World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8738F2-400F-DFE2-5567-74805152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760" y="3013720"/>
            <a:ext cx="419100" cy="233560"/>
          </a:xfrm>
          <a:prstGeom prst="rect">
            <a:avLst/>
          </a:prstGeom>
        </p:spPr>
      </p:pic>
      <p:graphicFrame>
        <p:nvGraphicFramePr>
          <p:cNvPr id="16" name="Table 43">
            <a:extLst>
              <a:ext uri="{FF2B5EF4-FFF2-40B4-BE49-F238E27FC236}">
                <a16:creationId xmlns:a16="http://schemas.microsoft.com/office/drawing/2014/main" id="{A0A99422-D35A-FB7A-D0DF-E95CAF0B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06437"/>
              </p:ext>
            </p:extLst>
          </p:nvPr>
        </p:nvGraphicFramePr>
        <p:xfrm>
          <a:off x="6540613" y="342900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0734CD2E-82C2-705F-4DD4-50A336F40352}"/>
              </a:ext>
            </a:extLst>
          </p:cNvPr>
          <p:cNvSpPr txBox="1"/>
          <p:nvPr/>
        </p:nvSpPr>
        <p:spPr>
          <a:xfrm>
            <a:off x="6484955" y="2690554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3E54E1-CD7D-D11B-DE22-5B4907DE2FB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941809" y="3130500"/>
            <a:ext cx="1312951" cy="47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BB0F6D-DB7A-4469-F4AB-D0AAA6325A54}"/>
              </a:ext>
            </a:extLst>
          </p:cNvPr>
          <p:cNvSpPr txBox="1"/>
          <p:nvPr/>
        </p:nvSpPr>
        <p:spPr>
          <a:xfrm>
            <a:off x="4230115" y="2631700"/>
            <a:ext cx="140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c</a:t>
            </a:r>
            <a:r>
              <a:rPr lang="en-US" dirty="0"/>
              <a:t> = [2, -1, 1]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DBBCFEF8-6875-B63F-DEAC-0CE0117718CB}"/>
              </a:ext>
            </a:extLst>
          </p:cNvPr>
          <p:cNvGraphicFramePr>
            <a:graphicFrameLocks noGrp="1"/>
          </p:cNvGraphicFramePr>
          <p:nvPr/>
        </p:nvGraphicFramePr>
        <p:xfrm>
          <a:off x="766702" y="5266828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110129-9C48-8343-FC36-90D29CD62F64}"/>
              </a:ext>
            </a:extLst>
          </p:cNvPr>
          <p:cNvSpPr txBox="1"/>
          <p:nvPr/>
        </p:nvSpPr>
        <p:spPr>
          <a:xfrm>
            <a:off x="578090" y="1306998"/>
            <a:ext cx="625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Y from Z to X by 53 degrees then translates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4B2160-1CFC-1D59-F5DC-ABAF27B7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42705"/>
              </p:ext>
            </p:extLst>
          </p:nvPr>
        </p:nvGraphicFramePr>
        <p:xfrm>
          <a:off x="9338169" y="3429000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197817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880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23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818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232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93F6E3-DAF0-E7F2-1B04-077E6CE1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70860"/>
              </p:ext>
            </p:extLst>
          </p:nvPr>
        </p:nvGraphicFramePr>
        <p:xfrm>
          <a:off x="9338169" y="776565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197817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880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23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818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232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3AF736A-2C84-F163-0A1E-37B5A63C6276}"/>
              </a:ext>
            </a:extLst>
          </p:cNvPr>
          <p:cNvSpPr txBox="1"/>
          <p:nvPr/>
        </p:nvSpPr>
        <p:spPr>
          <a:xfrm>
            <a:off x="10015855" y="52973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CA6AF-20D7-B18E-EF06-67F06DB5AA1A}"/>
              </a:ext>
            </a:extLst>
          </p:cNvPr>
          <p:cNvSpPr txBox="1"/>
          <p:nvPr/>
        </p:nvSpPr>
        <p:spPr>
          <a:xfrm>
            <a:off x="10006231" y="323341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448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0F2C7-1CD3-45ED-836B-C01A8539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 the Extrinsic Matrix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B6E7-41B9-3A5D-A67D-78F242FB3A49}"/>
              </a:ext>
            </a:extLst>
          </p:cNvPr>
          <p:cNvSpPr/>
          <p:nvPr/>
        </p:nvSpPr>
        <p:spPr>
          <a:xfrm>
            <a:off x="2568378" y="2293681"/>
            <a:ext cx="1609629" cy="146370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03D84C5-B247-973A-3B96-3BA2DC31AB05}"/>
              </a:ext>
            </a:extLst>
          </p:cNvPr>
          <p:cNvSpPr/>
          <p:nvPr/>
        </p:nvSpPr>
        <p:spPr>
          <a:xfrm>
            <a:off x="1780696" y="2297901"/>
            <a:ext cx="2397323" cy="2262197"/>
          </a:xfrm>
          <a:prstGeom prst="cube">
            <a:avLst>
              <a:gd name="adj" fmla="val 3510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202D24-F740-546D-A0F7-542F777546C1}"/>
              </a:ext>
            </a:extLst>
          </p:cNvPr>
          <p:cNvCxnSpPr>
            <a:cxnSpLocks/>
          </p:cNvCxnSpPr>
          <p:nvPr/>
        </p:nvCxnSpPr>
        <p:spPr>
          <a:xfrm flipH="1">
            <a:off x="1776270" y="3757386"/>
            <a:ext cx="792108" cy="80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4DCCE6-2C7B-DE26-0194-E2749FCAAFB2}"/>
              </a:ext>
            </a:extLst>
          </p:cNvPr>
          <p:cNvCxnSpPr>
            <a:cxnSpLocks/>
          </p:cNvCxnSpPr>
          <p:nvPr/>
        </p:nvCxnSpPr>
        <p:spPr>
          <a:xfrm flipV="1">
            <a:off x="2939541" y="2866706"/>
            <a:ext cx="4426" cy="734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E138A6-3802-5AAE-4161-585EE2290F1F}"/>
              </a:ext>
            </a:extLst>
          </p:cNvPr>
          <p:cNvCxnSpPr>
            <a:cxnSpLocks/>
          </p:cNvCxnSpPr>
          <p:nvPr/>
        </p:nvCxnSpPr>
        <p:spPr>
          <a:xfrm flipH="1">
            <a:off x="2463800" y="3600732"/>
            <a:ext cx="475741" cy="44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89B7C8-CB95-F3F0-E7C5-8155528CE1DD}"/>
              </a:ext>
            </a:extLst>
          </p:cNvPr>
          <p:cNvCxnSpPr>
            <a:cxnSpLocks/>
          </p:cNvCxnSpPr>
          <p:nvPr/>
        </p:nvCxnSpPr>
        <p:spPr>
          <a:xfrm>
            <a:off x="2939541" y="3600732"/>
            <a:ext cx="984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922A199-6ACF-C67C-E63D-A25A71DE96DA}"/>
              </a:ext>
            </a:extLst>
          </p:cNvPr>
          <p:cNvSpPr txBox="1"/>
          <p:nvPr/>
        </p:nvSpPr>
        <p:spPr>
          <a:xfrm>
            <a:off x="2585987" y="2530340"/>
            <a:ext cx="333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Z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1E095-459A-6EAB-ED71-9DE39CCEAA3A}"/>
              </a:ext>
            </a:extLst>
          </p:cNvPr>
          <p:cNvSpPr txBox="1"/>
          <p:nvPr/>
        </p:nvSpPr>
        <p:spPr>
          <a:xfrm>
            <a:off x="3831145" y="3203083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164B9-25AC-6D49-A8A7-C204603108AD}"/>
              </a:ext>
            </a:extLst>
          </p:cNvPr>
          <p:cNvSpPr txBox="1"/>
          <p:nvPr/>
        </p:nvSpPr>
        <p:spPr>
          <a:xfrm>
            <a:off x="2131116" y="3531161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Y 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467DB20-7A52-D866-62AD-389C23CFF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954" y="3402460"/>
            <a:ext cx="419100" cy="342900"/>
          </a:xfrm>
          <a:prstGeom prst="rect">
            <a:avLst/>
          </a:prstGeom>
        </p:spPr>
      </p:pic>
      <p:sp>
        <p:nvSpPr>
          <p:cNvPr id="13" name="CaixaDeTexto 38">
            <a:extLst>
              <a:ext uri="{FF2B5EF4-FFF2-40B4-BE49-F238E27FC236}">
                <a16:creationId xmlns:a16="http://schemas.microsoft.com/office/drawing/2014/main" id="{DEEA6F1E-7C78-7929-9737-4D8D283585A6}"/>
              </a:ext>
            </a:extLst>
          </p:cNvPr>
          <p:cNvSpPr txBox="1"/>
          <p:nvPr/>
        </p:nvSpPr>
        <p:spPr>
          <a:xfrm>
            <a:off x="2078804" y="4143009"/>
            <a:ext cx="1012265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/>
              <a:t>World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58738F2-400F-DFE2-5567-748051525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4760" y="3013720"/>
            <a:ext cx="419100" cy="233560"/>
          </a:xfrm>
          <a:prstGeom prst="rect">
            <a:avLst/>
          </a:prstGeom>
        </p:spPr>
      </p:pic>
      <p:graphicFrame>
        <p:nvGraphicFramePr>
          <p:cNvPr id="16" name="Table 43">
            <a:extLst>
              <a:ext uri="{FF2B5EF4-FFF2-40B4-BE49-F238E27FC236}">
                <a16:creationId xmlns:a16="http://schemas.microsoft.com/office/drawing/2014/main" id="{A0A99422-D35A-FB7A-D0DF-E95CAF0B8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4232"/>
              </p:ext>
            </p:extLst>
          </p:nvPr>
        </p:nvGraphicFramePr>
        <p:xfrm>
          <a:off x="6540613" y="342900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0734CD2E-82C2-705F-4DD4-50A336F40352}"/>
              </a:ext>
            </a:extLst>
          </p:cNvPr>
          <p:cNvSpPr txBox="1"/>
          <p:nvPr/>
        </p:nvSpPr>
        <p:spPr>
          <a:xfrm>
            <a:off x="6484955" y="2690554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33E54E1-CD7D-D11B-DE22-5B4907DE2FB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941809" y="3130500"/>
            <a:ext cx="1312951" cy="47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BB0F6D-DB7A-4469-F4AB-D0AAA6325A54}"/>
              </a:ext>
            </a:extLst>
          </p:cNvPr>
          <p:cNvSpPr txBox="1"/>
          <p:nvPr/>
        </p:nvSpPr>
        <p:spPr>
          <a:xfrm>
            <a:off x="4230115" y="2631700"/>
            <a:ext cx="147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c</a:t>
            </a:r>
            <a:r>
              <a:rPr lang="en-US" dirty="0"/>
              <a:t> = [-3, 2, -5] </a:t>
            </a:r>
          </a:p>
        </p:txBody>
      </p:sp>
      <p:graphicFrame>
        <p:nvGraphicFramePr>
          <p:cNvPr id="204" name="Table 203">
            <a:extLst>
              <a:ext uri="{FF2B5EF4-FFF2-40B4-BE49-F238E27FC236}">
                <a16:creationId xmlns:a16="http://schemas.microsoft.com/office/drawing/2014/main" id="{DBBCFEF8-6875-B63F-DEAC-0CE0117718CB}"/>
              </a:ext>
            </a:extLst>
          </p:cNvPr>
          <p:cNvGraphicFramePr>
            <a:graphicFrameLocks noGrp="1"/>
          </p:cNvGraphicFramePr>
          <p:nvPr/>
        </p:nvGraphicFramePr>
        <p:xfrm>
          <a:off x="766702" y="5266828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4110129-9C48-8343-FC36-90D29CD62F64}"/>
              </a:ext>
            </a:extLst>
          </p:cNvPr>
          <p:cNvSpPr txBox="1"/>
          <p:nvPr/>
        </p:nvSpPr>
        <p:spPr>
          <a:xfrm>
            <a:off x="578090" y="1306998"/>
            <a:ext cx="625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X from Y to Z by 90 degrees then translates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74B2160-1CFC-1D59-F5DC-ABAF27B7C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773011"/>
              </p:ext>
            </p:extLst>
          </p:nvPr>
        </p:nvGraphicFramePr>
        <p:xfrm>
          <a:off x="9338169" y="3429000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197817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880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23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818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2326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93F6E3-DAF0-E7F2-1B04-077E6CE1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31247"/>
              </p:ext>
            </p:extLst>
          </p:nvPr>
        </p:nvGraphicFramePr>
        <p:xfrm>
          <a:off x="9338169" y="776565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197817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8807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23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18183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232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20E16FD-6546-9776-A7E8-F06618497F2E}"/>
              </a:ext>
            </a:extLst>
          </p:cNvPr>
          <p:cNvSpPr txBox="1"/>
          <p:nvPr/>
        </p:nvSpPr>
        <p:spPr>
          <a:xfrm>
            <a:off x="10015855" y="52973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8B904-A6C1-5606-DA40-7E78DA3C911E}"/>
              </a:ext>
            </a:extLst>
          </p:cNvPr>
          <p:cNvSpPr txBox="1"/>
          <p:nvPr/>
        </p:nvSpPr>
        <p:spPr>
          <a:xfrm>
            <a:off x="10006231" y="323341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40745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8324FA-F9DC-96EA-89B0-2396F9D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 pitchFamily="2" charset="2"/>
              </a:rPr>
              <a:t>Derive </a:t>
            </a:r>
            <a:r>
              <a:rPr lang="en-US" sz="4400" dirty="0"/>
              <a:t>M</a:t>
            </a:r>
            <a:r>
              <a:rPr lang="en-US" sz="4400" baseline="-25000" dirty="0"/>
              <a:t>E</a:t>
            </a:r>
            <a:r>
              <a:rPr lang="en-US" sz="4400" baseline="30000" dirty="0"/>
              <a:t>-1 </a:t>
            </a:r>
            <a:r>
              <a:rPr lang="en-US" sz="4400" dirty="0"/>
              <a:t>from M</a:t>
            </a:r>
            <a:r>
              <a:rPr lang="en-US" sz="4400" baseline="-25000" dirty="0"/>
              <a:t>E</a:t>
            </a:r>
            <a:endParaRPr lang="en-US" dirty="0"/>
          </a:p>
        </p:txBody>
      </p:sp>
      <p:graphicFrame>
        <p:nvGraphicFramePr>
          <p:cNvPr id="6" name="Table 43">
            <a:extLst>
              <a:ext uri="{FF2B5EF4-FFF2-40B4-BE49-F238E27FC236}">
                <a16:creationId xmlns:a16="http://schemas.microsoft.com/office/drawing/2014/main" id="{6308E89E-C5A4-DE33-41AB-E8AFD6E3B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59641"/>
              </p:ext>
            </p:extLst>
          </p:nvPr>
        </p:nvGraphicFramePr>
        <p:xfrm>
          <a:off x="957392" y="394086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987258-8837-687C-9685-56B37B2A66D2}"/>
              </a:ext>
            </a:extLst>
          </p:cNvPr>
          <p:cNvSpPr txBox="1"/>
          <p:nvPr/>
        </p:nvSpPr>
        <p:spPr>
          <a:xfrm>
            <a:off x="903673" y="3255490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</a:p>
        </p:txBody>
      </p:sp>
      <p:graphicFrame>
        <p:nvGraphicFramePr>
          <p:cNvPr id="67" name="Table 43">
            <a:extLst>
              <a:ext uri="{FF2B5EF4-FFF2-40B4-BE49-F238E27FC236}">
                <a16:creationId xmlns:a16="http://schemas.microsoft.com/office/drawing/2014/main" id="{318FC3A6-883D-BF0D-2839-23DE7E6F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745803"/>
              </p:ext>
            </p:extLst>
          </p:nvPr>
        </p:nvGraphicFramePr>
        <p:xfrm>
          <a:off x="5220465" y="391516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2EC36131-B8CA-5FD4-110A-E227930CA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086360"/>
              </p:ext>
            </p:extLst>
          </p:nvPr>
        </p:nvGraphicFramePr>
        <p:xfrm>
          <a:off x="10648247" y="968597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E569DA30-FA0D-B5E9-4CC2-45DD0CF8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08811"/>
              </p:ext>
            </p:extLst>
          </p:nvPr>
        </p:nvGraphicFramePr>
        <p:xfrm>
          <a:off x="10641104" y="3901821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8C5063DA-A8E4-4DCD-1918-F7C2D532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53737"/>
              </p:ext>
            </p:extLst>
          </p:nvPr>
        </p:nvGraphicFramePr>
        <p:xfrm>
          <a:off x="7955697" y="390825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" name="Table 43">
            <a:extLst>
              <a:ext uri="{FF2B5EF4-FFF2-40B4-BE49-F238E27FC236}">
                <a16:creationId xmlns:a16="http://schemas.microsoft.com/office/drawing/2014/main" id="{97613A16-F2C0-7099-E430-001B13E9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681061"/>
              </p:ext>
            </p:extLst>
          </p:nvPr>
        </p:nvGraphicFramePr>
        <p:xfrm>
          <a:off x="7945221" y="96979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sp>
        <p:nvSpPr>
          <p:cNvPr id="448" name="TextBox 447">
            <a:extLst>
              <a:ext uri="{FF2B5EF4-FFF2-40B4-BE49-F238E27FC236}">
                <a16:creationId xmlns:a16="http://schemas.microsoft.com/office/drawing/2014/main" id="{82348043-D6F7-5C3E-71E3-997BDBF4F8EC}"/>
              </a:ext>
            </a:extLst>
          </p:cNvPr>
          <p:cNvSpPr txBox="1"/>
          <p:nvPr/>
        </p:nvSpPr>
        <p:spPr>
          <a:xfrm>
            <a:off x="7780785" y="3396019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  <a:r>
              <a:rPr lang="en-US" sz="3600" baseline="30000" dirty="0"/>
              <a:t>-1</a:t>
            </a:r>
          </a:p>
        </p:txBody>
      </p:sp>
      <p:graphicFrame>
        <p:nvGraphicFramePr>
          <p:cNvPr id="494" name="Table 493">
            <a:extLst>
              <a:ext uri="{FF2B5EF4-FFF2-40B4-BE49-F238E27FC236}">
                <a16:creationId xmlns:a16="http://schemas.microsoft.com/office/drawing/2014/main" id="{0DFBA170-4D5E-1721-3CE6-88FD9F99A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48506"/>
              </p:ext>
            </p:extLst>
          </p:nvPr>
        </p:nvGraphicFramePr>
        <p:xfrm>
          <a:off x="3722357" y="99140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95" name="Table 494">
            <a:extLst>
              <a:ext uri="{FF2B5EF4-FFF2-40B4-BE49-F238E27FC236}">
                <a16:creationId xmlns:a16="http://schemas.microsoft.com/office/drawing/2014/main" id="{FC3527F7-4113-C2F8-E117-AA22025FD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829256"/>
              </p:ext>
            </p:extLst>
          </p:nvPr>
        </p:nvGraphicFramePr>
        <p:xfrm>
          <a:off x="3715214" y="3924626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221" name="TextBox 220">
            <a:extLst>
              <a:ext uri="{FF2B5EF4-FFF2-40B4-BE49-F238E27FC236}">
                <a16:creationId xmlns:a16="http://schemas.microsoft.com/office/drawing/2014/main" id="{44BE6155-F3F4-88A9-0956-7BA7BF6F3896}"/>
              </a:ext>
            </a:extLst>
          </p:cNvPr>
          <p:cNvSpPr txBox="1"/>
          <p:nvPr/>
        </p:nvSpPr>
        <p:spPr>
          <a:xfrm>
            <a:off x="4372733" y="1025612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6916F3D-B77A-A217-C545-5B48F254D202}"/>
              </a:ext>
            </a:extLst>
          </p:cNvPr>
          <p:cNvSpPr txBox="1"/>
          <p:nvPr/>
        </p:nvSpPr>
        <p:spPr>
          <a:xfrm>
            <a:off x="4363109" y="3729289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F8543C32-FE66-1440-AEEF-10B16A8ACB10}"/>
              </a:ext>
            </a:extLst>
          </p:cNvPr>
          <p:cNvSpPr txBox="1"/>
          <p:nvPr/>
        </p:nvSpPr>
        <p:spPr>
          <a:xfrm>
            <a:off x="11267724" y="921624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5902743-C9D5-2FAA-AA7F-D442A8208652}"/>
              </a:ext>
            </a:extLst>
          </p:cNvPr>
          <p:cNvSpPr txBox="1"/>
          <p:nvPr/>
        </p:nvSpPr>
        <p:spPr>
          <a:xfrm>
            <a:off x="11327810" y="3657027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3110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8324FA-F9DC-96EA-89B0-2396F9DFC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Wingdings" pitchFamily="2" charset="2"/>
              </a:rPr>
              <a:t>Derive </a:t>
            </a:r>
            <a:r>
              <a:rPr lang="en-US" sz="4400" dirty="0"/>
              <a:t>M</a:t>
            </a:r>
            <a:r>
              <a:rPr lang="en-US" sz="4400" baseline="-25000" dirty="0"/>
              <a:t>E</a:t>
            </a:r>
            <a:r>
              <a:rPr lang="en-US" sz="4400" baseline="30000" dirty="0"/>
              <a:t>-1 </a:t>
            </a:r>
            <a:r>
              <a:rPr lang="en-US" sz="4400" dirty="0"/>
              <a:t>from M</a:t>
            </a:r>
            <a:r>
              <a:rPr lang="en-US" sz="4400" baseline="-25000" dirty="0"/>
              <a:t>E</a:t>
            </a:r>
            <a:endParaRPr lang="en-US" baseline="-25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852DDA-45C9-D265-DA86-C9D06E991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50739"/>
              </p:ext>
            </p:extLst>
          </p:nvPr>
        </p:nvGraphicFramePr>
        <p:xfrm>
          <a:off x="3668205" y="1244796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987258-8837-687C-9685-56B37B2A66D2}"/>
              </a:ext>
            </a:extLst>
          </p:cNvPr>
          <p:cNvSpPr txBox="1"/>
          <p:nvPr/>
        </p:nvSpPr>
        <p:spPr>
          <a:xfrm>
            <a:off x="903673" y="3255490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7F5E21-22D8-91CC-5700-319215875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126073"/>
              </p:ext>
            </p:extLst>
          </p:nvPr>
        </p:nvGraphicFramePr>
        <p:xfrm>
          <a:off x="3689216" y="3957656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67" name="Table 43">
            <a:extLst>
              <a:ext uri="{FF2B5EF4-FFF2-40B4-BE49-F238E27FC236}">
                <a16:creationId xmlns:a16="http://schemas.microsoft.com/office/drawing/2014/main" id="{318FC3A6-883D-BF0D-2839-23DE7E6FE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329627"/>
              </p:ext>
            </p:extLst>
          </p:nvPr>
        </p:nvGraphicFramePr>
        <p:xfrm>
          <a:off x="5220465" y="391516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sp>
        <p:nvSpPr>
          <p:cNvPr id="271" name="TextBox 270">
            <a:extLst>
              <a:ext uri="{FF2B5EF4-FFF2-40B4-BE49-F238E27FC236}">
                <a16:creationId xmlns:a16="http://schemas.microsoft.com/office/drawing/2014/main" id="{94A5E489-E590-9221-628A-3FE4FF6D3C27}"/>
              </a:ext>
            </a:extLst>
          </p:cNvPr>
          <p:cNvSpPr txBox="1"/>
          <p:nvPr/>
        </p:nvSpPr>
        <p:spPr>
          <a:xfrm>
            <a:off x="4372733" y="1025612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5B6771F-0213-3453-EA12-46313CC14FD7}"/>
              </a:ext>
            </a:extLst>
          </p:cNvPr>
          <p:cNvSpPr txBox="1"/>
          <p:nvPr/>
        </p:nvSpPr>
        <p:spPr>
          <a:xfrm>
            <a:off x="4363109" y="3729289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C53D895-E579-EB8C-F911-E5BAB58861C3}"/>
              </a:ext>
            </a:extLst>
          </p:cNvPr>
          <p:cNvSpPr txBox="1"/>
          <p:nvPr/>
        </p:nvSpPr>
        <p:spPr>
          <a:xfrm>
            <a:off x="11267724" y="587990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40A8873-75FE-7799-5C35-4D71C0ACD56B}"/>
              </a:ext>
            </a:extLst>
          </p:cNvPr>
          <p:cNvSpPr txBox="1"/>
          <p:nvPr/>
        </p:nvSpPr>
        <p:spPr>
          <a:xfrm>
            <a:off x="11327810" y="3657027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8C5063DA-A8E4-4DCD-1918-F7C2D532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53455"/>
              </p:ext>
            </p:extLst>
          </p:nvPr>
        </p:nvGraphicFramePr>
        <p:xfrm>
          <a:off x="7955697" y="390825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" name="Table 43">
            <a:extLst>
              <a:ext uri="{FF2B5EF4-FFF2-40B4-BE49-F238E27FC236}">
                <a16:creationId xmlns:a16="http://schemas.microsoft.com/office/drawing/2014/main" id="{97613A16-F2C0-7099-E430-001B13E9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354847"/>
              </p:ext>
            </p:extLst>
          </p:nvPr>
        </p:nvGraphicFramePr>
        <p:xfrm>
          <a:off x="7935596" y="897536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5" name="Table 43">
            <a:extLst>
              <a:ext uri="{FF2B5EF4-FFF2-40B4-BE49-F238E27FC236}">
                <a16:creationId xmlns:a16="http://schemas.microsoft.com/office/drawing/2014/main" id="{B182EC31-6C9C-4C2E-7EED-3026F9BD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8885"/>
              </p:ext>
            </p:extLst>
          </p:nvPr>
        </p:nvGraphicFramePr>
        <p:xfrm>
          <a:off x="957392" y="394086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-4/5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3/5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1CDF09-0A3E-7F2E-504C-1CC56BB4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510260"/>
              </p:ext>
            </p:extLst>
          </p:nvPr>
        </p:nvGraphicFramePr>
        <p:xfrm>
          <a:off x="10618019" y="88660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FB7C3F-A74D-45B2-F2E4-7A93E7E8D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13318"/>
              </p:ext>
            </p:extLst>
          </p:nvPr>
        </p:nvGraphicFramePr>
        <p:xfrm>
          <a:off x="10627644" y="3909493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269360-766F-6383-E946-73A5DE0B4C88}"/>
              </a:ext>
            </a:extLst>
          </p:cNvPr>
          <p:cNvSpPr txBox="1"/>
          <p:nvPr/>
        </p:nvSpPr>
        <p:spPr>
          <a:xfrm>
            <a:off x="7780785" y="3320566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</a:t>
            </a:r>
            <a:r>
              <a:rPr lang="en-US" sz="3600" baseline="-25000" dirty="0"/>
              <a:t>E</a:t>
            </a:r>
            <a:r>
              <a:rPr lang="en-US" sz="3600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64635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F89D-D11C-6F2A-9CCD-AF96C69E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with f = 1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C16C17-F2E4-EAE8-A384-821F51F55985}"/>
              </a:ext>
            </a:extLst>
          </p:cNvPr>
          <p:cNvGrpSpPr/>
          <p:nvPr/>
        </p:nvGrpSpPr>
        <p:grpSpPr>
          <a:xfrm>
            <a:off x="4611257" y="707588"/>
            <a:ext cx="6235495" cy="6237297"/>
            <a:chOff x="4611257" y="707588"/>
            <a:chExt cx="6235495" cy="623729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71FBB49-F12F-A3A3-EFFA-AF3002BDD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28D33D-894F-29D2-E386-E81EE2DF4BFE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B5EEC5-DFD4-7618-A66E-7D2119EFCF9D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02ABFE-AEE8-AF42-8CA8-F8E99668B04A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BF531-F99D-0232-625B-C50C4C295E2B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BF4EF-101C-721F-D907-C3B2721114D4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6BC626-8E78-9A54-6C3A-05B0D705F4F0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E4BE4-8B4A-37F4-B825-3B5173DD834E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E22713-9166-DD66-3C26-7BEE0B7D3ACD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F0345D-6161-E706-9BB1-41C32F6180CB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5DF6D4-71F1-8B8F-628C-16E458C1B0F6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C626CB-837B-E2A8-EDB9-736CBACF8FAD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74BA32-2F43-2D39-B9DD-70024B160B1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00F81-2565-5937-6E1E-2A2DA9D497F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10624-8239-B9FF-CDB6-96A27A979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80E38-7555-F6F8-1FF7-0B6FB3DB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9063A04-11B4-E6F5-4109-F4ABFF41234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9554C935-9CED-B589-6E5E-BDD093AE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E7E0DDB-0B09-FD91-AC31-7E80C637FCD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30EAAA2-8A5A-C073-E896-F87A3251BC7C}"/>
                    </a:ext>
                  </a:extLst>
                </p:cNvPr>
                <p:cNvCxnSpPr>
                  <a:cxnSpLocks/>
                  <a:stCxn id="4" idx="1"/>
                  <a:endCxn id="4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92E1DB5-AB2F-95DD-B999-564FEEB6239B}"/>
                    </a:ext>
                  </a:extLst>
                </p:cNvPr>
                <p:cNvCxnSpPr>
                  <a:cxnSpLocks/>
                  <a:stCxn id="4" idx="2"/>
                  <a:endCxn id="4" idx="0"/>
                </p:cNvCxnSpPr>
                <p:nvPr/>
              </p:nvCxnSpPr>
              <p:spPr>
                <a:xfrm flipV="1">
                  <a:off x="6287869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8402F0B-2852-1AB7-11D4-876311C84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8E663E7-0A0D-3E7F-A001-006DA08F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FE863EB-4287-CBC7-A0E0-6B98B15786A2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B2CF424-8CF0-DCE3-76AF-1010E5F0E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57C844-8E6C-D362-E02E-6A9C06ED8AAE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8F02595-841A-8343-4281-B6EDA65133F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CD3549-ECBF-A11E-2241-2FF14E97E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E00F95-0F11-671B-9BE2-ACF4880C7F67}"/>
              </a:ext>
            </a:extLst>
          </p:cNvPr>
          <p:cNvGrpSpPr/>
          <p:nvPr/>
        </p:nvGrpSpPr>
        <p:grpSpPr>
          <a:xfrm>
            <a:off x="10019736" y="4194067"/>
            <a:ext cx="550371" cy="1149032"/>
            <a:chOff x="10254378" y="4079768"/>
            <a:chExt cx="550371" cy="11490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448E1F-6F6F-4AD1-CF09-8B0F33433955}"/>
                </a:ext>
              </a:extLst>
            </p:cNvPr>
            <p:cNvSpPr/>
            <p:nvPr/>
          </p:nvSpPr>
          <p:spPr>
            <a:xfrm>
              <a:off x="10254378" y="4427080"/>
              <a:ext cx="550371" cy="801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02F74CED-939A-F797-FB64-E9D27B055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60278" y="4079768"/>
              <a:ext cx="151208" cy="400632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724411-FE2F-2A83-F04C-2D57AB96C9A0}"/>
              </a:ext>
            </a:extLst>
          </p:cNvPr>
          <p:cNvGrpSpPr/>
          <p:nvPr/>
        </p:nvGrpSpPr>
        <p:grpSpPr>
          <a:xfrm>
            <a:off x="6554923" y="4194067"/>
            <a:ext cx="549339" cy="1149032"/>
            <a:chOff x="10487939" y="4079768"/>
            <a:chExt cx="549339" cy="114903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AFC8DAA-342E-6BB3-C463-FE273A0F3F01}"/>
                </a:ext>
              </a:extLst>
            </p:cNvPr>
            <p:cNvSpPr/>
            <p:nvPr/>
          </p:nvSpPr>
          <p:spPr>
            <a:xfrm>
              <a:off x="10487939" y="4427080"/>
              <a:ext cx="549339" cy="801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9F27B79-C62F-91BF-4851-70ECDB4A8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80753" y="4079768"/>
              <a:ext cx="151208" cy="40063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A230E9-36FA-1799-77B1-859DCCD2AC07}"/>
              </a:ext>
            </a:extLst>
          </p:cNvPr>
          <p:cNvGrpSpPr/>
          <p:nvPr/>
        </p:nvGrpSpPr>
        <p:grpSpPr>
          <a:xfrm rot="5400000">
            <a:off x="7991118" y="4873030"/>
            <a:ext cx="2244520" cy="422982"/>
            <a:chOff x="5486400" y="1739078"/>
            <a:chExt cx="1607215" cy="135766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0E652D6-AAEF-CF69-636B-7E3B99A8A149}"/>
                </a:ext>
              </a:extLst>
            </p:cNvPr>
            <p:cNvSpPr/>
            <p:nvPr/>
          </p:nvSpPr>
          <p:spPr>
            <a:xfrm>
              <a:off x="5486400" y="2002551"/>
              <a:ext cx="1607215" cy="1094193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70226AF-D7A9-35EE-B89D-26016BD2160D}"/>
                </a:ext>
              </a:extLst>
            </p:cNvPr>
            <p:cNvSpPr/>
            <p:nvPr/>
          </p:nvSpPr>
          <p:spPr>
            <a:xfrm>
              <a:off x="6246213" y="1739078"/>
              <a:ext cx="112331" cy="4751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B666D-D90D-0B39-FA89-FC4112EA3AC8}"/>
              </a:ext>
            </a:extLst>
          </p:cNvPr>
          <p:cNvGrpSpPr/>
          <p:nvPr/>
        </p:nvGrpSpPr>
        <p:grpSpPr>
          <a:xfrm>
            <a:off x="5214018" y="2141143"/>
            <a:ext cx="2153592" cy="397793"/>
            <a:chOff x="5214018" y="1849423"/>
            <a:chExt cx="2153592" cy="67670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53771E-6EEC-FCF1-BF1D-319DC4D48E5F}"/>
                </a:ext>
              </a:extLst>
            </p:cNvPr>
            <p:cNvSpPr/>
            <p:nvPr/>
          </p:nvSpPr>
          <p:spPr>
            <a:xfrm>
              <a:off x="5214018" y="2002551"/>
              <a:ext cx="2153592" cy="523577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947B50F-EE81-F176-DA1C-0F2CADCA9CBC}"/>
                </a:ext>
              </a:extLst>
            </p:cNvPr>
            <p:cNvSpPr/>
            <p:nvPr/>
          </p:nvSpPr>
          <p:spPr>
            <a:xfrm>
              <a:off x="6214256" y="1849423"/>
              <a:ext cx="160421" cy="30624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4A411-2A2A-97D4-88B6-281C44A25F76}"/>
              </a:ext>
            </a:extLst>
          </p:cNvPr>
          <p:cNvSpPr/>
          <p:nvPr/>
        </p:nvSpPr>
        <p:spPr>
          <a:xfrm rot="5400000">
            <a:off x="5175808" y="4005598"/>
            <a:ext cx="2244523" cy="213908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1C7583-927C-2C2E-5B2C-35174F427596}"/>
              </a:ext>
            </a:extLst>
          </p:cNvPr>
          <p:cNvSpPr/>
          <p:nvPr/>
        </p:nvSpPr>
        <p:spPr>
          <a:xfrm>
            <a:off x="6586404" y="886914"/>
            <a:ext cx="501735" cy="491225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F89D-D11C-6F2A-9CCD-AF96C69E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Project with f = 2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C16C17-F2E4-EAE8-A384-821F51F55985}"/>
              </a:ext>
            </a:extLst>
          </p:cNvPr>
          <p:cNvGrpSpPr/>
          <p:nvPr/>
        </p:nvGrpSpPr>
        <p:grpSpPr>
          <a:xfrm>
            <a:off x="4611257" y="707588"/>
            <a:ext cx="6235495" cy="6237297"/>
            <a:chOff x="4611257" y="707588"/>
            <a:chExt cx="6235495" cy="6237297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71FBB49-F12F-A3A3-EFFA-AF3002BDD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28D33D-894F-29D2-E386-E81EE2DF4BFE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B5EEC5-DFD4-7618-A66E-7D2119EFCF9D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02ABFE-AEE8-AF42-8CA8-F8E99668B04A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4BF531-F99D-0232-625B-C50C4C295E2B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8BF4EF-101C-721F-D907-C3B2721114D4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6BC626-8E78-9A54-6C3A-05B0D705F4F0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E4BE4-8B4A-37F4-B825-3B5173DD834E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E22713-9166-DD66-3C26-7BEE0B7D3ACD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F0345D-6161-E706-9BB1-41C32F6180CB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5DF6D4-71F1-8B8F-628C-16E458C1B0F6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C626CB-837B-E2A8-EDB9-736CBACF8FAD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74BA32-2F43-2D39-B9DD-70024B160B1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D800F81-2565-5937-6E1E-2A2DA9D497F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F10624-8239-B9FF-CDB6-96A27A979B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F880E38-7555-F6F8-1FF7-0B6FB3DBB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9063A04-11B4-E6F5-4109-F4ABFF41234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4" name="Graphic 3">
                <a:extLst>
                  <a:ext uri="{FF2B5EF4-FFF2-40B4-BE49-F238E27FC236}">
                    <a16:creationId xmlns:a16="http://schemas.microsoft.com/office/drawing/2014/main" id="{9554C935-9CED-B589-6E5E-BDD093AE8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E7E0DDB-0B09-FD91-AC31-7E80C637FCD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30EAAA2-8A5A-C073-E896-F87A3251BC7C}"/>
                    </a:ext>
                  </a:extLst>
                </p:cNvPr>
                <p:cNvCxnSpPr>
                  <a:cxnSpLocks/>
                  <a:stCxn id="4" idx="1"/>
                  <a:endCxn id="4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92E1DB5-AB2F-95DD-B999-564FEEB6239B}"/>
                    </a:ext>
                  </a:extLst>
                </p:cNvPr>
                <p:cNvCxnSpPr>
                  <a:cxnSpLocks/>
                  <a:stCxn id="4" idx="2"/>
                  <a:endCxn id="4" idx="0"/>
                </p:cNvCxnSpPr>
                <p:nvPr/>
              </p:nvCxnSpPr>
              <p:spPr>
                <a:xfrm flipV="1">
                  <a:off x="6287869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98402F0B-2852-1AB7-11D4-876311C846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8E663E7-0A0D-3E7F-A001-006DA08F1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FE863EB-4287-CBC7-A0E0-6B98B15786A2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B2CF424-8CF0-DCE3-76AF-1010E5F0EB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57C844-8E6C-D362-E02E-6A9C06ED8AAE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8F02595-841A-8343-4281-B6EDA65133FF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CD3549-ECBF-A11E-2241-2FF14E97EB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FA230E9-36FA-1799-77B1-859DCCD2AC07}"/>
              </a:ext>
            </a:extLst>
          </p:cNvPr>
          <p:cNvGrpSpPr/>
          <p:nvPr/>
        </p:nvGrpSpPr>
        <p:grpSpPr>
          <a:xfrm rot="5400000">
            <a:off x="7843593" y="4732113"/>
            <a:ext cx="2244520" cy="686048"/>
            <a:chOff x="5486400" y="1886604"/>
            <a:chExt cx="1607215" cy="121014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0E652D6-AAEF-CF69-636B-7E3B99A8A149}"/>
                </a:ext>
              </a:extLst>
            </p:cNvPr>
            <p:cNvSpPr/>
            <p:nvPr/>
          </p:nvSpPr>
          <p:spPr>
            <a:xfrm>
              <a:off x="5486400" y="2002551"/>
              <a:ext cx="1607215" cy="1094193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70226AF-D7A9-35EE-B89D-26016BD2160D}"/>
                </a:ext>
              </a:extLst>
            </p:cNvPr>
            <p:cNvSpPr/>
            <p:nvPr/>
          </p:nvSpPr>
          <p:spPr>
            <a:xfrm>
              <a:off x="6246219" y="1886604"/>
              <a:ext cx="112331" cy="2502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95B666D-D90D-0B39-FA89-FC4112EA3AC8}"/>
              </a:ext>
            </a:extLst>
          </p:cNvPr>
          <p:cNvGrpSpPr/>
          <p:nvPr/>
        </p:nvGrpSpPr>
        <p:grpSpPr>
          <a:xfrm>
            <a:off x="5214018" y="2201735"/>
            <a:ext cx="2153592" cy="631604"/>
            <a:chOff x="5214018" y="1952499"/>
            <a:chExt cx="2153592" cy="57362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53771E-6EEC-FCF1-BF1D-319DC4D48E5F}"/>
                </a:ext>
              </a:extLst>
            </p:cNvPr>
            <p:cNvSpPr/>
            <p:nvPr/>
          </p:nvSpPr>
          <p:spPr>
            <a:xfrm>
              <a:off x="5214018" y="2002551"/>
              <a:ext cx="2153592" cy="523577"/>
            </a:xfrm>
            <a:prstGeom prst="rect">
              <a:avLst/>
            </a:prstGeom>
            <a:noFill/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947B50F-EE81-F176-DA1C-0F2CADCA9CBC}"/>
                </a:ext>
              </a:extLst>
            </p:cNvPr>
            <p:cNvSpPr/>
            <p:nvPr/>
          </p:nvSpPr>
          <p:spPr>
            <a:xfrm>
              <a:off x="6216316" y="1952499"/>
              <a:ext cx="160421" cy="1011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544A411-2A2A-97D4-88B6-281C44A25F76}"/>
              </a:ext>
            </a:extLst>
          </p:cNvPr>
          <p:cNvSpPr/>
          <p:nvPr/>
        </p:nvSpPr>
        <p:spPr>
          <a:xfrm rot="5400000">
            <a:off x="5175808" y="4005598"/>
            <a:ext cx="2244523" cy="2139080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1C7583-927C-2C2E-5B2C-35174F427596}"/>
              </a:ext>
            </a:extLst>
          </p:cNvPr>
          <p:cNvSpPr/>
          <p:nvPr/>
        </p:nvSpPr>
        <p:spPr>
          <a:xfrm>
            <a:off x="5496902" y="886914"/>
            <a:ext cx="501735" cy="4912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BECF4FE7-0D70-4DAE-8B61-2ED9849205D0}"/>
              </a:ext>
            </a:extLst>
          </p:cNvPr>
          <p:cNvSpPr/>
          <p:nvPr/>
        </p:nvSpPr>
        <p:spPr>
          <a:xfrm>
            <a:off x="10076165" y="4327856"/>
            <a:ext cx="464882" cy="1314178"/>
          </a:xfrm>
          <a:prstGeom prst="triangle">
            <a:avLst>
              <a:gd name="adj" fmla="val 5050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43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383683"/>
              </p:ext>
            </p:extLst>
          </p:nvPr>
        </p:nvGraphicFramePr>
        <p:xfrm>
          <a:off x="838200" y="450252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6774"/>
              </p:ext>
            </p:extLst>
          </p:nvPr>
        </p:nvGraphicFramePr>
        <p:xfrm>
          <a:off x="3023040" y="2329835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15878"/>
              </p:ext>
            </p:extLst>
          </p:nvPr>
        </p:nvGraphicFramePr>
        <p:xfrm>
          <a:off x="3023042" y="4475666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14620"/>
              </p:ext>
            </p:extLst>
          </p:nvPr>
        </p:nvGraphicFramePr>
        <p:xfrm>
          <a:off x="4626014" y="4475666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3212537" y="1784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4839828" y="39884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838200" y="1075736"/>
            <a:ext cx="20516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(4, 2, 4)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(__, __)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___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498676-5A47-787C-43B8-0C050968B956}"/>
              </a:ext>
            </a:extLst>
          </p:cNvPr>
          <p:cNvGrpSpPr/>
          <p:nvPr/>
        </p:nvGrpSpPr>
        <p:grpSpPr>
          <a:xfrm>
            <a:off x="5748307" y="365125"/>
            <a:ext cx="6235495" cy="6237297"/>
            <a:chOff x="4611257" y="707588"/>
            <a:chExt cx="6235495" cy="6237297"/>
          </a:xfrm>
        </p:grpSpPr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A2033097-E4DF-4F5A-CB7B-60697FC1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5DB5AF-31BB-FE73-923E-928EF1CF3A1B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B611B6A-8F36-721B-7B3A-B7C963C393E5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762738-2BB9-58EB-AB4B-ED59C822953B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1EE1BB-FC79-A6BD-D04B-0BD467350192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D6A8BC5-B6E8-CF16-0D48-D2BB74222655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CF830D2-59A9-BE56-951D-20824EED80D4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65B77C9-3A13-A50A-322F-2BC9963E0135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4C1C75F-D2A6-DD44-7555-06211513D0CE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0174E04-62A7-3848-1D19-8D570B630969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CFE95EB-D5A9-629E-D54B-C6F25CDD4C88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D3F7F-DDE4-E886-2875-B25C49DEF774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36BBDA4-6A61-479E-CFC8-74FFE560BA9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7F1C90-D777-3596-5676-C01C2022F73B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971EDB-F156-3A4F-EC67-A6178859D5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729FA3F-D0C1-36C6-E43C-4C6345D4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512534C-1112-EE3F-F341-BD9C8F7C27E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9407A971-F1C1-9797-E8BB-6C4C451F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DB8244B-3E36-892E-A3BC-32713418F2B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85E81-F4C6-5AE3-9988-42E628827794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CF3BC54-627C-74A4-7C1D-E2B87079E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7321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B0B909E9-D74D-3096-29C1-F20C96FC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58FCBCD-58A7-281A-851B-DC83210CC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B394478-EC0B-4785-69D2-A884CB1036DB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246" name="Graphic 245">
                <a:extLst>
                  <a:ext uri="{FF2B5EF4-FFF2-40B4-BE49-F238E27FC236}">
                    <a16:creationId xmlns:a16="http://schemas.microsoft.com/office/drawing/2014/main" id="{ABE2BFAA-3033-BB54-B48B-953C4B4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475AB2C-C7A1-DCC7-A021-0E73E539DC18}"/>
                  </a:ext>
                </a:extLst>
              </p:cNvPr>
              <p:cNvCxnSpPr>
                <a:cxnSpLocks/>
                <a:stCxn id="246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B2AEFA1-7B10-AC23-B9D3-2A2DD6DF9581}"/>
                  </a:ext>
                </a:extLst>
              </p:cNvPr>
              <p:cNvCxnSpPr>
                <a:cxnSpLocks/>
                <a:endCxn id="246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5CF5E0-1FF4-537B-3337-066C2530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3775D8-3F61-9483-C82B-FB87C781AE16}"/>
              </a:ext>
            </a:extLst>
          </p:cNvPr>
          <p:cNvCxnSpPr>
            <a:cxnSpLocks/>
          </p:cNvCxnSpPr>
          <p:nvPr/>
        </p:nvCxnSpPr>
        <p:spPr>
          <a:xfrm>
            <a:off x="6639770" y="1344662"/>
            <a:ext cx="160154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FBF618-43FC-ACA4-CDBE-0EDBF9125EA0}"/>
              </a:ext>
            </a:extLst>
          </p:cNvPr>
          <p:cNvCxnSpPr>
            <a:cxnSpLocks/>
          </p:cNvCxnSpPr>
          <p:nvPr/>
        </p:nvCxnSpPr>
        <p:spPr>
          <a:xfrm>
            <a:off x="10877398" y="3851604"/>
            <a:ext cx="0" cy="175941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9502F8-F92B-F572-DF12-3ECFB831E174}"/>
              </a:ext>
            </a:extLst>
          </p:cNvPr>
          <p:cNvCxnSpPr>
            <a:cxnSpLocks/>
          </p:cNvCxnSpPr>
          <p:nvPr/>
        </p:nvCxnSpPr>
        <p:spPr>
          <a:xfrm flipV="1">
            <a:off x="6323137" y="826790"/>
            <a:ext cx="2171069" cy="2170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2D7291A-5BD4-F67C-5102-538B537A06FA}"/>
              </a:ext>
            </a:extLst>
          </p:cNvPr>
          <p:cNvSpPr/>
          <p:nvPr/>
        </p:nvSpPr>
        <p:spPr>
          <a:xfrm rot="5400000">
            <a:off x="7359282" y="1844767"/>
            <a:ext cx="112225" cy="1187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40A5F0A-5380-2DF5-B038-318B3BFC253B}"/>
              </a:ext>
            </a:extLst>
          </p:cNvPr>
          <p:cNvSpPr/>
          <p:nvPr/>
        </p:nvSpPr>
        <p:spPr>
          <a:xfrm rot="5400000">
            <a:off x="10277427" y="4678239"/>
            <a:ext cx="126927" cy="115401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80DCFC-F613-D601-4237-1B786C6646D3}"/>
              </a:ext>
            </a:extLst>
          </p:cNvPr>
          <p:cNvSpPr txBox="1"/>
          <p:nvPr/>
        </p:nvSpPr>
        <p:spPr>
          <a:xfrm>
            <a:off x="11224613" y="399876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6E3F77-98AC-99DB-F445-3311EFAC33A4}"/>
              </a:ext>
            </a:extLst>
          </p:cNvPr>
          <p:cNvSpPr txBox="1"/>
          <p:nvPr/>
        </p:nvSpPr>
        <p:spPr>
          <a:xfrm>
            <a:off x="8304186" y="601179"/>
            <a:ext cx="3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0353CF-4318-CE6F-54E8-F85D27836A50}"/>
              </a:ext>
            </a:extLst>
          </p:cNvPr>
          <p:cNvSpPr txBox="1"/>
          <p:nvPr/>
        </p:nvSpPr>
        <p:spPr>
          <a:xfrm>
            <a:off x="7792320" y="1154228"/>
            <a:ext cx="36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★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3F8DED3-629D-B7B2-3680-7A189E9058B8}"/>
              </a:ext>
            </a:extLst>
          </p:cNvPr>
          <p:cNvSpPr/>
          <p:nvPr/>
        </p:nvSpPr>
        <p:spPr>
          <a:xfrm rot="5400000">
            <a:off x="6297654" y="3660467"/>
            <a:ext cx="2222035" cy="217106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1C8F614-A1E9-1B63-B84D-99566A412BB2}"/>
              </a:ext>
            </a:extLst>
          </p:cNvPr>
          <p:cNvSpPr txBox="1"/>
          <p:nvPr/>
        </p:nvSpPr>
        <p:spPr>
          <a:xfrm>
            <a:off x="7173395" y="3828513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FE116D-96E8-E11D-E1D2-D525B030EAB2}"/>
              </a:ext>
            </a:extLst>
          </p:cNvPr>
          <p:cNvSpPr txBox="1"/>
          <p:nvPr/>
        </p:nvSpPr>
        <p:spPr>
          <a:xfrm>
            <a:off x="8294297" y="3632116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841135" y="398846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7591382-A6C5-B757-4F33-A413ED22EF16}"/>
              </a:ext>
            </a:extLst>
          </p:cNvPr>
          <p:cNvCxnSpPr>
            <a:cxnSpLocks/>
          </p:cNvCxnSpPr>
          <p:nvPr/>
        </p:nvCxnSpPr>
        <p:spPr>
          <a:xfrm flipV="1">
            <a:off x="9260487" y="4188963"/>
            <a:ext cx="2144911" cy="108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EBB50D2-9D7F-70A4-93D0-703469CBD215}"/>
              </a:ext>
            </a:extLst>
          </p:cNvPr>
          <p:cNvSpPr txBox="1"/>
          <p:nvPr/>
        </p:nvSpPr>
        <p:spPr>
          <a:xfrm>
            <a:off x="10707062" y="4277574"/>
            <a:ext cx="343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★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5A5DC9-082A-1179-A4D3-2239768A0812}"/>
              </a:ext>
            </a:extLst>
          </p:cNvPr>
          <p:cNvSpPr txBox="1"/>
          <p:nvPr/>
        </p:nvSpPr>
        <p:spPr>
          <a:xfrm>
            <a:off x="8308916" y="399067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5C7943E-CFD3-004F-2B56-D3D4E00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&amp; Draw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1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9FA-B564-7439-4AF5-29251E7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&amp; Draw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83669"/>
              </p:ext>
            </p:extLst>
          </p:nvPr>
        </p:nvGraphicFramePr>
        <p:xfrm>
          <a:off x="838200" y="450252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60755"/>
              </p:ext>
            </p:extLst>
          </p:nvPr>
        </p:nvGraphicFramePr>
        <p:xfrm>
          <a:off x="3023040" y="2329835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79748"/>
              </p:ext>
            </p:extLst>
          </p:nvPr>
        </p:nvGraphicFramePr>
        <p:xfrm>
          <a:off x="3023042" y="4475666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23607"/>
              </p:ext>
            </p:extLst>
          </p:nvPr>
        </p:nvGraphicFramePr>
        <p:xfrm>
          <a:off x="4626014" y="4475666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3212537" y="1784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4839828" y="39884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838200" y="1075736"/>
            <a:ext cx="20516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(4, 2, 4)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(__, __)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___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498676-5A47-787C-43B8-0C050968B956}"/>
              </a:ext>
            </a:extLst>
          </p:cNvPr>
          <p:cNvGrpSpPr/>
          <p:nvPr/>
        </p:nvGrpSpPr>
        <p:grpSpPr>
          <a:xfrm>
            <a:off x="5748307" y="460022"/>
            <a:ext cx="6235495" cy="6237297"/>
            <a:chOff x="4611257" y="707588"/>
            <a:chExt cx="6235495" cy="6237297"/>
          </a:xfrm>
        </p:grpSpPr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A2033097-E4DF-4F5A-CB7B-60697FC1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5DB5AF-31BB-FE73-923E-928EF1CF3A1B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B611B6A-8F36-721B-7B3A-B7C963C393E5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762738-2BB9-58EB-AB4B-ED59C822953B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1EE1BB-FC79-A6BD-D04B-0BD467350192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D6A8BC5-B6E8-CF16-0D48-D2BB74222655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CF830D2-59A9-BE56-951D-20824EED80D4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65B77C9-3A13-A50A-322F-2BC9963E0135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4C1C75F-D2A6-DD44-7555-06211513D0CE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0174E04-62A7-3848-1D19-8D570B630969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CFE95EB-D5A9-629E-D54B-C6F25CDD4C88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D3F7F-DDE4-E886-2875-B25C49DEF774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36BBDA4-6A61-479E-CFC8-74FFE560BA9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7F1C90-D777-3596-5676-C01C2022F73B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971EDB-F156-3A4F-EC67-A6178859D5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729FA3F-D0C1-36C6-E43C-4C6345D4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512534C-1112-EE3F-F341-BD9C8F7C27E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9407A971-F1C1-9797-E8BB-6C4C451F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DB8244B-3E36-892E-A3BC-32713418F2B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85E81-F4C6-5AE3-9988-42E628827794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CF3BC54-627C-74A4-7C1D-E2B87079E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7321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B0B909E9-D74D-3096-29C1-F20C96FC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58FCBCD-58A7-281A-851B-DC83210CC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B394478-EC0B-4785-69D2-A884CB1036DB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246" name="Graphic 245">
                <a:extLst>
                  <a:ext uri="{FF2B5EF4-FFF2-40B4-BE49-F238E27FC236}">
                    <a16:creationId xmlns:a16="http://schemas.microsoft.com/office/drawing/2014/main" id="{ABE2BFAA-3033-BB54-B48B-953C4B4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475AB2C-C7A1-DCC7-A021-0E73E539DC18}"/>
                  </a:ext>
                </a:extLst>
              </p:cNvPr>
              <p:cNvCxnSpPr>
                <a:cxnSpLocks/>
                <a:stCxn id="246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B2AEFA1-7B10-AC23-B9D3-2A2DD6DF9581}"/>
                  </a:ext>
                </a:extLst>
              </p:cNvPr>
              <p:cNvCxnSpPr>
                <a:cxnSpLocks/>
                <a:endCxn id="246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5CF5E0-1FF4-537B-3337-066C2530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3775D8-3F61-9483-C82B-FB87C781AE16}"/>
              </a:ext>
            </a:extLst>
          </p:cNvPr>
          <p:cNvCxnSpPr>
            <a:cxnSpLocks/>
          </p:cNvCxnSpPr>
          <p:nvPr/>
        </p:nvCxnSpPr>
        <p:spPr>
          <a:xfrm>
            <a:off x="6630746" y="1725309"/>
            <a:ext cx="160154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FBF618-43FC-ACA4-CDBE-0EDBF9125EA0}"/>
              </a:ext>
            </a:extLst>
          </p:cNvPr>
          <p:cNvCxnSpPr>
            <a:cxnSpLocks/>
          </p:cNvCxnSpPr>
          <p:nvPr/>
        </p:nvCxnSpPr>
        <p:spPr>
          <a:xfrm>
            <a:off x="10624986" y="3951127"/>
            <a:ext cx="0" cy="175941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99502F8-F92B-F572-DF12-3ECFB831E174}"/>
              </a:ext>
            </a:extLst>
          </p:cNvPr>
          <p:cNvCxnSpPr>
            <a:cxnSpLocks/>
          </p:cNvCxnSpPr>
          <p:nvPr/>
        </p:nvCxnSpPr>
        <p:spPr>
          <a:xfrm flipV="1">
            <a:off x="6323137" y="921687"/>
            <a:ext cx="2171069" cy="2170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2D7291A-5BD4-F67C-5102-538B537A06FA}"/>
              </a:ext>
            </a:extLst>
          </p:cNvPr>
          <p:cNvSpPr/>
          <p:nvPr/>
        </p:nvSpPr>
        <p:spPr>
          <a:xfrm rot="5400000">
            <a:off x="7359282" y="1939664"/>
            <a:ext cx="112225" cy="1187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40A5F0A-5380-2DF5-B038-318B3BFC253B}"/>
              </a:ext>
            </a:extLst>
          </p:cNvPr>
          <p:cNvSpPr/>
          <p:nvPr/>
        </p:nvSpPr>
        <p:spPr>
          <a:xfrm rot="5400000">
            <a:off x="10277427" y="4773136"/>
            <a:ext cx="126927" cy="115401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80DCFC-F613-D601-4237-1B786C6646D3}"/>
              </a:ext>
            </a:extLst>
          </p:cNvPr>
          <p:cNvSpPr txBox="1"/>
          <p:nvPr/>
        </p:nvSpPr>
        <p:spPr>
          <a:xfrm>
            <a:off x="11224613" y="409365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6E3F77-98AC-99DB-F445-3311EFAC33A4}"/>
              </a:ext>
            </a:extLst>
          </p:cNvPr>
          <p:cNvSpPr txBox="1"/>
          <p:nvPr/>
        </p:nvSpPr>
        <p:spPr>
          <a:xfrm>
            <a:off x="8304186" y="696076"/>
            <a:ext cx="3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40353CF-4318-CE6F-54E8-F85D27836A50}"/>
              </a:ext>
            </a:extLst>
          </p:cNvPr>
          <p:cNvSpPr txBox="1"/>
          <p:nvPr/>
        </p:nvSpPr>
        <p:spPr>
          <a:xfrm>
            <a:off x="7508018" y="1535657"/>
            <a:ext cx="36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★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3F8DED3-629D-B7B2-3680-7A189E9058B8}"/>
              </a:ext>
            </a:extLst>
          </p:cNvPr>
          <p:cNvSpPr/>
          <p:nvPr/>
        </p:nvSpPr>
        <p:spPr>
          <a:xfrm rot="5400000">
            <a:off x="6297654" y="3755364"/>
            <a:ext cx="2222035" cy="217106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1C8F614-A1E9-1B63-B84D-99566A412BB2}"/>
              </a:ext>
            </a:extLst>
          </p:cNvPr>
          <p:cNvSpPr txBox="1"/>
          <p:nvPr/>
        </p:nvSpPr>
        <p:spPr>
          <a:xfrm>
            <a:off x="7173395" y="3923410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FE116D-96E8-E11D-E1D2-D525B030EAB2}"/>
              </a:ext>
            </a:extLst>
          </p:cNvPr>
          <p:cNvSpPr txBox="1"/>
          <p:nvPr/>
        </p:nvSpPr>
        <p:spPr>
          <a:xfrm>
            <a:off x="8294297" y="3727013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841135" y="398846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7591382-A6C5-B757-4F33-A413ED22EF16}"/>
              </a:ext>
            </a:extLst>
          </p:cNvPr>
          <p:cNvCxnSpPr>
            <a:cxnSpLocks/>
          </p:cNvCxnSpPr>
          <p:nvPr/>
        </p:nvCxnSpPr>
        <p:spPr>
          <a:xfrm flipV="1">
            <a:off x="9260487" y="4283860"/>
            <a:ext cx="2144911" cy="1080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EBB50D2-9D7F-70A4-93D0-703469CBD215}"/>
              </a:ext>
            </a:extLst>
          </p:cNvPr>
          <p:cNvSpPr txBox="1"/>
          <p:nvPr/>
        </p:nvSpPr>
        <p:spPr>
          <a:xfrm>
            <a:off x="10439050" y="4498342"/>
            <a:ext cx="343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★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5A5DC9-082A-1179-A4D3-2239768A0812}"/>
              </a:ext>
            </a:extLst>
          </p:cNvPr>
          <p:cNvSpPr txBox="1"/>
          <p:nvPr/>
        </p:nvSpPr>
        <p:spPr>
          <a:xfrm>
            <a:off x="8308916" y="408557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</p:spTree>
    <p:extLst>
      <p:ext uri="{BB962C8B-B14F-4D97-AF65-F5344CB8AC3E}">
        <p14:creationId xmlns:p14="http://schemas.microsoft.com/office/powerpoint/2010/main" val="515696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9FA-B564-7439-4AF5-29251E7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&amp; Draw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91985"/>
              </p:ext>
            </p:extLst>
          </p:nvPr>
        </p:nvGraphicFramePr>
        <p:xfrm>
          <a:off x="838200" y="450252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87839"/>
              </p:ext>
            </p:extLst>
          </p:nvPr>
        </p:nvGraphicFramePr>
        <p:xfrm>
          <a:off x="3023040" y="2329835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808768"/>
              </p:ext>
            </p:extLst>
          </p:nvPr>
        </p:nvGraphicFramePr>
        <p:xfrm>
          <a:off x="3023042" y="4475666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30284"/>
              </p:ext>
            </p:extLst>
          </p:nvPr>
        </p:nvGraphicFramePr>
        <p:xfrm>
          <a:off x="4626014" y="4475666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3212537" y="1784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4839828" y="39884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498676-5A47-787C-43B8-0C050968B956}"/>
              </a:ext>
            </a:extLst>
          </p:cNvPr>
          <p:cNvGrpSpPr/>
          <p:nvPr/>
        </p:nvGrpSpPr>
        <p:grpSpPr>
          <a:xfrm>
            <a:off x="5693774" y="509720"/>
            <a:ext cx="6235495" cy="6237297"/>
            <a:chOff x="4611257" y="707588"/>
            <a:chExt cx="6235495" cy="6237297"/>
          </a:xfrm>
        </p:grpSpPr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A2033097-E4DF-4F5A-CB7B-60697FC1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5DB5AF-31BB-FE73-923E-928EF1CF3A1B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B611B6A-8F36-721B-7B3A-B7C963C393E5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762738-2BB9-58EB-AB4B-ED59C822953B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1EE1BB-FC79-A6BD-D04B-0BD467350192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D6A8BC5-B6E8-CF16-0D48-D2BB74222655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CF830D2-59A9-BE56-951D-20824EED80D4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65B77C9-3A13-A50A-322F-2BC9963E0135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4C1C75F-D2A6-DD44-7555-06211513D0CE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0174E04-62A7-3848-1D19-8D570B630969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CFE95EB-D5A9-629E-D54B-C6F25CDD4C88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D3F7F-DDE4-E886-2875-B25C49DEF774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36BBDA4-6A61-479E-CFC8-74FFE560BA9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7F1C90-D777-3596-5676-C01C2022F73B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971EDB-F156-3A4F-EC67-A6178859D5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729FA3F-D0C1-36C6-E43C-4C6345D4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512534C-1112-EE3F-F341-BD9C8F7C27E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9407A971-F1C1-9797-E8BB-6C4C451F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DB8244B-3E36-892E-A3BC-32713418F2B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85E81-F4C6-5AE3-9988-42E628827794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CF3BC54-627C-74A4-7C1D-E2B87079E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7321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B0B909E9-D74D-3096-29C1-F20C96FC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58FCBCD-58A7-281A-851B-DC83210CC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B394478-EC0B-4785-69D2-A884CB1036DB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246" name="Graphic 245">
                <a:extLst>
                  <a:ext uri="{FF2B5EF4-FFF2-40B4-BE49-F238E27FC236}">
                    <a16:creationId xmlns:a16="http://schemas.microsoft.com/office/drawing/2014/main" id="{ABE2BFAA-3033-BB54-B48B-953C4B4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475AB2C-C7A1-DCC7-A021-0E73E539DC18}"/>
                  </a:ext>
                </a:extLst>
              </p:cNvPr>
              <p:cNvCxnSpPr>
                <a:cxnSpLocks/>
                <a:stCxn id="246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B2AEFA1-7B10-AC23-B9D3-2A2DD6DF9581}"/>
                  </a:ext>
                </a:extLst>
              </p:cNvPr>
              <p:cNvCxnSpPr>
                <a:cxnSpLocks/>
                <a:endCxn id="246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5CF5E0-1FF4-537B-3337-066C2530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3775D8-3F61-9483-C82B-FB87C781AE16}"/>
              </a:ext>
            </a:extLst>
          </p:cNvPr>
          <p:cNvCxnSpPr>
            <a:cxnSpLocks/>
          </p:cNvCxnSpPr>
          <p:nvPr/>
        </p:nvCxnSpPr>
        <p:spPr>
          <a:xfrm>
            <a:off x="6576213" y="1775007"/>
            <a:ext cx="160154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FBF618-43FC-ACA4-CDBE-0EDBF9125EA0}"/>
              </a:ext>
            </a:extLst>
          </p:cNvPr>
          <p:cNvCxnSpPr>
            <a:cxnSpLocks/>
          </p:cNvCxnSpPr>
          <p:nvPr/>
        </p:nvCxnSpPr>
        <p:spPr>
          <a:xfrm>
            <a:off x="10570453" y="4000825"/>
            <a:ext cx="0" cy="175941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2D7291A-5BD4-F67C-5102-538B537A06FA}"/>
              </a:ext>
            </a:extLst>
          </p:cNvPr>
          <p:cNvSpPr/>
          <p:nvPr/>
        </p:nvSpPr>
        <p:spPr>
          <a:xfrm rot="5400000">
            <a:off x="7304749" y="1989362"/>
            <a:ext cx="112225" cy="1187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40A5F0A-5380-2DF5-B038-318B3BFC253B}"/>
              </a:ext>
            </a:extLst>
          </p:cNvPr>
          <p:cNvSpPr/>
          <p:nvPr/>
        </p:nvSpPr>
        <p:spPr>
          <a:xfrm rot="5400000">
            <a:off x="10222894" y="4822834"/>
            <a:ext cx="126927" cy="115401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80DCFC-F613-D601-4237-1B786C6646D3}"/>
              </a:ext>
            </a:extLst>
          </p:cNvPr>
          <p:cNvSpPr txBox="1"/>
          <p:nvPr/>
        </p:nvSpPr>
        <p:spPr>
          <a:xfrm>
            <a:off x="10639984" y="41428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6E3F77-98AC-99DB-F445-3311EFAC33A4}"/>
              </a:ext>
            </a:extLst>
          </p:cNvPr>
          <p:cNvSpPr txBox="1"/>
          <p:nvPr/>
        </p:nvSpPr>
        <p:spPr>
          <a:xfrm>
            <a:off x="8250330" y="1259470"/>
            <a:ext cx="3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3F8DED3-629D-B7B2-3680-7A189E9058B8}"/>
              </a:ext>
            </a:extLst>
          </p:cNvPr>
          <p:cNvSpPr/>
          <p:nvPr/>
        </p:nvSpPr>
        <p:spPr>
          <a:xfrm rot="5400000">
            <a:off x="6243121" y="3805062"/>
            <a:ext cx="2222035" cy="217106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1C8F614-A1E9-1B63-B84D-99566A412BB2}"/>
              </a:ext>
            </a:extLst>
          </p:cNvPr>
          <p:cNvSpPr txBox="1"/>
          <p:nvPr/>
        </p:nvSpPr>
        <p:spPr>
          <a:xfrm>
            <a:off x="7118862" y="397310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FE116D-96E8-E11D-E1D2-D525B030EAB2}"/>
              </a:ext>
            </a:extLst>
          </p:cNvPr>
          <p:cNvSpPr txBox="1"/>
          <p:nvPr/>
        </p:nvSpPr>
        <p:spPr>
          <a:xfrm>
            <a:off x="8239764" y="377671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841135" y="398846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5A5DC9-082A-1179-A4D3-2239768A0812}"/>
              </a:ext>
            </a:extLst>
          </p:cNvPr>
          <p:cNvSpPr txBox="1"/>
          <p:nvPr/>
        </p:nvSpPr>
        <p:spPr>
          <a:xfrm>
            <a:off x="8254383" y="413527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383E-474A-5AFA-FB82-691BA5FA74B3}"/>
              </a:ext>
            </a:extLst>
          </p:cNvPr>
          <p:cNvSpPr txBox="1"/>
          <p:nvPr/>
        </p:nvSpPr>
        <p:spPr>
          <a:xfrm>
            <a:off x="598391" y="924354"/>
            <a:ext cx="30487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(4, 2, 2)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(_____, _____)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</a:t>
            </a:r>
          </a:p>
        </p:txBody>
      </p:sp>
    </p:spTree>
    <p:extLst>
      <p:ext uri="{BB962C8B-B14F-4D97-AF65-F5344CB8AC3E}">
        <p14:creationId xmlns:p14="http://schemas.microsoft.com/office/powerpoint/2010/main" val="719471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45757"/>
              </p:ext>
            </p:extLst>
          </p:nvPr>
        </p:nvGraphicFramePr>
        <p:xfrm>
          <a:off x="838200" y="450252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16805"/>
              </p:ext>
            </p:extLst>
          </p:nvPr>
        </p:nvGraphicFramePr>
        <p:xfrm>
          <a:off x="3023040" y="2329835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90748"/>
              </p:ext>
            </p:extLst>
          </p:nvPr>
        </p:nvGraphicFramePr>
        <p:xfrm>
          <a:off x="3023042" y="4475666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6217"/>
              </p:ext>
            </p:extLst>
          </p:nvPr>
        </p:nvGraphicFramePr>
        <p:xfrm>
          <a:off x="4626014" y="4475666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3212537" y="1784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4839828" y="39884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498676-5A47-787C-43B8-0C050968B956}"/>
              </a:ext>
            </a:extLst>
          </p:cNvPr>
          <p:cNvGrpSpPr/>
          <p:nvPr/>
        </p:nvGrpSpPr>
        <p:grpSpPr>
          <a:xfrm>
            <a:off x="5693774" y="535806"/>
            <a:ext cx="6235495" cy="6237297"/>
            <a:chOff x="4611257" y="707588"/>
            <a:chExt cx="6235495" cy="6237297"/>
          </a:xfrm>
        </p:grpSpPr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A2033097-E4DF-4F5A-CB7B-60697FC1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5DB5AF-31BB-FE73-923E-928EF1CF3A1B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B611B6A-8F36-721B-7B3A-B7C963C393E5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762738-2BB9-58EB-AB4B-ED59C822953B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1EE1BB-FC79-A6BD-D04B-0BD467350192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D6A8BC5-B6E8-CF16-0D48-D2BB74222655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CF830D2-59A9-BE56-951D-20824EED80D4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65B77C9-3A13-A50A-322F-2BC9963E0135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4C1C75F-D2A6-DD44-7555-06211513D0CE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0174E04-62A7-3848-1D19-8D570B630969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CFE95EB-D5A9-629E-D54B-C6F25CDD4C88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D3F7F-DDE4-E886-2875-B25C49DEF774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36BBDA4-6A61-479E-CFC8-74FFE560BA9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7F1C90-D777-3596-5676-C01C2022F73B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971EDB-F156-3A4F-EC67-A6178859D5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729FA3F-D0C1-36C6-E43C-4C6345D4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512534C-1112-EE3F-F341-BD9C8F7C27E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9407A971-F1C1-9797-E8BB-6C4C451F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DB8244B-3E36-892E-A3BC-32713418F2B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85E81-F4C6-5AE3-9988-42E628827794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CF3BC54-627C-74A4-7C1D-E2B87079E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7321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B0B909E9-D74D-3096-29C1-F20C96FC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58FCBCD-58A7-281A-851B-DC83210CC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B394478-EC0B-4785-69D2-A884CB1036DB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246" name="Graphic 245">
                <a:extLst>
                  <a:ext uri="{FF2B5EF4-FFF2-40B4-BE49-F238E27FC236}">
                    <a16:creationId xmlns:a16="http://schemas.microsoft.com/office/drawing/2014/main" id="{ABE2BFAA-3033-BB54-B48B-953C4B4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475AB2C-C7A1-DCC7-A021-0E73E539DC18}"/>
                  </a:ext>
                </a:extLst>
              </p:cNvPr>
              <p:cNvCxnSpPr>
                <a:cxnSpLocks/>
                <a:stCxn id="246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B2AEFA1-7B10-AC23-B9D3-2A2DD6DF9581}"/>
                  </a:ext>
                </a:extLst>
              </p:cNvPr>
              <p:cNvCxnSpPr>
                <a:cxnSpLocks/>
                <a:endCxn id="246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5CF5E0-1FF4-537B-3337-066C2530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3775D8-3F61-9483-C82B-FB87C781AE16}"/>
              </a:ext>
            </a:extLst>
          </p:cNvPr>
          <p:cNvCxnSpPr>
            <a:cxnSpLocks/>
          </p:cNvCxnSpPr>
          <p:nvPr/>
        </p:nvCxnSpPr>
        <p:spPr>
          <a:xfrm>
            <a:off x="6585237" y="1515343"/>
            <a:ext cx="160154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FBF618-43FC-ACA4-CDBE-0EDBF9125EA0}"/>
              </a:ext>
            </a:extLst>
          </p:cNvPr>
          <p:cNvCxnSpPr>
            <a:cxnSpLocks/>
          </p:cNvCxnSpPr>
          <p:nvPr/>
        </p:nvCxnSpPr>
        <p:spPr>
          <a:xfrm>
            <a:off x="10822865" y="4022285"/>
            <a:ext cx="0" cy="175941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2D7291A-5BD4-F67C-5102-538B537A06FA}"/>
              </a:ext>
            </a:extLst>
          </p:cNvPr>
          <p:cNvSpPr/>
          <p:nvPr/>
        </p:nvSpPr>
        <p:spPr>
          <a:xfrm rot="5400000">
            <a:off x="7304749" y="2015448"/>
            <a:ext cx="112225" cy="1187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40A5F0A-5380-2DF5-B038-318B3BFC253B}"/>
              </a:ext>
            </a:extLst>
          </p:cNvPr>
          <p:cNvSpPr/>
          <p:nvPr/>
        </p:nvSpPr>
        <p:spPr>
          <a:xfrm rot="5400000">
            <a:off x="10222894" y="4848920"/>
            <a:ext cx="126927" cy="115401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80DCFC-F613-D601-4237-1B786C6646D3}"/>
              </a:ext>
            </a:extLst>
          </p:cNvPr>
          <p:cNvSpPr txBox="1"/>
          <p:nvPr/>
        </p:nvSpPr>
        <p:spPr>
          <a:xfrm>
            <a:off x="11175254" y="38797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6E3F77-98AC-99DB-F445-3311EFAC33A4}"/>
              </a:ext>
            </a:extLst>
          </p:cNvPr>
          <p:cNvSpPr txBox="1"/>
          <p:nvPr/>
        </p:nvSpPr>
        <p:spPr>
          <a:xfrm>
            <a:off x="6922193" y="769963"/>
            <a:ext cx="3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3F8DED3-629D-B7B2-3680-7A189E9058B8}"/>
              </a:ext>
            </a:extLst>
          </p:cNvPr>
          <p:cNvSpPr/>
          <p:nvPr/>
        </p:nvSpPr>
        <p:spPr>
          <a:xfrm rot="5400000">
            <a:off x="6243121" y="3831148"/>
            <a:ext cx="2222035" cy="217106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1C8F614-A1E9-1B63-B84D-99566A412BB2}"/>
              </a:ext>
            </a:extLst>
          </p:cNvPr>
          <p:cNvSpPr txBox="1"/>
          <p:nvPr/>
        </p:nvSpPr>
        <p:spPr>
          <a:xfrm>
            <a:off x="7118862" y="399919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FE116D-96E8-E11D-E1D2-D525B030EAB2}"/>
              </a:ext>
            </a:extLst>
          </p:cNvPr>
          <p:cNvSpPr txBox="1"/>
          <p:nvPr/>
        </p:nvSpPr>
        <p:spPr>
          <a:xfrm>
            <a:off x="8239764" y="38027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841135" y="398846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5A5DC9-082A-1179-A4D3-2239768A0812}"/>
              </a:ext>
            </a:extLst>
          </p:cNvPr>
          <p:cNvSpPr txBox="1"/>
          <p:nvPr/>
        </p:nvSpPr>
        <p:spPr>
          <a:xfrm>
            <a:off x="6889110" y="38797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5C7943E-CFD3-004F-2B56-D3D4E00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&amp; Draw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D6F7B-E265-E1BE-4600-71C918FD0C96}"/>
              </a:ext>
            </a:extLst>
          </p:cNvPr>
          <p:cNvSpPr txBox="1"/>
          <p:nvPr/>
        </p:nvSpPr>
        <p:spPr>
          <a:xfrm>
            <a:off x="598391" y="924354"/>
            <a:ext cx="30487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(-1, 3, 4)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(_____, _____)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</a:t>
            </a:r>
          </a:p>
        </p:txBody>
      </p:sp>
    </p:spTree>
    <p:extLst>
      <p:ext uri="{BB962C8B-B14F-4D97-AF65-F5344CB8AC3E}">
        <p14:creationId xmlns:p14="http://schemas.microsoft.com/office/powerpoint/2010/main" val="972069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</a:t>
            </a:r>
            <a:r>
              <a:rPr lang="en-US" baseline="30000" dirty="0"/>
              <a:t>C</a:t>
            </a:r>
            <a:r>
              <a:rPr lang="en-US" dirty="0"/>
              <a:t>P (Geometry only)</a:t>
            </a:r>
            <a:endParaRPr lang="en-US" baseline="30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C6CBFFB-A341-1F2B-62AB-71194C0D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6" y="1743724"/>
            <a:ext cx="2053015" cy="20899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AC2F9B-FEA4-1D3D-AFF8-DCA162EF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3157E86-A02A-3E67-4C95-C5D06AF07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7AAE9-61C5-8DD9-D231-5458A2D2E08A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D4C14-9887-DF6C-B9EE-A591128D0C97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5A7A-8FDE-0C42-2594-5213F16378C2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2E32-C655-38E0-E541-9369C52E46A2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E448B-9865-978C-7BD8-D23F2F2B420E}"/>
              </a:ext>
            </a:extLst>
          </p:cNvPr>
          <p:cNvSpPr txBox="1"/>
          <p:nvPr/>
        </p:nvSpPr>
        <p:spPr>
          <a:xfrm>
            <a:off x="6297448" y="25477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85836-9845-01EB-B0AB-3102E240F4DD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D2CA9-EACB-E326-093A-787FD9962E54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B73DC-995C-1C5B-E85E-3AB0B0900642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D9314-8789-71D2-CB83-30AAB4F8967F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40B7-7F73-A523-F21E-372D651B4442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CF4AB-5055-61B9-F651-BE4CEDBAF509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5086B-A4D5-F2C6-6C47-68294854426F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E556C-8ABB-BEC1-6539-8714067D0A80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9DB87-86E2-7B76-7E4C-0AD32805D395}"/>
              </a:ext>
            </a:extLst>
          </p:cNvPr>
          <p:cNvSpPr txBox="1"/>
          <p:nvPr/>
        </p:nvSpPr>
        <p:spPr>
          <a:xfrm>
            <a:off x="6467255" y="146394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DC39E-FEB6-7BDF-493B-B9BC116BC9B1}"/>
              </a:ext>
            </a:extLst>
          </p:cNvPr>
          <p:cNvSpPr txBox="1"/>
          <p:nvPr/>
        </p:nvSpPr>
        <p:spPr>
          <a:xfrm>
            <a:off x="6410802" y="35336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4066BF-DCBF-E9D4-0932-330BB5A45FD9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789796" y="2788720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9412DF-F9FD-E5CB-6771-3B25C6026C6C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7816303" y="1743724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76D4E4-AA82-15FF-74D2-3B83C74D79D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5301C-3163-1E71-AD6B-7C9D4EAC72B0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6BAB6E-8E75-6234-FAAE-1458C76BD6D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DC924-87E9-A7D0-4C79-7250A04AC985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99A1F-FFB8-1782-E025-A9C2F7FE7F0D}"/>
              </a:ext>
            </a:extLst>
          </p:cNvPr>
          <p:cNvCxnSpPr>
            <a:cxnSpLocks/>
          </p:cNvCxnSpPr>
          <p:nvPr/>
        </p:nvCxnSpPr>
        <p:spPr>
          <a:xfrm>
            <a:off x="6789795" y="176328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584585-CB97-A208-9833-95B89259F501}"/>
              </a:ext>
            </a:extLst>
          </p:cNvPr>
          <p:cNvCxnSpPr>
            <a:cxnSpLocks/>
          </p:cNvCxnSpPr>
          <p:nvPr/>
        </p:nvCxnSpPr>
        <p:spPr>
          <a:xfrm flipV="1">
            <a:off x="6789795" y="1845509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5053-BB30-C9D4-9811-8A1DCF1319E0}"/>
              </a:ext>
            </a:extLst>
          </p:cNvPr>
          <p:cNvCxnSpPr>
            <a:cxnSpLocks/>
          </p:cNvCxnSpPr>
          <p:nvPr/>
        </p:nvCxnSpPr>
        <p:spPr>
          <a:xfrm flipV="1">
            <a:off x="6796188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162037-5E44-A16A-B65C-4BBC50746DCA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BB7AF-1EA4-2E77-1F11-FB84367B79FC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36CA23-78A7-8A67-8891-934E803722F4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31362E-2BFB-2D5A-CB3F-0BCD2AAD40B6}"/>
              </a:ext>
            </a:extLst>
          </p:cNvPr>
          <p:cNvSpPr txBox="1"/>
          <p:nvPr/>
        </p:nvSpPr>
        <p:spPr>
          <a:xfrm>
            <a:off x="7640009" y="138384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5F08E-892B-E21C-7D98-F07AEE16B808}"/>
              </a:ext>
            </a:extLst>
          </p:cNvPr>
          <p:cNvSpPr txBox="1"/>
          <p:nvPr/>
        </p:nvSpPr>
        <p:spPr>
          <a:xfrm>
            <a:off x="8691239" y="139231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948A6-0535-A516-56C1-2EA6A37505D6}"/>
              </a:ext>
            </a:extLst>
          </p:cNvPr>
          <p:cNvSpPr txBox="1"/>
          <p:nvPr/>
        </p:nvSpPr>
        <p:spPr>
          <a:xfrm>
            <a:off x="6629898" y="13882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51" y="1822311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91" y="285779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43658" y="1822311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40085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FA8A9A8-586D-F9F2-F683-0FF1A608985C}"/>
              </a:ext>
            </a:extLst>
          </p:cNvPr>
          <p:cNvSpPr txBox="1"/>
          <p:nvPr/>
        </p:nvSpPr>
        <p:spPr>
          <a:xfrm>
            <a:off x="6654106" y="1028367"/>
            <a:ext cx="299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41EF74D-28BE-8DA6-8C39-DBF49FCE9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216" y="2718869"/>
            <a:ext cx="152400" cy="1397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862FA5CB-95CC-8EA5-4AFF-2645E7044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0B9E345-FA58-C539-5362-3DCC17BB1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1263925" y="300455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1274224" y="4584128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05431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692911" y="185583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(-3, 1, 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5F9DBC-19B2-1F2B-2722-334CB5DC78E4}"/>
              </a:ext>
            </a:extLst>
          </p:cNvPr>
          <p:cNvSpPr txBox="1"/>
          <p:nvPr/>
        </p:nvSpPr>
        <p:spPr>
          <a:xfrm>
            <a:off x="9019105" y="18539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(-3, 1, 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0E6761-3DD2-9D7D-3D87-C7595EAEB26F}"/>
              </a:ext>
            </a:extLst>
          </p:cNvPr>
          <p:cNvSpPr/>
          <p:nvPr/>
        </p:nvSpPr>
        <p:spPr>
          <a:xfrm>
            <a:off x="7135796" y="230323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1ACC33-AC20-23D7-5AB5-4952569888A7}"/>
              </a:ext>
            </a:extLst>
          </p:cNvPr>
          <p:cNvSpPr/>
          <p:nvPr/>
        </p:nvSpPr>
        <p:spPr>
          <a:xfrm>
            <a:off x="7140854" y="4744649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6803D0-0233-EDC7-E0A1-90900B2F4AC8}"/>
              </a:ext>
            </a:extLst>
          </p:cNvPr>
          <p:cNvSpPr/>
          <p:nvPr/>
        </p:nvSpPr>
        <p:spPr>
          <a:xfrm>
            <a:off x="10526532" y="474881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2543A6E-54DB-8E9F-9D01-67D3A040C37E}"/>
              </a:ext>
            </a:extLst>
          </p:cNvPr>
          <p:cNvSpPr txBox="1"/>
          <p:nvPr/>
        </p:nvSpPr>
        <p:spPr>
          <a:xfrm>
            <a:off x="8983589" y="315929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1042646" y="43887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43C6E1-0AA2-5D09-B486-ACBFBE553525}"/>
              </a:ext>
            </a:extLst>
          </p:cNvPr>
          <p:cNvSpPr txBox="1"/>
          <p:nvPr/>
        </p:nvSpPr>
        <p:spPr>
          <a:xfrm>
            <a:off x="6787317" y="1819283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E3D527D-FB97-6E4F-4C87-66EE188A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01F7D85-D924-4D1F-96C0-B19FE195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B317D801-8AB5-4AA1-F1CD-6375428C5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EE6E76-662A-F437-8B48-83B6DF39A834}"/>
              </a:ext>
            </a:extLst>
          </p:cNvPr>
          <p:cNvSpPr txBox="1"/>
          <p:nvPr/>
        </p:nvSpPr>
        <p:spPr>
          <a:xfrm>
            <a:off x="3094171" y="3084626"/>
            <a:ext cx="278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Y from Z to X by 90 degrees</a:t>
            </a:r>
          </a:p>
        </p:txBody>
      </p:sp>
    </p:spTree>
    <p:extLst>
      <p:ext uri="{BB962C8B-B14F-4D97-AF65-F5344CB8AC3E}">
        <p14:creationId xmlns:p14="http://schemas.microsoft.com/office/powerpoint/2010/main" val="319300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59053"/>
              </p:ext>
            </p:extLst>
          </p:nvPr>
        </p:nvGraphicFramePr>
        <p:xfrm>
          <a:off x="838200" y="450252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62473"/>
              </p:ext>
            </p:extLst>
          </p:nvPr>
        </p:nvGraphicFramePr>
        <p:xfrm>
          <a:off x="3023040" y="2329835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02048"/>
              </p:ext>
            </p:extLst>
          </p:nvPr>
        </p:nvGraphicFramePr>
        <p:xfrm>
          <a:off x="3023042" y="4475666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000"/>
              </p:ext>
            </p:extLst>
          </p:nvPr>
        </p:nvGraphicFramePr>
        <p:xfrm>
          <a:off x="4626014" y="4475666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3212537" y="1784585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4839828" y="3988465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598391" y="924354"/>
            <a:ext cx="304872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(-1, 3, 4)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(_____, _____)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10498676-5A47-787C-43B8-0C050968B956}"/>
              </a:ext>
            </a:extLst>
          </p:cNvPr>
          <p:cNvGrpSpPr/>
          <p:nvPr/>
        </p:nvGrpSpPr>
        <p:grpSpPr>
          <a:xfrm>
            <a:off x="5693774" y="535806"/>
            <a:ext cx="6235495" cy="6237297"/>
            <a:chOff x="4611257" y="707588"/>
            <a:chExt cx="6235495" cy="6237297"/>
          </a:xfrm>
        </p:grpSpPr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A2033097-E4DF-4F5A-CB7B-60697FC10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1589" y="859314"/>
              <a:ext cx="2732563" cy="2781779"/>
            </a:xfrm>
            <a:prstGeom prst="rect">
              <a:avLst/>
            </a:prstGeom>
          </p:spPr>
        </p:pic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35DB5AF-31BB-FE73-923E-928EF1CF3A1B}"/>
                </a:ext>
              </a:extLst>
            </p:cNvPr>
            <p:cNvSpPr txBox="1"/>
            <p:nvPr/>
          </p:nvSpPr>
          <p:spPr>
            <a:xfrm>
              <a:off x="6096702" y="6395701"/>
              <a:ext cx="4897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X 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0B611B6A-8F36-721B-7B3A-B7C963C393E5}"/>
                </a:ext>
              </a:extLst>
            </p:cNvPr>
            <p:cNvSpPr txBox="1"/>
            <p:nvPr/>
          </p:nvSpPr>
          <p:spPr>
            <a:xfrm>
              <a:off x="9097328" y="638717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1762738-2BB9-58EB-AB4B-ED59C822953B}"/>
                </a:ext>
              </a:extLst>
            </p:cNvPr>
            <p:cNvSpPr txBox="1"/>
            <p:nvPr/>
          </p:nvSpPr>
          <p:spPr>
            <a:xfrm>
              <a:off x="4625186" y="4884465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Y 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C1EE1BB-FC79-A6BD-D04B-0BD467350192}"/>
                </a:ext>
              </a:extLst>
            </p:cNvPr>
            <p:cNvSpPr txBox="1"/>
            <p:nvPr/>
          </p:nvSpPr>
          <p:spPr>
            <a:xfrm>
              <a:off x="4611257" y="2062303"/>
              <a:ext cx="4692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/>
                <a:t>Z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D6A8BC5-B6E8-CF16-0D48-D2BB74222655}"/>
                </a:ext>
              </a:extLst>
            </p:cNvPr>
            <p:cNvSpPr txBox="1"/>
            <p:nvPr/>
          </p:nvSpPr>
          <p:spPr>
            <a:xfrm>
              <a:off x="7501936" y="6321924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CF830D2-59A9-BE56-951D-20824EED80D4}"/>
                </a:ext>
              </a:extLst>
            </p:cNvPr>
            <p:cNvSpPr txBox="1"/>
            <p:nvPr/>
          </p:nvSpPr>
          <p:spPr>
            <a:xfrm>
              <a:off x="4804776" y="6330409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65B77C9-3A13-A50A-322F-2BC9963E0135}"/>
                </a:ext>
              </a:extLst>
            </p:cNvPr>
            <p:cNvSpPr txBox="1"/>
            <p:nvPr/>
          </p:nvSpPr>
          <p:spPr>
            <a:xfrm>
              <a:off x="10421458" y="6321924"/>
              <a:ext cx="4252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4C1C75F-D2A6-DD44-7555-06211513D0CE}"/>
                </a:ext>
              </a:extLst>
            </p:cNvPr>
            <p:cNvSpPr txBox="1"/>
            <p:nvPr/>
          </p:nvSpPr>
          <p:spPr>
            <a:xfrm>
              <a:off x="7654150" y="6328857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0174E04-62A7-3848-1D19-8D570B630969}"/>
                </a:ext>
              </a:extLst>
            </p:cNvPr>
            <p:cNvSpPr txBox="1"/>
            <p:nvPr/>
          </p:nvSpPr>
          <p:spPr>
            <a:xfrm>
              <a:off x="4670004" y="3556500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ACFE95EB-D5A9-629E-D54B-C6F25CDD4C88}"/>
                </a:ext>
              </a:extLst>
            </p:cNvPr>
            <p:cNvSpPr txBox="1"/>
            <p:nvPr/>
          </p:nvSpPr>
          <p:spPr>
            <a:xfrm>
              <a:off x="4629158" y="6124881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1CD3F7F-DDE4-E886-2875-B25C49DEF774}"/>
                </a:ext>
              </a:extLst>
            </p:cNvPr>
            <p:cNvSpPr txBox="1"/>
            <p:nvPr/>
          </p:nvSpPr>
          <p:spPr>
            <a:xfrm>
              <a:off x="4673333" y="707588"/>
              <a:ext cx="4906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5</a:t>
              </a:r>
              <a:r>
                <a:rPr lang="en-US" sz="2400"/>
                <a:t> 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36BBDA4-6A61-479E-CFC8-74FFE560BA9E}"/>
                </a:ext>
              </a:extLst>
            </p:cNvPr>
            <p:cNvSpPr txBox="1"/>
            <p:nvPr/>
          </p:nvSpPr>
          <p:spPr>
            <a:xfrm>
              <a:off x="4640299" y="3282682"/>
              <a:ext cx="469287" cy="6144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/>
                <a:t>-5</a:t>
              </a:r>
              <a:r>
                <a:rPr lang="en-US" sz="2400"/>
                <a:t> 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F87F1C90-D777-3596-5676-C01C2022F73B}"/>
                </a:ext>
              </a:extLst>
            </p:cNvPr>
            <p:cNvCxnSpPr>
              <a:cxnSpLocks/>
              <a:stCxn id="228" idx="1"/>
            </p:cNvCxnSpPr>
            <p:nvPr/>
          </p:nvCxnSpPr>
          <p:spPr>
            <a:xfrm>
              <a:off x="4921589" y="2250204"/>
              <a:ext cx="2732562" cy="0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4971EDB-F156-3A4F-EC67-A6178859D5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8345" y="859314"/>
              <a:ext cx="16122" cy="2781779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4729FA3F-D0C1-36C6-E43C-4C6345D46D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587" y="864521"/>
              <a:ext cx="0" cy="2776572"/>
            </a:xfrm>
            <a:prstGeom prst="line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5512534C-1112-EE3F-F341-BD9C8F7C27EC}"/>
                </a:ext>
              </a:extLst>
            </p:cNvPr>
            <p:cNvGrpSpPr/>
            <p:nvPr/>
          </p:nvGrpSpPr>
          <p:grpSpPr>
            <a:xfrm>
              <a:off x="4921588" y="3687638"/>
              <a:ext cx="2745126" cy="2781780"/>
              <a:chOff x="4921588" y="3687638"/>
              <a:chExt cx="2745126" cy="2781780"/>
            </a:xfrm>
          </p:grpSpPr>
          <p:pic>
            <p:nvPicPr>
              <p:cNvPr id="250" name="Graphic 249">
                <a:extLst>
                  <a:ext uri="{FF2B5EF4-FFF2-40B4-BE49-F238E27FC236}">
                    <a16:creationId xmlns:a16="http://schemas.microsoft.com/office/drawing/2014/main" id="{9407A971-F1C1-9797-E8BB-6C4C451F1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921588" y="3687639"/>
                <a:ext cx="2732563" cy="2781779"/>
              </a:xfrm>
              <a:prstGeom prst="rect">
                <a:avLst/>
              </a:prstGeom>
            </p:spPr>
          </p:pic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CDB8244B-3E36-892E-A3BC-32713418F2BF}"/>
                  </a:ext>
                </a:extLst>
              </p:cNvPr>
              <p:cNvGrpSpPr/>
              <p:nvPr/>
            </p:nvGrpSpPr>
            <p:grpSpPr>
              <a:xfrm>
                <a:off x="4934150" y="3687638"/>
                <a:ext cx="2732564" cy="2781780"/>
                <a:chOff x="4921587" y="3687638"/>
                <a:chExt cx="2732564" cy="2781780"/>
              </a:xfrm>
            </p:grpSpPr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FE985E81-F4C6-5AE3-9988-42E628827794}"/>
                    </a:ext>
                  </a:extLst>
                </p:cNvPr>
                <p:cNvCxnSpPr>
                  <a:cxnSpLocks/>
                  <a:stCxn id="250" idx="1"/>
                  <a:endCxn id="250" idx="3"/>
                </p:cNvCxnSpPr>
                <p:nvPr/>
              </p:nvCxnSpPr>
              <p:spPr>
                <a:xfrm>
                  <a:off x="4921588" y="5078528"/>
                  <a:ext cx="2732563" cy="0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CF3BC54-627C-74A4-7C1D-E2B87079E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67321" y="3687639"/>
                  <a:ext cx="0" cy="2781779"/>
                </a:xfrm>
                <a:prstGeom prst="line">
                  <a:avLst/>
                </a:prstGeom>
                <a:ln w="1270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B0B909E9-D74D-3096-29C1-F20C96FC3C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921587" y="3687638"/>
                  <a:ext cx="12113" cy="2778707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58FCBCD-58A7-281A-851B-DC83210CC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21588" y="6469418"/>
                  <a:ext cx="2732562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EB394478-EC0B-4785-69D2-A884CB1036DB}"/>
                </a:ext>
              </a:extLst>
            </p:cNvPr>
            <p:cNvGrpSpPr/>
            <p:nvPr/>
          </p:nvGrpSpPr>
          <p:grpSpPr>
            <a:xfrm>
              <a:off x="7847846" y="3687638"/>
              <a:ext cx="2754846" cy="2781779"/>
              <a:chOff x="7847846" y="3687638"/>
              <a:chExt cx="2754846" cy="2781779"/>
            </a:xfrm>
          </p:grpSpPr>
          <p:pic>
            <p:nvPicPr>
              <p:cNvPr id="246" name="Graphic 245">
                <a:extLst>
                  <a:ext uri="{FF2B5EF4-FFF2-40B4-BE49-F238E27FC236}">
                    <a16:creationId xmlns:a16="http://schemas.microsoft.com/office/drawing/2014/main" id="{ABE2BFAA-3033-BB54-B48B-953C4B476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47846" y="3687638"/>
                <a:ext cx="2732563" cy="2781779"/>
              </a:xfrm>
              <a:prstGeom prst="rect">
                <a:avLst/>
              </a:prstGeom>
            </p:spPr>
          </p:pic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7475AB2C-C7A1-DCC7-A021-0E73E539DC18}"/>
                  </a:ext>
                </a:extLst>
              </p:cNvPr>
              <p:cNvCxnSpPr>
                <a:cxnSpLocks/>
                <a:stCxn id="246" idx="1"/>
              </p:cNvCxnSpPr>
              <p:nvPr/>
            </p:nvCxnSpPr>
            <p:spPr>
              <a:xfrm>
                <a:off x="7847846" y="5078527"/>
                <a:ext cx="2732563" cy="0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3B2AEFA1-7B10-AC23-B9D3-2A2DD6DF9581}"/>
                  </a:ext>
                </a:extLst>
              </p:cNvPr>
              <p:cNvCxnSpPr>
                <a:cxnSpLocks/>
                <a:endCxn id="246" idx="0"/>
              </p:cNvCxnSpPr>
              <p:nvPr/>
            </p:nvCxnSpPr>
            <p:spPr>
              <a:xfrm flipV="1">
                <a:off x="9214128" y="3687638"/>
                <a:ext cx="0" cy="2781779"/>
              </a:xfrm>
              <a:prstGeom prst="line">
                <a:avLst/>
              </a:prstGeom>
              <a:ln w="127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D5CF5E0-1FF4-537B-3337-066C25304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70130" y="6448905"/>
                <a:ext cx="2732562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3775D8-3F61-9483-C82B-FB87C781AE16}"/>
              </a:ext>
            </a:extLst>
          </p:cNvPr>
          <p:cNvCxnSpPr>
            <a:cxnSpLocks/>
          </p:cNvCxnSpPr>
          <p:nvPr/>
        </p:nvCxnSpPr>
        <p:spPr>
          <a:xfrm>
            <a:off x="6585237" y="1515343"/>
            <a:ext cx="1601542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FBF618-43FC-ACA4-CDBE-0EDBF9125EA0}"/>
              </a:ext>
            </a:extLst>
          </p:cNvPr>
          <p:cNvCxnSpPr>
            <a:cxnSpLocks/>
          </p:cNvCxnSpPr>
          <p:nvPr/>
        </p:nvCxnSpPr>
        <p:spPr>
          <a:xfrm>
            <a:off x="10564450" y="4022285"/>
            <a:ext cx="0" cy="1759418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22D7291A-5BD4-F67C-5102-538B537A06FA}"/>
              </a:ext>
            </a:extLst>
          </p:cNvPr>
          <p:cNvSpPr/>
          <p:nvPr/>
        </p:nvSpPr>
        <p:spPr>
          <a:xfrm rot="5400000">
            <a:off x="7304749" y="2015448"/>
            <a:ext cx="112225" cy="118700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40A5F0A-5380-2DF5-B038-318B3BFC253B}"/>
              </a:ext>
            </a:extLst>
          </p:cNvPr>
          <p:cNvSpPr/>
          <p:nvPr/>
        </p:nvSpPr>
        <p:spPr>
          <a:xfrm rot="5400000">
            <a:off x="10222894" y="4848920"/>
            <a:ext cx="126927" cy="115401"/>
          </a:xfrm>
          <a:prstGeom prst="ellipse">
            <a:avLst/>
          </a:prstGeom>
          <a:noFill/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180DCFC-F613-D601-4237-1B786C6646D3}"/>
              </a:ext>
            </a:extLst>
          </p:cNvPr>
          <p:cNvSpPr txBox="1"/>
          <p:nvPr/>
        </p:nvSpPr>
        <p:spPr>
          <a:xfrm>
            <a:off x="11175254" y="38797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766E3F77-98AC-99DB-F445-3311EFAC33A4}"/>
              </a:ext>
            </a:extLst>
          </p:cNvPr>
          <p:cNvSpPr txBox="1"/>
          <p:nvPr/>
        </p:nvSpPr>
        <p:spPr>
          <a:xfrm>
            <a:off x="6922193" y="769963"/>
            <a:ext cx="348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3F8DED3-629D-B7B2-3680-7A189E9058B8}"/>
              </a:ext>
            </a:extLst>
          </p:cNvPr>
          <p:cNvSpPr/>
          <p:nvPr/>
        </p:nvSpPr>
        <p:spPr>
          <a:xfrm rot="5400000">
            <a:off x="6243121" y="3831148"/>
            <a:ext cx="2222035" cy="2171069"/>
          </a:xfrm>
          <a:prstGeom prst="rect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71C8F614-A1E9-1B63-B84D-99566A412BB2}"/>
              </a:ext>
            </a:extLst>
          </p:cNvPr>
          <p:cNvSpPr txBox="1"/>
          <p:nvPr/>
        </p:nvSpPr>
        <p:spPr>
          <a:xfrm>
            <a:off x="7118862" y="3999194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FE116D-96E8-E11D-E1D2-D525B030EAB2}"/>
              </a:ext>
            </a:extLst>
          </p:cNvPr>
          <p:cNvSpPr txBox="1"/>
          <p:nvPr/>
        </p:nvSpPr>
        <p:spPr>
          <a:xfrm>
            <a:off x="8239764" y="380279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841135" y="3988465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C5A5DC9-082A-1179-A4D3-2239768A0812}"/>
              </a:ext>
            </a:extLst>
          </p:cNvPr>
          <p:cNvSpPr txBox="1"/>
          <p:nvPr/>
        </p:nvSpPr>
        <p:spPr>
          <a:xfrm>
            <a:off x="6889110" y="38797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▲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5C7943E-CFD3-004F-2B56-D3D4E00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&amp; Draw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700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09945"/>
              </p:ext>
            </p:extLst>
          </p:nvPr>
        </p:nvGraphicFramePr>
        <p:xfrm>
          <a:off x="4898831" y="3776173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71085"/>
              </p:ext>
            </p:extLst>
          </p:nvPr>
        </p:nvGraphicFramePr>
        <p:xfrm>
          <a:off x="7083671" y="1603487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9672"/>
              </p:ext>
            </p:extLst>
          </p:nvPr>
        </p:nvGraphicFramePr>
        <p:xfrm>
          <a:off x="7083673" y="3749318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48904"/>
              </p:ext>
            </p:extLst>
          </p:nvPr>
        </p:nvGraphicFramePr>
        <p:xfrm>
          <a:off x="8686645" y="3749318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7297485" y="1035834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8900459" y="3262117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1049275" y="1799796"/>
            <a:ext cx="30487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(12, -8, 8)</a:t>
            </a:r>
          </a:p>
          <a:p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(_____, _____)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4901766" y="326211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D5C7943E-CFD3-004F-2B56-D3D4E00D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63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</a:t>
            </a:r>
            <a:r>
              <a:rPr lang="en-US" baseline="30000" dirty="0"/>
              <a:t>C</a:t>
            </a:r>
            <a:r>
              <a:rPr lang="en-US" dirty="0"/>
              <a:t>P (Geometry only)</a:t>
            </a:r>
            <a:endParaRPr lang="en-US" baseline="30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C6CBFFB-A341-1F2B-62AB-71194C0D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6" y="1743724"/>
            <a:ext cx="2053015" cy="20899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AC2F9B-FEA4-1D3D-AFF8-DCA162EF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3157E86-A02A-3E67-4C95-C5D06AF07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7AAE9-61C5-8DD9-D231-5458A2D2E08A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D4C14-9887-DF6C-B9EE-A591128D0C97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5A7A-8FDE-0C42-2594-5213F16378C2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2E32-C655-38E0-E541-9369C52E46A2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E448B-9865-978C-7BD8-D23F2F2B420E}"/>
              </a:ext>
            </a:extLst>
          </p:cNvPr>
          <p:cNvSpPr txBox="1"/>
          <p:nvPr/>
        </p:nvSpPr>
        <p:spPr>
          <a:xfrm>
            <a:off x="6297448" y="25477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85836-9845-01EB-B0AB-3102E240F4DD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D2CA9-EACB-E326-093A-787FD9962E54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B73DC-995C-1C5B-E85E-3AB0B0900642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D9314-8789-71D2-CB83-30AAB4F8967F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40B7-7F73-A523-F21E-372D651B4442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CF4AB-5055-61B9-F651-BE4CEDBAF509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5086B-A4D5-F2C6-6C47-68294854426F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E556C-8ABB-BEC1-6539-8714067D0A80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9DB87-86E2-7B76-7E4C-0AD32805D395}"/>
              </a:ext>
            </a:extLst>
          </p:cNvPr>
          <p:cNvSpPr txBox="1"/>
          <p:nvPr/>
        </p:nvSpPr>
        <p:spPr>
          <a:xfrm>
            <a:off x="6467255" y="146394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DC39E-FEB6-7BDF-493B-B9BC116BC9B1}"/>
              </a:ext>
            </a:extLst>
          </p:cNvPr>
          <p:cNvSpPr txBox="1"/>
          <p:nvPr/>
        </p:nvSpPr>
        <p:spPr>
          <a:xfrm>
            <a:off x="6410802" y="35336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4066BF-DCBF-E9D4-0932-330BB5A45FD9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789796" y="2788720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9412DF-F9FD-E5CB-6771-3B25C6026C6C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7816303" y="1743724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76D4E4-AA82-15FF-74D2-3B83C74D79D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5301C-3163-1E71-AD6B-7C9D4EAC72B0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6BAB6E-8E75-6234-FAAE-1458C76BD6D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DC924-87E9-A7D0-4C79-7250A04AC985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99A1F-FFB8-1782-E025-A9C2F7FE7F0D}"/>
              </a:ext>
            </a:extLst>
          </p:cNvPr>
          <p:cNvCxnSpPr>
            <a:cxnSpLocks/>
          </p:cNvCxnSpPr>
          <p:nvPr/>
        </p:nvCxnSpPr>
        <p:spPr>
          <a:xfrm>
            <a:off x="6789795" y="176328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584585-CB97-A208-9833-95B89259F501}"/>
              </a:ext>
            </a:extLst>
          </p:cNvPr>
          <p:cNvCxnSpPr>
            <a:cxnSpLocks/>
          </p:cNvCxnSpPr>
          <p:nvPr/>
        </p:nvCxnSpPr>
        <p:spPr>
          <a:xfrm flipV="1">
            <a:off x="6789795" y="1845509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5053-BB30-C9D4-9811-8A1DCF1319E0}"/>
              </a:ext>
            </a:extLst>
          </p:cNvPr>
          <p:cNvCxnSpPr>
            <a:cxnSpLocks/>
          </p:cNvCxnSpPr>
          <p:nvPr/>
        </p:nvCxnSpPr>
        <p:spPr>
          <a:xfrm flipV="1">
            <a:off x="6796188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162037-5E44-A16A-B65C-4BBC50746DCA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BB7AF-1EA4-2E77-1F11-FB84367B79FC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36CA23-78A7-8A67-8891-934E803722F4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31362E-2BFB-2D5A-CB3F-0BCD2AAD40B6}"/>
              </a:ext>
            </a:extLst>
          </p:cNvPr>
          <p:cNvSpPr txBox="1"/>
          <p:nvPr/>
        </p:nvSpPr>
        <p:spPr>
          <a:xfrm>
            <a:off x="7640009" y="138384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5F08E-892B-E21C-7D98-F07AEE16B808}"/>
              </a:ext>
            </a:extLst>
          </p:cNvPr>
          <p:cNvSpPr txBox="1"/>
          <p:nvPr/>
        </p:nvSpPr>
        <p:spPr>
          <a:xfrm>
            <a:off x="8691239" y="139231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948A6-0535-A516-56C1-2EA6A37505D6}"/>
              </a:ext>
            </a:extLst>
          </p:cNvPr>
          <p:cNvSpPr txBox="1"/>
          <p:nvPr/>
        </p:nvSpPr>
        <p:spPr>
          <a:xfrm>
            <a:off x="6629898" y="13882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51" y="1822311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91" y="285779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43658" y="1822311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40085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FA8A9A8-586D-F9F2-F683-0FF1A608985C}"/>
              </a:ext>
            </a:extLst>
          </p:cNvPr>
          <p:cNvSpPr txBox="1"/>
          <p:nvPr/>
        </p:nvSpPr>
        <p:spPr>
          <a:xfrm>
            <a:off x="6654106" y="1028367"/>
            <a:ext cx="299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41EF74D-28BE-8DA6-8C39-DBF49FCE9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216" y="2718869"/>
            <a:ext cx="152400" cy="1397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862FA5CB-95CC-8EA5-4AFF-2645E7044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0B9E345-FA58-C539-5362-3DCC17BB1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1263925" y="300455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1274224" y="4584128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05431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692911" y="185583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(-3, 1, 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5F9DBC-19B2-1F2B-2722-334CB5DC78E4}"/>
              </a:ext>
            </a:extLst>
          </p:cNvPr>
          <p:cNvSpPr txBox="1"/>
          <p:nvPr/>
        </p:nvSpPr>
        <p:spPr>
          <a:xfrm>
            <a:off x="9019105" y="18539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(-3, 1, 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0E6761-3DD2-9D7D-3D87-C7595EAEB26F}"/>
              </a:ext>
            </a:extLst>
          </p:cNvPr>
          <p:cNvSpPr/>
          <p:nvPr/>
        </p:nvSpPr>
        <p:spPr>
          <a:xfrm>
            <a:off x="7135796" y="230323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1ACC33-AC20-23D7-5AB5-4952569888A7}"/>
              </a:ext>
            </a:extLst>
          </p:cNvPr>
          <p:cNvSpPr/>
          <p:nvPr/>
        </p:nvSpPr>
        <p:spPr>
          <a:xfrm>
            <a:off x="7140854" y="4744649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6803D0-0233-EDC7-E0A1-90900B2F4AC8}"/>
              </a:ext>
            </a:extLst>
          </p:cNvPr>
          <p:cNvSpPr/>
          <p:nvPr/>
        </p:nvSpPr>
        <p:spPr>
          <a:xfrm>
            <a:off x="10526532" y="474881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2543A6E-54DB-8E9F-9D01-67D3A040C37E}"/>
              </a:ext>
            </a:extLst>
          </p:cNvPr>
          <p:cNvSpPr txBox="1"/>
          <p:nvPr/>
        </p:nvSpPr>
        <p:spPr>
          <a:xfrm>
            <a:off x="8983589" y="315929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1042646" y="43887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43C6E1-0AA2-5D09-B486-ACBFBE553525}"/>
              </a:ext>
            </a:extLst>
          </p:cNvPr>
          <p:cNvSpPr txBox="1"/>
          <p:nvPr/>
        </p:nvSpPr>
        <p:spPr>
          <a:xfrm>
            <a:off x="6787317" y="1819283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E3D527D-FB97-6E4F-4C87-66EE188A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01F7D85-D924-4D1F-96C0-B19FE195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B317D801-8AB5-4AA1-F1CD-6375428C5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EE6E76-662A-F437-8B48-83B6DF39A834}"/>
              </a:ext>
            </a:extLst>
          </p:cNvPr>
          <p:cNvSpPr txBox="1"/>
          <p:nvPr/>
        </p:nvSpPr>
        <p:spPr>
          <a:xfrm>
            <a:off x="3094171" y="3084626"/>
            <a:ext cx="278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Z from Y to X by 90 degrees</a:t>
            </a:r>
          </a:p>
        </p:txBody>
      </p:sp>
    </p:spTree>
    <p:extLst>
      <p:ext uri="{BB962C8B-B14F-4D97-AF65-F5344CB8AC3E}">
        <p14:creationId xmlns:p14="http://schemas.microsoft.com/office/powerpoint/2010/main" val="119874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</a:t>
            </a:r>
            <a:r>
              <a:rPr lang="en-US" baseline="30000" dirty="0"/>
              <a:t>C</a:t>
            </a:r>
            <a:r>
              <a:rPr lang="en-US" dirty="0"/>
              <a:t>P (Geometry only)</a:t>
            </a:r>
            <a:endParaRPr lang="en-US" baseline="30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C6CBFFB-A341-1F2B-62AB-71194C0DC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6" y="1743724"/>
            <a:ext cx="2053015" cy="20899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AAC2F9B-FEA4-1D3D-AFF8-DCA162EF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3157E86-A02A-3E67-4C95-C5D06AF07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7AAE9-61C5-8DD9-D231-5458A2D2E08A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D4C14-9887-DF6C-B9EE-A591128D0C97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7F5A7A-8FDE-0C42-2594-5213F16378C2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72E32-C655-38E0-E541-9369C52E46A2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E448B-9865-978C-7BD8-D23F2F2B420E}"/>
              </a:ext>
            </a:extLst>
          </p:cNvPr>
          <p:cNvSpPr txBox="1"/>
          <p:nvPr/>
        </p:nvSpPr>
        <p:spPr>
          <a:xfrm>
            <a:off x="6297448" y="25477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85836-9845-01EB-B0AB-3102E240F4DD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BD2CA9-EACB-E326-093A-787FD9962E54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B73DC-995C-1C5B-E85E-3AB0B0900642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FD9314-8789-71D2-CB83-30AAB4F8967F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F40B7-7F73-A523-F21E-372D651B4442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6CF4AB-5055-61B9-F651-BE4CEDBAF509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D5086B-A4D5-F2C6-6C47-68294854426F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8E556C-8ABB-BEC1-6539-8714067D0A80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9DB87-86E2-7B76-7E4C-0AD32805D395}"/>
              </a:ext>
            </a:extLst>
          </p:cNvPr>
          <p:cNvSpPr txBox="1"/>
          <p:nvPr/>
        </p:nvSpPr>
        <p:spPr>
          <a:xfrm>
            <a:off x="6467255" y="146394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DC39E-FEB6-7BDF-493B-B9BC116BC9B1}"/>
              </a:ext>
            </a:extLst>
          </p:cNvPr>
          <p:cNvSpPr txBox="1"/>
          <p:nvPr/>
        </p:nvSpPr>
        <p:spPr>
          <a:xfrm>
            <a:off x="6410802" y="35336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4066BF-DCBF-E9D4-0932-330BB5A45FD9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789796" y="2788720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9412DF-F9FD-E5CB-6771-3B25C6026C6C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7816303" y="1743724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76D4E4-AA82-15FF-74D2-3B83C74D79DC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5301C-3163-1E71-AD6B-7C9D4EAC72B0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6BAB6E-8E75-6234-FAAE-1458C76BD6D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3DC924-87E9-A7D0-4C79-7250A04AC985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399A1F-FFB8-1782-E025-A9C2F7FE7F0D}"/>
              </a:ext>
            </a:extLst>
          </p:cNvPr>
          <p:cNvCxnSpPr>
            <a:cxnSpLocks/>
          </p:cNvCxnSpPr>
          <p:nvPr/>
        </p:nvCxnSpPr>
        <p:spPr>
          <a:xfrm>
            <a:off x="6789795" y="176328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584585-CB97-A208-9833-95B89259F501}"/>
              </a:ext>
            </a:extLst>
          </p:cNvPr>
          <p:cNvCxnSpPr>
            <a:cxnSpLocks/>
          </p:cNvCxnSpPr>
          <p:nvPr/>
        </p:nvCxnSpPr>
        <p:spPr>
          <a:xfrm flipV="1">
            <a:off x="6789795" y="1845509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B5053-BB30-C9D4-9811-8A1DCF1319E0}"/>
              </a:ext>
            </a:extLst>
          </p:cNvPr>
          <p:cNvCxnSpPr>
            <a:cxnSpLocks/>
          </p:cNvCxnSpPr>
          <p:nvPr/>
        </p:nvCxnSpPr>
        <p:spPr>
          <a:xfrm flipV="1">
            <a:off x="6796188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162037-5E44-A16A-B65C-4BBC50746DCA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31BB7AF-1EA4-2E77-1F11-FB84367B79FC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36CA23-78A7-8A67-8891-934E803722F4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31362E-2BFB-2D5A-CB3F-0BCD2AAD40B6}"/>
              </a:ext>
            </a:extLst>
          </p:cNvPr>
          <p:cNvSpPr txBox="1"/>
          <p:nvPr/>
        </p:nvSpPr>
        <p:spPr>
          <a:xfrm>
            <a:off x="7640009" y="138384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5F08E-892B-E21C-7D98-F07AEE16B808}"/>
              </a:ext>
            </a:extLst>
          </p:cNvPr>
          <p:cNvSpPr txBox="1"/>
          <p:nvPr/>
        </p:nvSpPr>
        <p:spPr>
          <a:xfrm>
            <a:off x="8691239" y="139231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A948A6-0535-A516-56C1-2EA6A37505D6}"/>
              </a:ext>
            </a:extLst>
          </p:cNvPr>
          <p:cNvSpPr txBox="1"/>
          <p:nvPr/>
        </p:nvSpPr>
        <p:spPr>
          <a:xfrm>
            <a:off x="6629898" y="13882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151" y="1822311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91" y="285779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43658" y="1822311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40085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FA8A9A8-586D-F9F2-F683-0FF1A608985C}"/>
              </a:ext>
            </a:extLst>
          </p:cNvPr>
          <p:cNvSpPr txBox="1"/>
          <p:nvPr/>
        </p:nvSpPr>
        <p:spPr>
          <a:xfrm>
            <a:off x="6654106" y="1028367"/>
            <a:ext cx="299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441EF74D-28BE-8DA6-8C39-DBF49FCE9B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216" y="2718869"/>
            <a:ext cx="152400" cy="1397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862FA5CB-95CC-8EA5-4AFF-2645E7044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E0B9E345-FA58-C539-5362-3DCC17BB15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1263925" y="300455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1274224" y="4584128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05431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692911" y="1855837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(-3, 1, 2)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55F9DBC-19B2-1F2B-2722-334CB5DC78E4}"/>
              </a:ext>
            </a:extLst>
          </p:cNvPr>
          <p:cNvSpPr txBox="1"/>
          <p:nvPr/>
        </p:nvSpPr>
        <p:spPr>
          <a:xfrm>
            <a:off x="9019105" y="1853983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(-3, 1, 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F0E6761-3DD2-9D7D-3D87-C7595EAEB26F}"/>
              </a:ext>
            </a:extLst>
          </p:cNvPr>
          <p:cNvSpPr/>
          <p:nvPr/>
        </p:nvSpPr>
        <p:spPr>
          <a:xfrm>
            <a:off x="7135796" y="230323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1ACC33-AC20-23D7-5AB5-4952569888A7}"/>
              </a:ext>
            </a:extLst>
          </p:cNvPr>
          <p:cNvSpPr/>
          <p:nvPr/>
        </p:nvSpPr>
        <p:spPr>
          <a:xfrm>
            <a:off x="7140854" y="4744649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6803D0-0233-EDC7-E0A1-90900B2F4AC8}"/>
              </a:ext>
            </a:extLst>
          </p:cNvPr>
          <p:cNvSpPr/>
          <p:nvPr/>
        </p:nvSpPr>
        <p:spPr>
          <a:xfrm>
            <a:off x="10526532" y="4748814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2543A6E-54DB-8E9F-9D01-67D3A040C37E}"/>
              </a:ext>
            </a:extLst>
          </p:cNvPr>
          <p:cNvSpPr txBox="1"/>
          <p:nvPr/>
        </p:nvSpPr>
        <p:spPr>
          <a:xfrm>
            <a:off x="8983589" y="315929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1042646" y="438879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543C6E1-0AA2-5D09-B486-ACBFBE553525}"/>
              </a:ext>
            </a:extLst>
          </p:cNvPr>
          <p:cNvSpPr txBox="1"/>
          <p:nvPr/>
        </p:nvSpPr>
        <p:spPr>
          <a:xfrm>
            <a:off x="6787317" y="1819283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</a:t>
            </a:r>
          </a:p>
        </p:txBody>
      </p:sp>
      <p:pic>
        <p:nvPicPr>
          <p:cNvPr id="154" name="Graphic 153">
            <a:extLst>
              <a:ext uri="{FF2B5EF4-FFF2-40B4-BE49-F238E27FC236}">
                <a16:creationId xmlns:a16="http://schemas.microsoft.com/office/drawing/2014/main" id="{0E3D527D-FB97-6E4F-4C87-66EE188A4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167" name="Graphic 166">
            <a:extLst>
              <a:ext uri="{FF2B5EF4-FFF2-40B4-BE49-F238E27FC236}">
                <a16:creationId xmlns:a16="http://schemas.microsoft.com/office/drawing/2014/main" id="{C01F7D85-D924-4D1F-96C0-B19FE195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B317D801-8AB5-4AA1-F1CD-6375428C5F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4EE6E76-662A-F437-8B48-83B6DF39A834}"/>
              </a:ext>
            </a:extLst>
          </p:cNvPr>
          <p:cNvSpPr txBox="1"/>
          <p:nvPr/>
        </p:nvSpPr>
        <p:spPr>
          <a:xfrm>
            <a:off x="3094171" y="3084626"/>
            <a:ext cx="278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X from Y to Z by 90 degrees</a:t>
            </a:r>
          </a:p>
        </p:txBody>
      </p:sp>
    </p:spTree>
    <p:extLst>
      <p:ext uri="{BB962C8B-B14F-4D97-AF65-F5344CB8AC3E}">
        <p14:creationId xmlns:p14="http://schemas.microsoft.com/office/powerpoint/2010/main" val="293151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CB-C1EF-A1C4-CFA4-B719AEC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</a:t>
            </a:r>
            <a:r>
              <a:rPr lang="en-US" baseline="30000" dirty="0"/>
              <a:t>W</a:t>
            </a: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aseline="30000" dirty="0"/>
              <a:t>C</a:t>
            </a:r>
            <a:r>
              <a:rPr lang="en-US" dirty="0"/>
              <a:t>P using a rotation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082A-2298-99CD-4D4D-034FAF26D672}"/>
              </a:ext>
            </a:extLst>
          </p:cNvPr>
          <p:cNvSpPr txBox="1"/>
          <p:nvPr/>
        </p:nvSpPr>
        <p:spPr>
          <a:xfrm>
            <a:off x="1553648" y="3815450"/>
            <a:ext cx="295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(3, 2, 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3ABE-7BBA-8896-DC68-779586392495}"/>
              </a:ext>
            </a:extLst>
          </p:cNvPr>
          <p:cNvSpPr txBox="1"/>
          <p:nvPr/>
        </p:nvSpPr>
        <p:spPr>
          <a:xfrm>
            <a:off x="1553649" y="619113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154323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16851"/>
              </p:ext>
            </p:extLst>
          </p:nvPr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C4C112-DF02-7120-AC7D-CE67F8D538C5}"/>
              </a:ext>
            </a:extLst>
          </p:cNvPr>
          <p:cNvSpPr txBox="1"/>
          <p:nvPr/>
        </p:nvSpPr>
        <p:spPr>
          <a:xfrm>
            <a:off x="10535362" y="97265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E0895-5F6D-7F6E-D28D-AB747E81D50D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92191"/>
              </p:ext>
            </p:extLst>
          </p:nvPr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5B7968B-90DB-D3B0-A082-C800104D50CF}"/>
              </a:ext>
            </a:extLst>
          </p:cNvPr>
          <p:cNvSpPr txBox="1"/>
          <p:nvPr/>
        </p:nvSpPr>
        <p:spPr>
          <a:xfrm>
            <a:off x="3177742" y="51458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F813C-72E2-A266-5B22-8BCB309A974B}"/>
              </a:ext>
            </a:extLst>
          </p:cNvPr>
          <p:cNvSpPr txBox="1"/>
          <p:nvPr/>
        </p:nvSpPr>
        <p:spPr>
          <a:xfrm>
            <a:off x="2497405" y="4497255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CC600-F4CF-79CF-78A7-FCC4ECDDEBDA}"/>
              </a:ext>
            </a:extLst>
          </p:cNvPr>
          <p:cNvGrpSpPr/>
          <p:nvPr/>
        </p:nvGrpSpPr>
        <p:grpSpPr>
          <a:xfrm>
            <a:off x="2444693" y="4949475"/>
            <a:ext cx="769438" cy="868434"/>
            <a:chOff x="8929110" y="2232897"/>
            <a:chExt cx="769438" cy="8684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AB628D-1D02-121A-9DD3-379B48625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385677"/>
              <a:ext cx="304050" cy="275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7E5C81-D6BF-1873-E1E0-A379591F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232897"/>
              <a:ext cx="0" cy="868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A52412-2848-458D-73C4-C9CB8B7B0DEB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7CB860-44F8-752E-71F1-2BB382D53751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03D18-1BCE-EE15-9764-9BC4C0E163E8}"/>
              </a:ext>
            </a:extLst>
          </p:cNvPr>
          <p:cNvSpPr/>
          <p:nvPr/>
        </p:nvSpPr>
        <p:spPr>
          <a:xfrm>
            <a:off x="2587232" y="1001901"/>
            <a:ext cx="1609629" cy="146370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F72A4AA2-C629-A425-02E0-E6322CD8B071}"/>
              </a:ext>
            </a:extLst>
          </p:cNvPr>
          <p:cNvSpPr/>
          <p:nvPr/>
        </p:nvSpPr>
        <p:spPr>
          <a:xfrm>
            <a:off x="1799550" y="1006121"/>
            <a:ext cx="2397323" cy="2262197"/>
          </a:xfrm>
          <a:prstGeom prst="cube">
            <a:avLst>
              <a:gd name="adj" fmla="val 3510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2B0D7A-4CC7-AD48-E141-1DF297C28ADE}"/>
              </a:ext>
            </a:extLst>
          </p:cNvPr>
          <p:cNvCxnSpPr>
            <a:cxnSpLocks/>
          </p:cNvCxnSpPr>
          <p:nvPr/>
        </p:nvCxnSpPr>
        <p:spPr>
          <a:xfrm flipH="1">
            <a:off x="1795124" y="2465606"/>
            <a:ext cx="792108" cy="80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FB0B94-E98F-E9CD-317D-491707BE66C6}"/>
              </a:ext>
            </a:extLst>
          </p:cNvPr>
          <p:cNvCxnSpPr>
            <a:cxnSpLocks/>
          </p:cNvCxnSpPr>
          <p:nvPr/>
        </p:nvCxnSpPr>
        <p:spPr>
          <a:xfrm flipV="1">
            <a:off x="2958395" y="1574926"/>
            <a:ext cx="4426" cy="734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C9057-12CB-9D82-91C1-1FAB33733F6D}"/>
              </a:ext>
            </a:extLst>
          </p:cNvPr>
          <p:cNvCxnSpPr>
            <a:cxnSpLocks/>
          </p:cNvCxnSpPr>
          <p:nvPr/>
        </p:nvCxnSpPr>
        <p:spPr>
          <a:xfrm flipH="1">
            <a:off x="2437412" y="2308952"/>
            <a:ext cx="520983" cy="471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31DD39-0D7A-9B78-CB5D-5A899E109F48}"/>
              </a:ext>
            </a:extLst>
          </p:cNvPr>
          <p:cNvCxnSpPr>
            <a:cxnSpLocks/>
          </p:cNvCxnSpPr>
          <p:nvPr/>
        </p:nvCxnSpPr>
        <p:spPr>
          <a:xfrm>
            <a:off x="2958395" y="2308952"/>
            <a:ext cx="984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A17241-9FF1-065F-618F-6D72BC16C059}"/>
              </a:ext>
            </a:extLst>
          </p:cNvPr>
          <p:cNvSpPr txBox="1"/>
          <p:nvPr/>
        </p:nvSpPr>
        <p:spPr>
          <a:xfrm>
            <a:off x="2604841" y="1238560"/>
            <a:ext cx="333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Z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3275B-C39E-8F56-5D63-1725983EA9A6}"/>
              </a:ext>
            </a:extLst>
          </p:cNvPr>
          <p:cNvSpPr txBox="1"/>
          <p:nvPr/>
        </p:nvSpPr>
        <p:spPr>
          <a:xfrm>
            <a:off x="3849999" y="1911303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ECEE3E-FB78-C302-D543-C51B680DA223}"/>
              </a:ext>
            </a:extLst>
          </p:cNvPr>
          <p:cNvSpPr txBox="1"/>
          <p:nvPr/>
        </p:nvSpPr>
        <p:spPr>
          <a:xfrm>
            <a:off x="1959774" y="2075942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Y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B04B4FC-E62A-DA60-E1A4-5DE200D1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808" y="2110680"/>
            <a:ext cx="419100" cy="342900"/>
          </a:xfrm>
          <a:prstGeom prst="rect">
            <a:avLst/>
          </a:prstGeom>
        </p:spPr>
      </p:pic>
      <p:sp>
        <p:nvSpPr>
          <p:cNvPr id="71" name="CaixaDeTexto 38">
            <a:extLst>
              <a:ext uri="{FF2B5EF4-FFF2-40B4-BE49-F238E27FC236}">
                <a16:creationId xmlns:a16="http://schemas.microsoft.com/office/drawing/2014/main" id="{0578AC58-3F40-C4B5-2022-894F46970234}"/>
              </a:ext>
            </a:extLst>
          </p:cNvPr>
          <p:cNvSpPr txBox="1"/>
          <p:nvPr/>
        </p:nvSpPr>
        <p:spPr>
          <a:xfrm>
            <a:off x="2097658" y="2851229"/>
            <a:ext cx="1012265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/>
              <a:t>World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C7DC97-268F-196C-FB5C-51762F244DCD}"/>
              </a:ext>
            </a:extLst>
          </p:cNvPr>
          <p:cNvCxnSpPr>
            <a:cxnSpLocks/>
          </p:cNvCxnSpPr>
          <p:nvPr/>
        </p:nvCxnSpPr>
        <p:spPr>
          <a:xfrm>
            <a:off x="1795124" y="4470822"/>
            <a:ext cx="0" cy="15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733DC-4EC5-F993-E003-FA273A2ECD5C}"/>
              </a:ext>
            </a:extLst>
          </p:cNvPr>
          <p:cNvSpPr txBox="1"/>
          <p:nvPr/>
        </p:nvSpPr>
        <p:spPr>
          <a:xfrm>
            <a:off x="3163300" y="5115939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9689D1-1D7A-AEC8-0D00-6BC549E6C314}"/>
              </a:ext>
            </a:extLst>
          </p:cNvPr>
          <p:cNvSpPr txBox="1"/>
          <p:nvPr/>
        </p:nvSpPr>
        <p:spPr>
          <a:xfrm>
            <a:off x="10525738" y="367633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0D5CB-BC1D-D247-7431-28A891A91F6D}"/>
              </a:ext>
            </a:extLst>
          </p:cNvPr>
          <p:cNvSpPr txBox="1"/>
          <p:nvPr/>
        </p:nvSpPr>
        <p:spPr>
          <a:xfrm>
            <a:off x="4589895" y="981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Y from X to Z by 53 degrees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6CCA98-A98A-3F3B-927A-B06D84DAF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693337"/>
              </p:ext>
            </p:extLst>
          </p:nvPr>
        </p:nvGraphicFramePr>
        <p:xfrm>
          <a:off x="4681802" y="1663241"/>
          <a:ext cx="30186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07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CB-C1EF-A1C4-CFA4-B719AEC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</a:t>
            </a:r>
            <a:r>
              <a:rPr lang="en-US" baseline="30000" dirty="0"/>
              <a:t>W</a:t>
            </a: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aseline="30000" dirty="0"/>
              <a:t>C</a:t>
            </a:r>
            <a:r>
              <a:rPr lang="en-US" dirty="0"/>
              <a:t>P using a rotation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082A-2298-99CD-4D4D-034FAF26D672}"/>
              </a:ext>
            </a:extLst>
          </p:cNvPr>
          <p:cNvSpPr txBox="1"/>
          <p:nvPr/>
        </p:nvSpPr>
        <p:spPr>
          <a:xfrm>
            <a:off x="1553648" y="3815450"/>
            <a:ext cx="295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(4, 5, 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3ABE-7BBA-8896-DC68-779586392495}"/>
              </a:ext>
            </a:extLst>
          </p:cNvPr>
          <p:cNvSpPr txBox="1"/>
          <p:nvPr/>
        </p:nvSpPr>
        <p:spPr>
          <a:xfrm>
            <a:off x="1553649" y="619113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41084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016470"/>
              </p:ext>
            </p:extLst>
          </p:nvPr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C4C112-DF02-7120-AC7D-CE67F8D538C5}"/>
              </a:ext>
            </a:extLst>
          </p:cNvPr>
          <p:cNvSpPr txBox="1"/>
          <p:nvPr/>
        </p:nvSpPr>
        <p:spPr>
          <a:xfrm>
            <a:off x="10535362" y="97265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E0895-5F6D-7F6E-D28D-AB747E81D50D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695480"/>
              </p:ext>
            </p:extLst>
          </p:nvPr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5B7968B-90DB-D3B0-A082-C800104D50CF}"/>
              </a:ext>
            </a:extLst>
          </p:cNvPr>
          <p:cNvSpPr txBox="1"/>
          <p:nvPr/>
        </p:nvSpPr>
        <p:spPr>
          <a:xfrm>
            <a:off x="3177742" y="51458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F813C-72E2-A266-5B22-8BCB309A974B}"/>
              </a:ext>
            </a:extLst>
          </p:cNvPr>
          <p:cNvSpPr txBox="1"/>
          <p:nvPr/>
        </p:nvSpPr>
        <p:spPr>
          <a:xfrm>
            <a:off x="2497405" y="4497255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CC600-F4CF-79CF-78A7-FCC4ECDDEBDA}"/>
              </a:ext>
            </a:extLst>
          </p:cNvPr>
          <p:cNvGrpSpPr/>
          <p:nvPr/>
        </p:nvGrpSpPr>
        <p:grpSpPr>
          <a:xfrm>
            <a:off x="2444693" y="4949475"/>
            <a:ext cx="769438" cy="868434"/>
            <a:chOff x="8929110" y="2232897"/>
            <a:chExt cx="769438" cy="8684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AB628D-1D02-121A-9DD3-379B48625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385677"/>
              <a:ext cx="304050" cy="275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7E5C81-D6BF-1873-E1E0-A379591F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232897"/>
              <a:ext cx="0" cy="868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A52412-2848-458D-73C4-C9CB8B7B0DEB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7CB860-44F8-752E-71F1-2BB382D53751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03D18-1BCE-EE15-9764-9BC4C0E163E8}"/>
              </a:ext>
            </a:extLst>
          </p:cNvPr>
          <p:cNvSpPr/>
          <p:nvPr/>
        </p:nvSpPr>
        <p:spPr>
          <a:xfrm>
            <a:off x="2587232" y="1001901"/>
            <a:ext cx="1609629" cy="146370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F72A4AA2-C629-A425-02E0-E6322CD8B071}"/>
              </a:ext>
            </a:extLst>
          </p:cNvPr>
          <p:cNvSpPr/>
          <p:nvPr/>
        </p:nvSpPr>
        <p:spPr>
          <a:xfrm>
            <a:off x="1799550" y="1006121"/>
            <a:ext cx="2397323" cy="2262197"/>
          </a:xfrm>
          <a:prstGeom prst="cube">
            <a:avLst>
              <a:gd name="adj" fmla="val 3510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2B0D7A-4CC7-AD48-E141-1DF297C28ADE}"/>
              </a:ext>
            </a:extLst>
          </p:cNvPr>
          <p:cNvCxnSpPr>
            <a:cxnSpLocks/>
          </p:cNvCxnSpPr>
          <p:nvPr/>
        </p:nvCxnSpPr>
        <p:spPr>
          <a:xfrm flipH="1">
            <a:off x="1795124" y="2465606"/>
            <a:ext cx="792108" cy="80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FB0B94-E98F-E9CD-317D-491707BE66C6}"/>
              </a:ext>
            </a:extLst>
          </p:cNvPr>
          <p:cNvCxnSpPr>
            <a:cxnSpLocks/>
          </p:cNvCxnSpPr>
          <p:nvPr/>
        </p:nvCxnSpPr>
        <p:spPr>
          <a:xfrm flipV="1">
            <a:off x="2958395" y="1574926"/>
            <a:ext cx="4426" cy="734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C9057-12CB-9D82-91C1-1FAB33733F6D}"/>
              </a:ext>
            </a:extLst>
          </p:cNvPr>
          <p:cNvCxnSpPr>
            <a:cxnSpLocks/>
          </p:cNvCxnSpPr>
          <p:nvPr/>
        </p:nvCxnSpPr>
        <p:spPr>
          <a:xfrm flipH="1">
            <a:off x="2437412" y="2308952"/>
            <a:ext cx="520983" cy="471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31DD39-0D7A-9B78-CB5D-5A899E109F48}"/>
              </a:ext>
            </a:extLst>
          </p:cNvPr>
          <p:cNvCxnSpPr>
            <a:cxnSpLocks/>
          </p:cNvCxnSpPr>
          <p:nvPr/>
        </p:nvCxnSpPr>
        <p:spPr>
          <a:xfrm>
            <a:off x="2958395" y="2308952"/>
            <a:ext cx="984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A17241-9FF1-065F-618F-6D72BC16C059}"/>
              </a:ext>
            </a:extLst>
          </p:cNvPr>
          <p:cNvSpPr txBox="1"/>
          <p:nvPr/>
        </p:nvSpPr>
        <p:spPr>
          <a:xfrm>
            <a:off x="2604841" y="1238560"/>
            <a:ext cx="333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Z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3275B-C39E-8F56-5D63-1725983EA9A6}"/>
              </a:ext>
            </a:extLst>
          </p:cNvPr>
          <p:cNvSpPr txBox="1"/>
          <p:nvPr/>
        </p:nvSpPr>
        <p:spPr>
          <a:xfrm>
            <a:off x="3849999" y="1911303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ECEE3E-FB78-C302-D543-C51B680DA223}"/>
              </a:ext>
            </a:extLst>
          </p:cNvPr>
          <p:cNvSpPr txBox="1"/>
          <p:nvPr/>
        </p:nvSpPr>
        <p:spPr>
          <a:xfrm>
            <a:off x="1959774" y="2075942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Y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B04B4FC-E62A-DA60-E1A4-5DE200D1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808" y="2110680"/>
            <a:ext cx="419100" cy="342900"/>
          </a:xfrm>
          <a:prstGeom prst="rect">
            <a:avLst/>
          </a:prstGeom>
        </p:spPr>
      </p:pic>
      <p:sp>
        <p:nvSpPr>
          <p:cNvPr id="71" name="CaixaDeTexto 38">
            <a:extLst>
              <a:ext uri="{FF2B5EF4-FFF2-40B4-BE49-F238E27FC236}">
                <a16:creationId xmlns:a16="http://schemas.microsoft.com/office/drawing/2014/main" id="{0578AC58-3F40-C4B5-2022-894F46970234}"/>
              </a:ext>
            </a:extLst>
          </p:cNvPr>
          <p:cNvSpPr txBox="1"/>
          <p:nvPr/>
        </p:nvSpPr>
        <p:spPr>
          <a:xfrm>
            <a:off x="2097658" y="2851229"/>
            <a:ext cx="1012265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/>
              <a:t>World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C7DC97-268F-196C-FB5C-51762F244DCD}"/>
              </a:ext>
            </a:extLst>
          </p:cNvPr>
          <p:cNvCxnSpPr>
            <a:cxnSpLocks/>
          </p:cNvCxnSpPr>
          <p:nvPr/>
        </p:nvCxnSpPr>
        <p:spPr>
          <a:xfrm>
            <a:off x="1795124" y="4470822"/>
            <a:ext cx="0" cy="15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733DC-4EC5-F993-E003-FA273A2ECD5C}"/>
              </a:ext>
            </a:extLst>
          </p:cNvPr>
          <p:cNvSpPr txBox="1"/>
          <p:nvPr/>
        </p:nvSpPr>
        <p:spPr>
          <a:xfrm>
            <a:off x="3163300" y="5115939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9689D1-1D7A-AEC8-0D00-6BC549E6C314}"/>
              </a:ext>
            </a:extLst>
          </p:cNvPr>
          <p:cNvSpPr txBox="1"/>
          <p:nvPr/>
        </p:nvSpPr>
        <p:spPr>
          <a:xfrm>
            <a:off x="10525738" y="367633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F75DC5-C7A1-DBFD-A0F3-B55CC6F2F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860367"/>
              </p:ext>
            </p:extLst>
          </p:nvPr>
        </p:nvGraphicFramePr>
        <p:xfrm>
          <a:off x="4681802" y="1663241"/>
          <a:ext cx="30186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BAA808-4399-AAEC-CFAD-38654D809BA0}"/>
              </a:ext>
            </a:extLst>
          </p:cNvPr>
          <p:cNvSpPr txBox="1"/>
          <p:nvPr/>
        </p:nvSpPr>
        <p:spPr>
          <a:xfrm>
            <a:off x="4589895" y="981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X from Z to Y by 90 degrees</a:t>
            </a:r>
          </a:p>
        </p:txBody>
      </p:sp>
    </p:spTree>
    <p:extLst>
      <p:ext uri="{BB962C8B-B14F-4D97-AF65-F5344CB8AC3E}">
        <p14:creationId xmlns:p14="http://schemas.microsoft.com/office/powerpoint/2010/main" val="20001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CB-C1EF-A1C4-CFA4-B719AEC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 </a:t>
            </a:r>
            <a:r>
              <a:rPr lang="en-US" baseline="30000" dirty="0"/>
              <a:t>W</a:t>
            </a: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aseline="30000" dirty="0"/>
              <a:t>C</a:t>
            </a:r>
            <a:r>
              <a:rPr lang="en-US" dirty="0"/>
              <a:t>P using a rotation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082A-2298-99CD-4D4D-034FAF26D672}"/>
              </a:ext>
            </a:extLst>
          </p:cNvPr>
          <p:cNvSpPr txBox="1"/>
          <p:nvPr/>
        </p:nvSpPr>
        <p:spPr>
          <a:xfrm>
            <a:off x="1553648" y="3815450"/>
            <a:ext cx="295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(4, 3, -2)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3ABE-7BBA-8896-DC68-779586392495}"/>
              </a:ext>
            </a:extLst>
          </p:cNvPr>
          <p:cNvSpPr txBox="1"/>
          <p:nvPr/>
        </p:nvSpPr>
        <p:spPr>
          <a:xfrm>
            <a:off x="1553649" y="619113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(____, ____, ____)</a:t>
            </a: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77178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998029"/>
              </p:ext>
            </p:extLst>
          </p:nvPr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C4C112-DF02-7120-AC7D-CE67F8D538C5}"/>
              </a:ext>
            </a:extLst>
          </p:cNvPr>
          <p:cNvSpPr txBox="1"/>
          <p:nvPr/>
        </p:nvSpPr>
        <p:spPr>
          <a:xfrm>
            <a:off x="10535362" y="97265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E0895-5F6D-7F6E-D28D-AB747E81D50D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457"/>
              </p:ext>
            </p:extLst>
          </p:nvPr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5B7968B-90DB-D3B0-A082-C800104D50CF}"/>
              </a:ext>
            </a:extLst>
          </p:cNvPr>
          <p:cNvSpPr txBox="1"/>
          <p:nvPr/>
        </p:nvSpPr>
        <p:spPr>
          <a:xfrm>
            <a:off x="3177742" y="51458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3F813C-72E2-A266-5B22-8BCB309A974B}"/>
              </a:ext>
            </a:extLst>
          </p:cNvPr>
          <p:cNvSpPr txBox="1"/>
          <p:nvPr/>
        </p:nvSpPr>
        <p:spPr>
          <a:xfrm>
            <a:off x="2497405" y="4497255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ACC600-F4CF-79CF-78A7-FCC4ECDDEBDA}"/>
              </a:ext>
            </a:extLst>
          </p:cNvPr>
          <p:cNvGrpSpPr/>
          <p:nvPr/>
        </p:nvGrpSpPr>
        <p:grpSpPr>
          <a:xfrm>
            <a:off x="2444693" y="4949475"/>
            <a:ext cx="769438" cy="868434"/>
            <a:chOff x="8929110" y="2232897"/>
            <a:chExt cx="769438" cy="8684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AB628D-1D02-121A-9DD3-379B48625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385677"/>
              <a:ext cx="304050" cy="275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07E5C81-D6BF-1873-E1E0-A379591F4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232897"/>
              <a:ext cx="0" cy="868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A52412-2848-458D-73C4-C9CB8B7B0DEB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7CB860-44F8-752E-71F1-2BB382D53751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4C03D18-1BCE-EE15-9764-9BC4C0E163E8}"/>
              </a:ext>
            </a:extLst>
          </p:cNvPr>
          <p:cNvSpPr/>
          <p:nvPr/>
        </p:nvSpPr>
        <p:spPr>
          <a:xfrm>
            <a:off x="2587232" y="1001901"/>
            <a:ext cx="1609629" cy="1463705"/>
          </a:xfrm>
          <a:prstGeom prst="rect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F72A4AA2-C629-A425-02E0-E6322CD8B071}"/>
              </a:ext>
            </a:extLst>
          </p:cNvPr>
          <p:cNvSpPr/>
          <p:nvPr/>
        </p:nvSpPr>
        <p:spPr>
          <a:xfrm>
            <a:off x="1799550" y="1006121"/>
            <a:ext cx="2397323" cy="2262197"/>
          </a:xfrm>
          <a:prstGeom prst="cube">
            <a:avLst>
              <a:gd name="adj" fmla="val 35105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62B0D7A-4CC7-AD48-E141-1DF297C28ADE}"/>
              </a:ext>
            </a:extLst>
          </p:cNvPr>
          <p:cNvCxnSpPr>
            <a:cxnSpLocks/>
          </p:cNvCxnSpPr>
          <p:nvPr/>
        </p:nvCxnSpPr>
        <p:spPr>
          <a:xfrm flipH="1">
            <a:off x="1795124" y="2465606"/>
            <a:ext cx="792108" cy="80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FB0B94-E98F-E9CD-317D-491707BE66C6}"/>
              </a:ext>
            </a:extLst>
          </p:cNvPr>
          <p:cNvCxnSpPr>
            <a:cxnSpLocks/>
          </p:cNvCxnSpPr>
          <p:nvPr/>
        </p:nvCxnSpPr>
        <p:spPr>
          <a:xfrm flipV="1">
            <a:off x="2958395" y="1574926"/>
            <a:ext cx="4426" cy="734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C9057-12CB-9D82-91C1-1FAB33733F6D}"/>
              </a:ext>
            </a:extLst>
          </p:cNvPr>
          <p:cNvCxnSpPr>
            <a:cxnSpLocks/>
          </p:cNvCxnSpPr>
          <p:nvPr/>
        </p:nvCxnSpPr>
        <p:spPr>
          <a:xfrm flipH="1">
            <a:off x="2437412" y="2308952"/>
            <a:ext cx="520983" cy="471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31DD39-0D7A-9B78-CB5D-5A899E109F48}"/>
              </a:ext>
            </a:extLst>
          </p:cNvPr>
          <p:cNvCxnSpPr>
            <a:cxnSpLocks/>
          </p:cNvCxnSpPr>
          <p:nvPr/>
        </p:nvCxnSpPr>
        <p:spPr>
          <a:xfrm>
            <a:off x="2958395" y="2308952"/>
            <a:ext cx="98414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8A17241-9FF1-065F-618F-6D72BC16C059}"/>
              </a:ext>
            </a:extLst>
          </p:cNvPr>
          <p:cNvSpPr txBox="1"/>
          <p:nvPr/>
        </p:nvSpPr>
        <p:spPr>
          <a:xfrm>
            <a:off x="2604841" y="1238560"/>
            <a:ext cx="333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Z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43275B-C39E-8F56-5D63-1725983EA9A6}"/>
              </a:ext>
            </a:extLst>
          </p:cNvPr>
          <p:cNvSpPr txBox="1"/>
          <p:nvPr/>
        </p:nvSpPr>
        <p:spPr>
          <a:xfrm>
            <a:off x="3849999" y="1911303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ECEE3E-FB78-C302-D543-C51B680DA223}"/>
              </a:ext>
            </a:extLst>
          </p:cNvPr>
          <p:cNvSpPr txBox="1"/>
          <p:nvPr/>
        </p:nvSpPr>
        <p:spPr>
          <a:xfrm>
            <a:off x="1959774" y="2075942"/>
            <a:ext cx="389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Y </a:t>
            </a: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9B04B4FC-E62A-DA60-E1A4-5DE200D1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2808" y="2110680"/>
            <a:ext cx="419100" cy="342900"/>
          </a:xfrm>
          <a:prstGeom prst="rect">
            <a:avLst/>
          </a:prstGeom>
        </p:spPr>
      </p:pic>
      <p:sp>
        <p:nvSpPr>
          <p:cNvPr id="71" name="CaixaDeTexto 38">
            <a:extLst>
              <a:ext uri="{FF2B5EF4-FFF2-40B4-BE49-F238E27FC236}">
                <a16:creationId xmlns:a16="http://schemas.microsoft.com/office/drawing/2014/main" id="{0578AC58-3F40-C4B5-2022-894F46970234}"/>
              </a:ext>
            </a:extLst>
          </p:cNvPr>
          <p:cNvSpPr txBox="1"/>
          <p:nvPr/>
        </p:nvSpPr>
        <p:spPr>
          <a:xfrm>
            <a:off x="2097658" y="2851229"/>
            <a:ext cx="1012265" cy="492443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US" sz="2600" dirty="0"/>
              <a:t>World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C7DC97-268F-196C-FB5C-51762F244DCD}"/>
              </a:ext>
            </a:extLst>
          </p:cNvPr>
          <p:cNvCxnSpPr>
            <a:cxnSpLocks/>
          </p:cNvCxnSpPr>
          <p:nvPr/>
        </p:nvCxnSpPr>
        <p:spPr>
          <a:xfrm>
            <a:off x="1795124" y="4470822"/>
            <a:ext cx="0" cy="153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E1733DC-4EC5-F993-E003-FA273A2ECD5C}"/>
              </a:ext>
            </a:extLst>
          </p:cNvPr>
          <p:cNvSpPr txBox="1"/>
          <p:nvPr/>
        </p:nvSpPr>
        <p:spPr>
          <a:xfrm>
            <a:off x="3163300" y="5115939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__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9689D1-1D7A-AEC8-0D00-6BC549E6C314}"/>
              </a:ext>
            </a:extLst>
          </p:cNvPr>
          <p:cNvSpPr txBox="1"/>
          <p:nvPr/>
        </p:nvSpPr>
        <p:spPr>
          <a:xfrm>
            <a:off x="10525738" y="367633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F75DC5-C7A1-DBFD-A0F3-B55CC6F2F474}"/>
              </a:ext>
            </a:extLst>
          </p:cNvPr>
          <p:cNvGraphicFramePr>
            <a:graphicFrameLocks noGrp="1"/>
          </p:cNvGraphicFramePr>
          <p:nvPr/>
        </p:nvGraphicFramePr>
        <p:xfrm>
          <a:off x="4681802" y="1663241"/>
          <a:ext cx="30186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BAA808-4399-AAEC-CFAD-38654D809BA0}"/>
              </a:ext>
            </a:extLst>
          </p:cNvPr>
          <p:cNvSpPr txBox="1"/>
          <p:nvPr/>
        </p:nvSpPr>
        <p:spPr>
          <a:xfrm>
            <a:off x="4589895" y="9811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along Z from Y to X by 37 degrees</a:t>
            </a:r>
          </a:p>
        </p:txBody>
      </p:sp>
    </p:spTree>
    <p:extLst>
      <p:ext uri="{BB962C8B-B14F-4D97-AF65-F5344CB8AC3E}">
        <p14:creationId xmlns:p14="http://schemas.microsoft.com/office/powerpoint/2010/main" val="239055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CB-C1EF-A1C4-CFA4-B719AEC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R, T, </a:t>
            </a:r>
            <a:r>
              <a:rPr lang="en-US" baseline="30000" dirty="0"/>
              <a:t>W</a:t>
            </a: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aseline="30000" dirty="0"/>
              <a:t>C</a:t>
            </a:r>
            <a:r>
              <a:rPr lang="en-US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082A-2298-99CD-4D4D-034FAF26D672}"/>
              </a:ext>
            </a:extLst>
          </p:cNvPr>
          <p:cNvSpPr txBox="1"/>
          <p:nvPr/>
        </p:nvSpPr>
        <p:spPr>
          <a:xfrm>
            <a:off x="1617276" y="1390199"/>
            <a:ext cx="295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(4, -1, 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3ABE-7BBA-8896-DC68-779586392495}"/>
              </a:ext>
            </a:extLst>
          </p:cNvPr>
          <p:cNvSpPr txBox="1"/>
          <p:nvPr/>
        </p:nvSpPr>
        <p:spPr>
          <a:xfrm>
            <a:off x="1617276" y="574632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00B0F0"/>
                </a:solidFill>
              </a:rPr>
              <a:t>C2</a:t>
            </a:r>
            <a:r>
              <a:rPr lang="en-US" sz="2000" b="1" dirty="0">
                <a:solidFill>
                  <a:srgbClr val="00B0F0"/>
                </a:solidFill>
              </a:rPr>
              <a:t>P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 (3, 1, 6)</a:t>
            </a: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56138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89317"/>
              </p:ext>
            </p:extLst>
          </p:nvPr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C4C112-DF02-7120-AC7D-CE67F8D538C5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9220206" y="333125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T</a:t>
            </a:r>
            <a:endParaRPr lang="en-US" sz="3600" baseline="-25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640711"/>
              </p:ext>
            </p:extLst>
          </p:nvPr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284" name="TextBox 283">
            <a:extLst>
              <a:ext uri="{FF2B5EF4-FFF2-40B4-BE49-F238E27FC236}">
                <a16:creationId xmlns:a16="http://schemas.microsoft.com/office/drawing/2014/main" id="{E127F603-4AA6-DCBB-EA41-84FF859A958F}"/>
              </a:ext>
            </a:extLst>
          </p:cNvPr>
          <p:cNvSpPr txBox="1"/>
          <p:nvPr/>
        </p:nvSpPr>
        <p:spPr>
          <a:xfrm>
            <a:off x="7203337" y="3312917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150298F-BB59-71E9-5A1F-734AEFB19CBE}"/>
              </a:ext>
            </a:extLst>
          </p:cNvPr>
          <p:cNvSpPr txBox="1"/>
          <p:nvPr/>
        </p:nvSpPr>
        <p:spPr>
          <a:xfrm>
            <a:off x="1626744" y="374714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C1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(1, 4, 5)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AD913E-0D65-648D-60A8-F762984629F7}"/>
              </a:ext>
            </a:extLst>
          </p:cNvPr>
          <p:cNvSpPr txBox="1"/>
          <p:nvPr/>
        </p:nvSpPr>
        <p:spPr>
          <a:xfrm>
            <a:off x="2718812" y="27117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DD96A4-2628-7BF3-E3E5-CB3A18D07DB9}"/>
              </a:ext>
            </a:extLst>
          </p:cNvPr>
          <p:cNvSpPr txBox="1"/>
          <p:nvPr/>
        </p:nvSpPr>
        <p:spPr>
          <a:xfrm>
            <a:off x="2104735" y="2063205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Y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76CFF2-8F65-627B-7B52-8B309FE7751F}"/>
              </a:ext>
            </a:extLst>
          </p:cNvPr>
          <p:cNvGrpSpPr/>
          <p:nvPr/>
        </p:nvGrpSpPr>
        <p:grpSpPr>
          <a:xfrm>
            <a:off x="1985763" y="2515425"/>
            <a:ext cx="769438" cy="868434"/>
            <a:chOff x="8929110" y="2232897"/>
            <a:chExt cx="769438" cy="868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1277A3-E000-D8CE-0786-B4A559A3E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385677"/>
              <a:ext cx="304050" cy="275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646C1B4-CF1E-A498-28B4-60CC1EC3E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232897"/>
              <a:ext cx="0" cy="868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D6FE9F-A165-D64C-407F-C706C4D35FB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06B499F-605D-E0FE-AF90-7005583273A6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27A0D5-78C7-7A6C-8386-1AF426872314}"/>
              </a:ext>
            </a:extLst>
          </p:cNvPr>
          <p:cNvSpPr txBox="1"/>
          <p:nvPr/>
        </p:nvSpPr>
        <p:spPr>
          <a:xfrm>
            <a:off x="2704370" y="2681889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F21E-5CCB-BF60-573F-1D88B9A9E26C}"/>
              </a:ext>
            </a:extLst>
          </p:cNvPr>
          <p:cNvSpPr txBox="1"/>
          <p:nvPr/>
        </p:nvSpPr>
        <p:spPr>
          <a:xfrm>
            <a:off x="3544293" y="2184661"/>
            <a:ext cx="17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from Y to X by 90 degrees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869B-9A10-5196-8481-94D7DEE4CA69}"/>
              </a:ext>
            </a:extLst>
          </p:cNvPr>
          <p:cNvSpPr txBox="1"/>
          <p:nvPr/>
        </p:nvSpPr>
        <p:spPr>
          <a:xfrm>
            <a:off x="10535362" y="97265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007C5-1D23-6DAA-0464-286232161807}"/>
              </a:ext>
            </a:extLst>
          </p:cNvPr>
          <p:cNvSpPr txBox="1"/>
          <p:nvPr/>
        </p:nvSpPr>
        <p:spPr>
          <a:xfrm>
            <a:off x="10525738" y="367633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33A019F-BDBD-9E59-14C5-C2F9DBB38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89004"/>
              </p:ext>
            </p:extLst>
          </p:nvPr>
        </p:nvGraphicFramePr>
        <p:xfrm>
          <a:off x="5557696" y="732044"/>
          <a:ext cx="30186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8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D3CB-C1EF-A1C4-CFA4-B719AEC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Fill R, T, </a:t>
            </a:r>
            <a:r>
              <a:rPr lang="en-US" baseline="30000" dirty="0"/>
              <a:t>W</a:t>
            </a:r>
            <a:r>
              <a:rPr lang="en-US" dirty="0"/>
              <a:t>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aseline="30000" dirty="0"/>
              <a:t>C</a:t>
            </a:r>
            <a:r>
              <a:rPr lang="en-US" dirty="0"/>
              <a:t>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4082A-2298-99CD-4D4D-034FAF26D672}"/>
              </a:ext>
            </a:extLst>
          </p:cNvPr>
          <p:cNvSpPr txBox="1"/>
          <p:nvPr/>
        </p:nvSpPr>
        <p:spPr>
          <a:xfrm>
            <a:off x="1617276" y="1390199"/>
            <a:ext cx="295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(3, 2, -4)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93ABE-7BBA-8896-DC68-779586392495}"/>
              </a:ext>
            </a:extLst>
          </p:cNvPr>
          <p:cNvSpPr txBox="1"/>
          <p:nvPr/>
        </p:nvSpPr>
        <p:spPr>
          <a:xfrm>
            <a:off x="1617276" y="574632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00B0F0"/>
                </a:solidFill>
              </a:rPr>
              <a:t>C2</a:t>
            </a:r>
            <a:r>
              <a:rPr lang="en-US" sz="2000" b="1" dirty="0">
                <a:solidFill>
                  <a:srgbClr val="00B0F0"/>
                </a:solidFill>
              </a:rPr>
              <a:t>P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 (3, 1, 1)</a:t>
            </a:r>
          </a:p>
        </p:txBody>
      </p:sp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9485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477771"/>
              </p:ext>
            </p:extLst>
          </p:nvPr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C4C112-DF02-7120-AC7D-CE67F8D538C5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9220206" y="333125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T</a:t>
            </a:r>
            <a:endParaRPr lang="en-US" sz="3600" baseline="-25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7356"/>
              </p:ext>
            </p:extLst>
          </p:nvPr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284" name="TextBox 283">
            <a:extLst>
              <a:ext uri="{FF2B5EF4-FFF2-40B4-BE49-F238E27FC236}">
                <a16:creationId xmlns:a16="http://schemas.microsoft.com/office/drawing/2014/main" id="{E127F603-4AA6-DCBB-EA41-84FF859A958F}"/>
              </a:ext>
            </a:extLst>
          </p:cNvPr>
          <p:cNvSpPr txBox="1"/>
          <p:nvPr/>
        </p:nvSpPr>
        <p:spPr>
          <a:xfrm>
            <a:off x="7203337" y="3312917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150298F-BB59-71E9-5A1F-734AEFB19CBE}"/>
              </a:ext>
            </a:extLst>
          </p:cNvPr>
          <p:cNvSpPr txBox="1"/>
          <p:nvPr/>
        </p:nvSpPr>
        <p:spPr>
          <a:xfrm>
            <a:off x="1626744" y="374714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baseline="30000" dirty="0">
                <a:solidFill>
                  <a:srgbClr val="FF0000"/>
                </a:solidFill>
              </a:rPr>
              <a:t>C1</a:t>
            </a:r>
            <a:r>
              <a:rPr lang="en-US" sz="2000" b="1" dirty="0">
                <a:solidFill>
                  <a:srgbClr val="FF0000"/>
                </a:solidFill>
              </a:rPr>
              <a:t>P </a:t>
            </a:r>
            <a:r>
              <a:rPr lang="en-US" sz="2000" dirty="0"/>
              <a:t>= (5, 2, 0)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AD913E-0D65-648D-60A8-F762984629F7}"/>
              </a:ext>
            </a:extLst>
          </p:cNvPr>
          <p:cNvSpPr txBox="1"/>
          <p:nvPr/>
        </p:nvSpPr>
        <p:spPr>
          <a:xfrm>
            <a:off x="2718812" y="27117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DD96A4-2628-7BF3-E3E5-CB3A18D07DB9}"/>
              </a:ext>
            </a:extLst>
          </p:cNvPr>
          <p:cNvSpPr txBox="1"/>
          <p:nvPr/>
        </p:nvSpPr>
        <p:spPr>
          <a:xfrm>
            <a:off x="2104735" y="2063205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Z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176CFF2-8F65-627B-7B52-8B309FE7751F}"/>
              </a:ext>
            </a:extLst>
          </p:cNvPr>
          <p:cNvGrpSpPr/>
          <p:nvPr/>
        </p:nvGrpSpPr>
        <p:grpSpPr>
          <a:xfrm>
            <a:off x="1985763" y="2515425"/>
            <a:ext cx="769438" cy="868434"/>
            <a:chOff x="8929110" y="2232897"/>
            <a:chExt cx="769438" cy="868434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1277A3-E000-D8CE-0786-B4A559A3E1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385677"/>
              <a:ext cx="304050" cy="2750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646C1B4-CF1E-A498-28B4-60CC1EC3E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4518" y="2232897"/>
              <a:ext cx="0" cy="8684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D6FE9F-A165-D64C-407F-C706C4D35FB8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06B499F-605D-E0FE-AF90-7005583273A6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0A27A0D5-78C7-7A6C-8386-1AF426872314}"/>
              </a:ext>
            </a:extLst>
          </p:cNvPr>
          <p:cNvSpPr txBox="1"/>
          <p:nvPr/>
        </p:nvSpPr>
        <p:spPr>
          <a:xfrm>
            <a:off x="2704370" y="2681889"/>
            <a:ext cx="88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F21E-5CCB-BF60-573F-1D88B9A9E26C}"/>
              </a:ext>
            </a:extLst>
          </p:cNvPr>
          <p:cNvSpPr txBox="1"/>
          <p:nvPr/>
        </p:nvSpPr>
        <p:spPr>
          <a:xfrm>
            <a:off x="3544293" y="2184661"/>
            <a:ext cx="1714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Camera rotates from Z to X by 53 degrees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869B-9A10-5196-8481-94D7DEE4CA69}"/>
              </a:ext>
            </a:extLst>
          </p:cNvPr>
          <p:cNvSpPr txBox="1"/>
          <p:nvPr/>
        </p:nvSpPr>
        <p:spPr>
          <a:xfrm>
            <a:off x="10535362" y="972657"/>
            <a:ext cx="1158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W</a:t>
            </a:r>
            <a:r>
              <a:rPr lang="en-US" sz="2400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007C5-1D23-6DAA-0464-286232161807}"/>
              </a:ext>
            </a:extLst>
          </p:cNvPr>
          <p:cNvSpPr txBox="1"/>
          <p:nvPr/>
        </p:nvSpPr>
        <p:spPr>
          <a:xfrm>
            <a:off x="10525738" y="3676334"/>
            <a:ext cx="9605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30000" dirty="0"/>
              <a:t>C</a:t>
            </a:r>
            <a:r>
              <a:rPr lang="en-US" sz="2400" dirty="0"/>
              <a:t>P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33A019F-BDBD-9E59-14C5-C2F9DBB380DD}"/>
              </a:ext>
            </a:extLst>
          </p:cNvPr>
          <p:cNvGraphicFramePr>
            <a:graphicFrameLocks noGrp="1"/>
          </p:cNvGraphicFramePr>
          <p:nvPr/>
        </p:nvGraphicFramePr>
        <p:xfrm>
          <a:off x="5557696" y="732044"/>
          <a:ext cx="301866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01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7862</TotalTime>
  <Words>1225</Words>
  <Application>Microsoft Office PowerPoint</Application>
  <PresentationFormat>Widescreen</PresentationFormat>
  <Paragraphs>622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Draw CP (Geometry only)</vt:lpstr>
      <vt:lpstr>Draw CP (Geometry only)</vt:lpstr>
      <vt:lpstr>Draw CP (Geometry only)</vt:lpstr>
      <vt:lpstr>Convert WP CP using a rotation matrix</vt:lpstr>
      <vt:lpstr>Convert WP CP using a rotation matrix</vt:lpstr>
      <vt:lpstr>Convert WP CP using a rotation matrix</vt:lpstr>
      <vt:lpstr>Fill R, T, WP, CP</vt:lpstr>
      <vt:lpstr>Fill R, T, WP, CP</vt:lpstr>
      <vt:lpstr>Derive the Extrinsic Matrix</vt:lpstr>
      <vt:lpstr>Derive the Extrinsic Matrix</vt:lpstr>
      <vt:lpstr>Derive ME-1 from ME</vt:lpstr>
      <vt:lpstr>Derive ME-1 from ME</vt:lpstr>
      <vt:lpstr>Project with f = 1</vt:lpstr>
      <vt:lpstr>Project with f = 2</vt:lpstr>
      <vt:lpstr>Calculate &amp; Draw IP</vt:lpstr>
      <vt:lpstr>Calculate &amp; Draw IP</vt:lpstr>
      <vt:lpstr>Calculate &amp; Draw IP</vt:lpstr>
      <vt:lpstr>Calculate &amp; Draw IP</vt:lpstr>
      <vt:lpstr>Calculate &amp; Draw IP</vt:lpstr>
      <vt:lpstr>Calculate 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30</cp:revision>
  <dcterms:created xsi:type="dcterms:W3CDTF">2023-09-26T16:58:49Z</dcterms:created>
  <dcterms:modified xsi:type="dcterms:W3CDTF">2024-03-15T04:05:20Z</dcterms:modified>
</cp:coreProperties>
</file>