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23"/>
  </p:notesMasterIdLst>
  <p:sldIdLst>
    <p:sldId id="454" r:id="rId2"/>
    <p:sldId id="510" r:id="rId3"/>
    <p:sldId id="829" r:id="rId4"/>
    <p:sldId id="830" r:id="rId5"/>
    <p:sldId id="828" r:id="rId6"/>
    <p:sldId id="832" r:id="rId7"/>
    <p:sldId id="511" r:id="rId8"/>
    <p:sldId id="840" r:id="rId9"/>
    <p:sldId id="833" r:id="rId10"/>
    <p:sldId id="481" r:id="rId11"/>
    <p:sldId id="482" r:id="rId12"/>
    <p:sldId id="839" r:id="rId13"/>
    <p:sldId id="485" r:id="rId14"/>
    <p:sldId id="837" r:id="rId15"/>
    <p:sldId id="838" r:id="rId16"/>
    <p:sldId id="834" r:id="rId17"/>
    <p:sldId id="836" r:id="rId18"/>
    <p:sldId id="835" r:id="rId19"/>
    <p:sldId id="488" r:id="rId20"/>
    <p:sldId id="490" r:id="rId21"/>
    <p:sldId id="49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2E"/>
    <a:srgbClr val="4472C4"/>
    <a:srgbClr val="00468B"/>
    <a:srgbClr val="035E2F"/>
    <a:srgbClr val="CFB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7D35D9-BA76-4647-BE07-5129C29E7C25}" v="488" dt="2024-04-09T01:48:46.1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41"/>
    <p:restoredTop sz="96327"/>
  </p:normalViewPr>
  <p:slideViewPr>
    <p:cSldViewPr snapToGrid="0">
      <p:cViewPr>
        <p:scale>
          <a:sx n="123" d="100"/>
          <a:sy n="123" d="100"/>
        </p:scale>
        <p:origin x="1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CE9EA-6847-E244-BACC-4F260BB27CA1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86197-4258-9B42-8FF9-9E832230D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00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14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00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96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81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63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28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28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70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32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17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0E15-F972-82E8-F4E8-7E525966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35211-70B1-6B27-E254-6E067D70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54687-A232-CC49-4411-E57E71E07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C1957-68D6-2253-F48B-8B3E70ED1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6CA0-E944-5E4A-A237-ECD29B65D234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versity of Colorado Boulder Logo [CU Boulder | 01] - PNG Logo Vector  Downloads (SVG, EPS)">
            <a:extLst>
              <a:ext uri="{FF2B5EF4-FFF2-40B4-BE49-F238E27FC236}">
                <a16:creationId xmlns:a16="http://schemas.microsoft.com/office/drawing/2014/main" id="{0BADDC15-5CD0-68C0-3CB8-534D0EFF9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575" y="4562475"/>
            <a:ext cx="4709425" cy="294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21C11F-ABFD-4FA8-8326-90FA2CC7E591}"/>
              </a:ext>
            </a:extLst>
          </p:cNvPr>
          <p:cNvSpPr txBox="1"/>
          <p:nvPr userDrawn="1"/>
        </p:nvSpPr>
        <p:spPr>
          <a:xfrm>
            <a:off x="831850" y="4816336"/>
            <a:ext cx="4148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CSCI 5722 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372349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y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B5B426-42AB-F613-6461-34D2CA28EB92}"/>
              </a:ext>
            </a:extLst>
          </p:cNvPr>
          <p:cNvSpPr/>
          <p:nvPr userDrawn="1"/>
        </p:nvSpPr>
        <p:spPr>
          <a:xfrm>
            <a:off x="225631" y="225631"/>
            <a:ext cx="11768448" cy="6365174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E343308-EFF6-39D2-EFC5-F73BAA6A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5"/>
            <a:ext cx="973769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120DE9-801A-E370-14F3-8E3556CF9ED2}"/>
              </a:ext>
            </a:extLst>
          </p:cNvPr>
          <p:cNvSpPr/>
          <p:nvPr userDrawn="1"/>
        </p:nvSpPr>
        <p:spPr>
          <a:xfrm>
            <a:off x="911384" y="471825"/>
            <a:ext cx="578429" cy="356261"/>
          </a:xfrm>
          <a:prstGeom prst="rect">
            <a:avLst/>
          </a:prstGeom>
          <a:solidFill>
            <a:srgbClr val="035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D19EA2A-B56C-896D-B915-DEF8E1C5D392}"/>
              </a:ext>
            </a:extLst>
          </p:cNvPr>
          <p:cNvSpPr/>
          <p:nvPr userDrawn="1"/>
        </p:nvSpPr>
        <p:spPr>
          <a:xfrm>
            <a:off x="1095742" y="535655"/>
            <a:ext cx="228600" cy="228600"/>
          </a:xfrm>
          <a:prstGeom prst="ellipse">
            <a:avLst/>
          </a:prstGeom>
          <a:solidFill>
            <a:srgbClr val="035E2F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908431-8FDB-E783-BB28-235516F35732}"/>
              </a:ext>
            </a:extLst>
          </p:cNvPr>
          <p:cNvSpPr/>
          <p:nvPr userDrawn="1"/>
        </p:nvSpPr>
        <p:spPr>
          <a:xfrm>
            <a:off x="586537" y="495471"/>
            <a:ext cx="249543" cy="22710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DC40B0-2608-8517-5369-C7383DD0DF4F}"/>
              </a:ext>
            </a:extLst>
          </p:cNvPr>
          <p:cNvSpPr/>
          <p:nvPr userDrawn="1"/>
        </p:nvSpPr>
        <p:spPr>
          <a:xfrm>
            <a:off x="911384" y="471825"/>
            <a:ext cx="578429" cy="356261"/>
          </a:xfrm>
          <a:prstGeom prst="rect">
            <a:avLst/>
          </a:prstGeom>
          <a:solidFill>
            <a:srgbClr val="035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DFECCD4-3459-7B98-AF5E-3DAA127223B5}"/>
              </a:ext>
            </a:extLst>
          </p:cNvPr>
          <p:cNvSpPr/>
          <p:nvPr userDrawn="1"/>
        </p:nvSpPr>
        <p:spPr>
          <a:xfrm>
            <a:off x="1095742" y="535655"/>
            <a:ext cx="228600" cy="228600"/>
          </a:xfrm>
          <a:prstGeom prst="ellipse">
            <a:avLst/>
          </a:prstGeom>
          <a:solidFill>
            <a:srgbClr val="035E2F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DDEE530D-35D4-A7EE-FDAF-FA989C3A43A7}"/>
              </a:ext>
            </a:extLst>
          </p:cNvPr>
          <p:cNvSpPr txBox="1">
            <a:spLocks/>
          </p:cNvSpPr>
          <p:nvPr userDrawn="1"/>
        </p:nvSpPr>
        <p:spPr>
          <a:xfrm>
            <a:off x="-19319" y="430148"/>
            <a:ext cx="674073" cy="4095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8A06268-2AE6-FB42-9F12-F72ABBA9F728}" type="slidenum">
              <a:rPr lang="en-US" sz="2000" smtClean="0"/>
              <a:pPr algn="r"/>
              <a:t>‹#›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72390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diat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B5B426-42AB-F613-6461-34D2CA28EB92}"/>
              </a:ext>
            </a:extLst>
          </p:cNvPr>
          <p:cNvSpPr/>
          <p:nvPr userDrawn="1"/>
        </p:nvSpPr>
        <p:spPr>
          <a:xfrm>
            <a:off x="225631" y="225631"/>
            <a:ext cx="11768448" cy="6365174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3A5D6A-F571-34F6-9CFC-2C5CD8EF2DB0}"/>
              </a:ext>
            </a:extLst>
          </p:cNvPr>
          <p:cNvGrpSpPr/>
          <p:nvPr userDrawn="1"/>
        </p:nvGrpSpPr>
        <p:grpSpPr>
          <a:xfrm>
            <a:off x="911384" y="479384"/>
            <a:ext cx="578429" cy="356261"/>
            <a:chOff x="11300111" y="347154"/>
            <a:chExt cx="578429" cy="35626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D28DFB-0D66-0C3A-62FA-CEDB84E28FC7}"/>
                </a:ext>
              </a:extLst>
            </p:cNvPr>
            <p:cNvSpPr/>
            <p:nvPr/>
          </p:nvSpPr>
          <p:spPr>
            <a:xfrm>
              <a:off x="11300111" y="347154"/>
              <a:ext cx="578429" cy="356261"/>
            </a:xfrm>
            <a:prstGeom prst="rect">
              <a:avLst/>
            </a:prstGeom>
            <a:solidFill>
              <a:srgbClr val="00468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20FE82-3326-496F-7377-D2366F2E44F8}"/>
                </a:ext>
              </a:extLst>
            </p:cNvPr>
            <p:cNvSpPr/>
            <p:nvPr/>
          </p:nvSpPr>
          <p:spPr>
            <a:xfrm>
              <a:off x="11492771" y="420070"/>
              <a:ext cx="193108" cy="193305"/>
            </a:xfrm>
            <a:prstGeom prst="rect">
              <a:avLst/>
            </a:prstGeom>
            <a:solidFill>
              <a:srgbClr val="00468B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CE343308-EFF6-39D2-EFC5-F73BAA6A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5"/>
            <a:ext cx="973769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7B469A-4C27-874B-8FFE-D3913E580B1C}"/>
              </a:ext>
            </a:extLst>
          </p:cNvPr>
          <p:cNvSpPr/>
          <p:nvPr userDrawn="1"/>
        </p:nvSpPr>
        <p:spPr>
          <a:xfrm>
            <a:off x="586537" y="495471"/>
            <a:ext cx="249543" cy="22710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7D7A9476-FE2B-3824-B43D-F63D0191A274}"/>
              </a:ext>
            </a:extLst>
          </p:cNvPr>
          <p:cNvSpPr txBox="1">
            <a:spLocks/>
          </p:cNvSpPr>
          <p:nvPr userDrawn="1"/>
        </p:nvSpPr>
        <p:spPr>
          <a:xfrm>
            <a:off x="-19319" y="430148"/>
            <a:ext cx="674073" cy="4095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8A06268-2AE6-FB42-9F12-F72ABBA9F728}" type="slidenum">
              <a:rPr lang="en-US" sz="2000" smtClean="0"/>
              <a:pPr algn="r"/>
              <a:t>‹#›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629065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fficu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B5B426-42AB-F613-6461-34D2CA28EB92}"/>
              </a:ext>
            </a:extLst>
          </p:cNvPr>
          <p:cNvSpPr/>
          <p:nvPr userDrawn="1"/>
        </p:nvSpPr>
        <p:spPr>
          <a:xfrm>
            <a:off x="225631" y="225631"/>
            <a:ext cx="11768448" cy="6365174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E343308-EFF6-39D2-EFC5-F73BAA6A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5"/>
            <a:ext cx="973769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D7E703-5296-3B16-85AA-C3B987BDA2EA}"/>
              </a:ext>
            </a:extLst>
          </p:cNvPr>
          <p:cNvSpPr/>
          <p:nvPr userDrawn="1"/>
        </p:nvSpPr>
        <p:spPr>
          <a:xfrm>
            <a:off x="901171" y="474316"/>
            <a:ext cx="578429" cy="3562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159EA3FA-12D0-5A17-98BD-EDD4359CF94B}"/>
              </a:ext>
            </a:extLst>
          </p:cNvPr>
          <p:cNvSpPr/>
          <p:nvPr userDrawn="1"/>
        </p:nvSpPr>
        <p:spPr>
          <a:xfrm>
            <a:off x="1079920" y="529970"/>
            <a:ext cx="220929" cy="244952"/>
          </a:xfrm>
          <a:prstGeom prst="diamond">
            <a:avLst/>
          </a:prstGeom>
          <a:solidFill>
            <a:schemeClr val="tx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DE8965-414F-79E7-3E4D-70CD5AF71E91}"/>
              </a:ext>
            </a:extLst>
          </p:cNvPr>
          <p:cNvSpPr/>
          <p:nvPr userDrawn="1"/>
        </p:nvSpPr>
        <p:spPr>
          <a:xfrm>
            <a:off x="586537" y="495471"/>
            <a:ext cx="249543" cy="22710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9BAB69F4-CFC1-09D1-EC4D-CCA2E7D9507D}"/>
              </a:ext>
            </a:extLst>
          </p:cNvPr>
          <p:cNvSpPr txBox="1">
            <a:spLocks/>
          </p:cNvSpPr>
          <p:nvPr userDrawn="1"/>
        </p:nvSpPr>
        <p:spPr>
          <a:xfrm>
            <a:off x="-19319" y="430148"/>
            <a:ext cx="674073" cy="4095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8A06268-2AE6-FB42-9F12-F72ABBA9F728}" type="slidenum">
              <a:rPr lang="en-US" sz="2000" smtClean="0"/>
              <a:pPr algn="r"/>
              <a:t>‹#›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373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C229-6020-5906-6DD4-D1FC1A86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95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50AE0-1891-C532-5C1B-A8AFE7EE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11ADE-BFFC-BE59-C34B-AE378BB70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11156-CAF4-B7D7-0688-24B54EDC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7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Question">
    <p:bg>
      <p:bgPr>
        <a:solidFill>
          <a:schemeClr val="accent4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89E0-1CF4-39F2-B706-9B4E26539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C11F60-0C77-46B2-B619-B767B228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C46AE-3390-B80D-BACF-9C208E76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EC19F-692E-1B7D-2676-BA9E37D4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BB75-957B-2C44-BB69-FC0B27493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0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">
    <p:bg>
      <p:bgPr>
        <a:solidFill>
          <a:schemeClr val="accent4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89E0-1CF4-39F2-B706-9B4E26539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C11F60-0C77-46B2-B619-B767B228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C46AE-3390-B80D-BACF-9C208E76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EC19F-692E-1B7D-2676-BA9E37D4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BB75-957B-2C44-BB69-FC0B2749373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26EC89-B7E1-6BD9-A38D-52C052965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2566"/>
            <a:ext cx="10515600" cy="50943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02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6" r:id="rId2"/>
    <p:sldLayoutId id="2147483678" r:id="rId3"/>
    <p:sldLayoutId id="2147483679" r:id="rId4"/>
    <p:sldLayoutId id="2147483673" r:id="rId5"/>
    <p:sldLayoutId id="2147483674" r:id="rId6"/>
    <p:sldLayoutId id="2147483675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0D732F2-662B-8AEF-9FA3-9983BFA5B85E}"/>
              </a:ext>
            </a:extLst>
          </p:cNvPr>
          <p:cNvGraphicFramePr>
            <a:graphicFrameLocks noGrp="1"/>
          </p:cNvGraphicFramePr>
          <p:nvPr/>
        </p:nvGraphicFramePr>
        <p:xfrm>
          <a:off x="1358233" y="2646934"/>
          <a:ext cx="6871367" cy="3910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7068">
                  <a:extLst>
                    <a:ext uri="{9D8B030D-6E8A-4147-A177-3AD203B41FA5}">
                      <a16:colId xmlns:a16="http://schemas.microsoft.com/office/drawing/2014/main" val="3255437525"/>
                    </a:ext>
                  </a:extLst>
                </a:gridCol>
                <a:gridCol w="3142152">
                  <a:extLst>
                    <a:ext uri="{9D8B030D-6E8A-4147-A177-3AD203B41FA5}">
                      <a16:colId xmlns:a16="http://schemas.microsoft.com/office/drawing/2014/main" val="4002714973"/>
                    </a:ext>
                  </a:extLst>
                </a:gridCol>
                <a:gridCol w="2342147">
                  <a:extLst>
                    <a:ext uri="{9D8B030D-6E8A-4147-A177-3AD203B41FA5}">
                      <a16:colId xmlns:a16="http://schemas.microsoft.com/office/drawing/2014/main" val="794359870"/>
                    </a:ext>
                  </a:extLst>
                </a:gridCol>
              </a:tblGrid>
              <a:tr h="782066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Level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Completed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197101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Beginner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4509939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Intermediate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759356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Advanced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962992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Expert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946770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B6A0F3-225F-F72E-D03F-5C55D0BF7EDD}"/>
              </a:ext>
            </a:extLst>
          </p:cNvPr>
          <p:cNvGraphicFramePr>
            <a:graphicFrameLocks noGrp="1"/>
          </p:cNvGraphicFramePr>
          <p:nvPr/>
        </p:nvGraphicFramePr>
        <p:xfrm>
          <a:off x="1358231" y="909656"/>
          <a:ext cx="9634622" cy="1532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8355">
                  <a:extLst>
                    <a:ext uri="{9D8B030D-6E8A-4147-A177-3AD203B41FA5}">
                      <a16:colId xmlns:a16="http://schemas.microsoft.com/office/drawing/2014/main" val="1038372824"/>
                    </a:ext>
                  </a:extLst>
                </a:gridCol>
                <a:gridCol w="7336267">
                  <a:extLst>
                    <a:ext uri="{9D8B030D-6E8A-4147-A177-3AD203B41FA5}">
                      <a16:colId xmlns:a16="http://schemas.microsoft.com/office/drawing/2014/main" val="2433023980"/>
                    </a:ext>
                  </a:extLst>
                </a:gridCol>
              </a:tblGrid>
              <a:tr h="766022"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n-lt"/>
                        </a:rPr>
                        <a:t>{Replace this with your name}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5262"/>
                  </a:ext>
                </a:extLst>
              </a:tr>
              <a:tr h="766022"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Identity 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+mn-lt"/>
                        </a:rPr>
                        <a:t>{Replace this with your identity key}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884441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8C2F9854-88A6-72B9-2F03-96C75AC73F2A}"/>
              </a:ext>
            </a:extLst>
          </p:cNvPr>
          <p:cNvGrpSpPr/>
          <p:nvPr/>
        </p:nvGrpSpPr>
        <p:grpSpPr>
          <a:xfrm>
            <a:off x="1665572" y="3657239"/>
            <a:ext cx="578429" cy="356261"/>
            <a:chOff x="911384" y="471825"/>
            <a:chExt cx="578429" cy="35626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BC9E3B6-E3E5-9D6D-376E-915058FA11A2}"/>
                </a:ext>
              </a:extLst>
            </p:cNvPr>
            <p:cNvSpPr/>
            <p:nvPr/>
          </p:nvSpPr>
          <p:spPr>
            <a:xfrm>
              <a:off x="911384" y="471825"/>
              <a:ext cx="578429" cy="356261"/>
            </a:xfrm>
            <a:prstGeom prst="rect">
              <a:avLst/>
            </a:prstGeom>
            <a:solidFill>
              <a:srgbClr val="035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B421BA5-0B82-ED89-5F0B-D577BD10E8D0}"/>
                </a:ext>
              </a:extLst>
            </p:cNvPr>
            <p:cNvSpPr/>
            <p:nvPr/>
          </p:nvSpPr>
          <p:spPr>
            <a:xfrm>
              <a:off x="1095742" y="535655"/>
              <a:ext cx="228600" cy="228600"/>
            </a:xfrm>
            <a:prstGeom prst="ellipse">
              <a:avLst/>
            </a:prstGeom>
            <a:solidFill>
              <a:srgbClr val="035E2F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81132FC-5EE8-BF35-4660-6786322F72CB}"/>
              </a:ext>
            </a:extLst>
          </p:cNvPr>
          <p:cNvGrpSpPr/>
          <p:nvPr/>
        </p:nvGrpSpPr>
        <p:grpSpPr>
          <a:xfrm>
            <a:off x="1665572" y="4423968"/>
            <a:ext cx="578429" cy="356261"/>
            <a:chOff x="11300111" y="347154"/>
            <a:chExt cx="578429" cy="3562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B97D746-1512-EFC7-21C4-D7CE84C096B5}"/>
                </a:ext>
              </a:extLst>
            </p:cNvPr>
            <p:cNvSpPr/>
            <p:nvPr/>
          </p:nvSpPr>
          <p:spPr>
            <a:xfrm>
              <a:off x="11300111" y="347154"/>
              <a:ext cx="578429" cy="356261"/>
            </a:xfrm>
            <a:prstGeom prst="rect">
              <a:avLst/>
            </a:prstGeom>
            <a:solidFill>
              <a:srgbClr val="00468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BEFF11-0231-134F-FDCF-3C4A1626075C}"/>
                </a:ext>
              </a:extLst>
            </p:cNvPr>
            <p:cNvSpPr/>
            <p:nvPr/>
          </p:nvSpPr>
          <p:spPr>
            <a:xfrm>
              <a:off x="11492771" y="420070"/>
              <a:ext cx="193108" cy="193305"/>
            </a:xfrm>
            <a:prstGeom prst="rect">
              <a:avLst/>
            </a:prstGeom>
            <a:solidFill>
              <a:srgbClr val="00468B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397A498-B593-7465-A6F9-D62E9F0F0FCC}"/>
              </a:ext>
            </a:extLst>
          </p:cNvPr>
          <p:cNvSpPr/>
          <p:nvPr/>
        </p:nvSpPr>
        <p:spPr>
          <a:xfrm>
            <a:off x="1665572" y="5190697"/>
            <a:ext cx="578429" cy="3562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B19E4DDB-18F4-5D88-8C37-0633DE4D9F1C}"/>
              </a:ext>
            </a:extLst>
          </p:cNvPr>
          <p:cNvSpPr/>
          <p:nvPr/>
        </p:nvSpPr>
        <p:spPr>
          <a:xfrm>
            <a:off x="1844321" y="5246351"/>
            <a:ext cx="220929" cy="244952"/>
          </a:xfrm>
          <a:prstGeom prst="diamond">
            <a:avLst/>
          </a:prstGeom>
          <a:solidFill>
            <a:schemeClr val="tx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E2F21D-9D40-BDB0-34D4-E829526FCEBE}"/>
              </a:ext>
            </a:extLst>
          </p:cNvPr>
          <p:cNvSpPr/>
          <p:nvPr/>
        </p:nvSpPr>
        <p:spPr>
          <a:xfrm>
            <a:off x="1665572" y="5988745"/>
            <a:ext cx="578429" cy="3562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297771FA-D042-51AB-DCC7-421A426F9D15}"/>
              </a:ext>
            </a:extLst>
          </p:cNvPr>
          <p:cNvSpPr/>
          <p:nvPr/>
        </p:nvSpPr>
        <p:spPr>
          <a:xfrm>
            <a:off x="1787171" y="6044399"/>
            <a:ext cx="220929" cy="244952"/>
          </a:xfrm>
          <a:prstGeom prst="diamond">
            <a:avLst/>
          </a:prstGeom>
          <a:solidFill>
            <a:schemeClr val="tx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C2935671-ECF5-8E08-2C56-F33A2892BDB6}"/>
              </a:ext>
            </a:extLst>
          </p:cNvPr>
          <p:cNvSpPr/>
          <p:nvPr/>
        </p:nvSpPr>
        <p:spPr>
          <a:xfrm>
            <a:off x="1916711" y="6059639"/>
            <a:ext cx="220929" cy="244952"/>
          </a:xfrm>
          <a:prstGeom prst="diamond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144932-B064-DA36-69FC-EA812450926F}"/>
              </a:ext>
            </a:extLst>
          </p:cNvPr>
          <p:cNvSpPr txBox="1"/>
          <p:nvPr/>
        </p:nvSpPr>
        <p:spPr>
          <a:xfrm>
            <a:off x="1358231" y="119647"/>
            <a:ext cx="96346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RNN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07EA596-1B7E-DEF0-3D93-A8E478B53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663800"/>
              </p:ext>
            </p:extLst>
          </p:nvPr>
        </p:nvGraphicFramePr>
        <p:xfrm>
          <a:off x="8650706" y="2646934"/>
          <a:ext cx="2342148" cy="2346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1074">
                  <a:extLst>
                    <a:ext uri="{9D8B030D-6E8A-4147-A177-3AD203B41FA5}">
                      <a16:colId xmlns:a16="http://schemas.microsoft.com/office/drawing/2014/main" val="1522755451"/>
                    </a:ext>
                  </a:extLst>
                </a:gridCol>
                <a:gridCol w="1171074">
                  <a:extLst>
                    <a:ext uri="{9D8B030D-6E8A-4147-A177-3AD203B41FA5}">
                      <a16:colId xmlns:a16="http://schemas.microsoft.com/office/drawing/2014/main" val="3137458179"/>
                    </a:ext>
                  </a:extLst>
                </a:gridCol>
              </a:tblGrid>
              <a:tr h="782066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/>
                        <a:t>Goal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974723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4722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7903007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5722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135526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813D74-2253-7BAE-E40D-2759E8A56DEC}"/>
              </a:ext>
            </a:extLst>
          </p:cNvPr>
          <p:cNvGraphicFramePr>
            <a:graphicFrameLocks noGrp="1"/>
          </p:cNvGraphicFramePr>
          <p:nvPr/>
        </p:nvGraphicFramePr>
        <p:xfrm>
          <a:off x="8650706" y="4993132"/>
          <a:ext cx="2342147" cy="15641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2147">
                  <a:extLst>
                    <a:ext uri="{9D8B030D-6E8A-4147-A177-3AD203B41FA5}">
                      <a16:colId xmlns:a16="http://schemas.microsoft.com/office/drawing/2014/main" val="1522755451"/>
                    </a:ext>
                  </a:extLst>
                </a:gridCol>
              </a:tblGrid>
              <a:tr h="782066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Total Completed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974723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7903007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FCE6C-0131-8E6A-DD6D-BB4BABA4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81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6CA37-12E5-E20A-371A-4F442B266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 </a:t>
            </a:r>
            <a:r>
              <a:rPr lang="en-US" dirty="0">
                <a:sym typeface="Wingdings" pitchFamily="2" charset="2"/>
              </a:rPr>
              <a:t> Matrix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2484B0-4A5B-1940-A030-329E56C6C5C5}"/>
              </a:ext>
            </a:extLst>
          </p:cNvPr>
          <p:cNvGraphicFramePr>
            <a:graphicFrameLocks noGrp="1"/>
          </p:cNvGraphicFramePr>
          <p:nvPr/>
        </p:nvGraphicFramePr>
        <p:xfrm>
          <a:off x="2465666" y="3521611"/>
          <a:ext cx="109728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6391479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483281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6035112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361469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-1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7657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53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-1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7963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665D50-E798-CE86-D4B3-1A5EBEC8F497}"/>
              </a:ext>
            </a:extLst>
          </p:cNvPr>
          <p:cNvGraphicFramePr>
            <a:graphicFrameLocks noGrp="1"/>
          </p:cNvGraphicFramePr>
          <p:nvPr/>
        </p:nvGraphicFramePr>
        <p:xfrm>
          <a:off x="3642824" y="3521611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CF1CB7-FA60-5F8D-81CE-E4BA771CBF86}"/>
              </a:ext>
            </a:extLst>
          </p:cNvPr>
          <p:cNvGraphicFramePr>
            <a:graphicFrameLocks noGrp="1"/>
          </p:cNvGraphicFramePr>
          <p:nvPr/>
        </p:nvGraphicFramePr>
        <p:xfrm>
          <a:off x="3642824" y="1652372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D45DA45-2786-7569-0C34-97C02F5D3DB0}"/>
              </a:ext>
            </a:extLst>
          </p:cNvPr>
          <p:cNvGraphicFramePr>
            <a:graphicFrameLocks noGrp="1"/>
          </p:cNvGraphicFramePr>
          <p:nvPr/>
        </p:nvGraphicFramePr>
        <p:xfrm>
          <a:off x="4183834" y="3521611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BD8A790-FE89-1412-EAB2-D221079387F1}"/>
              </a:ext>
            </a:extLst>
          </p:cNvPr>
          <p:cNvSpPr txBox="1"/>
          <p:nvPr/>
        </p:nvSpPr>
        <p:spPr>
          <a:xfrm>
            <a:off x="3889129" y="3702258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FA012-B539-1250-E488-906A1B8DC5A7}"/>
              </a:ext>
            </a:extLst>
          </p:cNvPr>
          <p:cNvSpPr txBox="1"/>
          <p:nvPr/>
        </p:nvSpPr>
        <p:spPr>
          <a:xfrm>
            <a:off x="3841334" y="3502535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1</a:t>
            </a:r>
            <a:endParaRPr lang="en-US" baseline="-25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7BAC9F-05CE-284B-371E-A2D1D3EB0E1B}"/>
              </a:ext>
            </a:extLst>
          </p:cNvPr>
          <p:cNvSpPr txBox="1"/>
          <p:nvPr/>
        </p:nvSpPr>
        <p:spPr>
          <a:xfrm>
            <a:off x="1552133" y="1838845"/>
            <a:ext cx="1667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1, </a:t>
            </a:r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-25000">
                <a:latin typeface="Source Sans Pro" panose="020B0503030403020204" pitchFamily="34" charset="0"/>
              </a:rPr>
              <a:t>2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 : </a:t>
            </a:r>
            <a:r>
              <a:rPr lang="en-US" b="0" i="0">
                <a:effectLst/>
                <a:latin typeface="Source Sans Pro" panose="020B0503030403020204" pitchFamily="34" charset="0"/>
              </a:rPr>
              <a:t>ReLU</a:t>
            </a:r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94A7692-21DD-791F-0900-86247740A0DA}"/>
              </a:ext>
            </a:extLst>
          </p:cNvPr>
          <p:cNvGraphicFramePr>
            <a:graphicFrameLocks noGrp="1"/>
          </p:cNvGraphicFramePr>
          <p:nvPr/>
        </p:nvGraphicFramePr>
        <p:xfrm>
          <a:off x="3014306" y="4569154"/>
          <a:ext cx="10972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6391479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483281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6035112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361469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7657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537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6A1211B-3CC6-952A-A3D1-EC5E94622ED4}"/>
              </a:ext>
            </a:extLst>
          </p:cNvPr>
          <p:cNvGraphicFramePr>
            <a:graphicFrameLocks noGrp="1"/>
          </p:cNvGraphicFramePr>
          <p:nvPr/>
        </p:nvGraphicFramePr>
        <p:xfrm>
          <a:off x="4191464" y="4569154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97F7311-F373-E62C-9027-52B752317B18}"/>
              </a:ext>
            </a:extLst>
          </p:cNvPr>
          <p:cNvGraphicFramePr>
            <a:graphicFrameLocks noGrp="1"/>
          </p:cNvGraphicFramePr>
          <p:nvPr/>
        </p:nvGraphicFramePr>
        <p:xfrm>
          <a:off x="4756577" y="4550078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291A620-2564-0E57-D5EE-293AD6A33EF4}"/>
              </a:ext>
            </a:extLst>
          </p:cNvPr>
          <p:cNvSpPr txBox="1"/>
          <p:nvPr/>
        </p:nvSpPr>
        <p:spPr>
          <a:xfrm>
            <a:off x="4437769" y="4749801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61D0B3-88A8-78E5-AD36-034B4E0386FA}"/>
              </a:ext>
            </a:extLst>
          </p:cNvPr>
          <p:cNvSpPr txBox="1"/>
          <p:nvPr/>
        </p:nvSpPr>
        <p:spPr>
          <a:xfrm>
            <a:off x="4389974" y="4550078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-25000">
                <a:latin typeface="Source Sans Pro" panose="020B0503030403020204" pitchFamily="34" charset="0"/>
              </a:rPr>
              <a:t>2</a:t>
            </a:r>
            <a:endParaRPr lang="en-US" baseline="-250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7E24684-AD5F-8D3C-4A67-CBE69DA0348F}"/>
              </a:ext>
            </a:extLst>
          </p:cNvPr>
          <p:cNvSpPr txBox="1"/>
          <p:nvPr/>
        </p:nvSpPr>
        <p:spPr>
          <a:xfrm>
            <a:off x="3288467" y="1596718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FC20C73-3053-4582-FF04-271A7298295B}"/>
              </a:ext>
            </a:extLst>
          </p:cNvPr>
          <p:cNvSpPr txBox="1"/>
          <p:nvPr/>
        </p:nvSpPr>
        <p:spPr>
          <a:xfrm>
            <a:off x="4727771" y="514423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  <a:r>
              <a:rPr lang="en-US" baseline="-2500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C7F16B-B964-3840-81C9-7B7ECB8FA4E9}"/>
              </a:ext>
            </a:extLst>
          </p:cNvPr>
          <p:cNvSpPr txBox="1"/>
          <p:nvPr/>
        </p:nvSpPr>
        <p:spPr>
          <a:xfrm>
            <a:off x="4437769" y="242991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1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FCF749E5-40D3-FF88-4180-884EB125E263}"/>
              </a:ext>
            </a:extLst>
          </p:cNvPr>
          <p:cNvGraphicFramePr>
            <a:graphicFrameLocks noGrp="1"/>
          </p:cNvGraphicFramePr>
          <p:nvPr/>
        </p:nvGraphicFramePr>
        <p:xfrm>
          <a:off x="4763046" y="3521611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718FE46C-998E-CEC4-CC95-68B64085A379}"/>
              </a:ext>
            </a:extLst>
          </p:cNvPr>
          <p:cNvGraphicFramePr>
            <a:graphicFrameLocks noGrp="1"/>
          </p:cNvGraphicFramePr>
          <p:nvPr/>
        </p:nvGraphicFramePr>
        <p:xfrm>
          <a:off x="4763046" y="1652372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E2687E10-5C28-DE7F-F9A1-5DC5275B5B6B}"/>
              </a:ext>
            </a:extLst>
          </p:cNvPr>
          <p:cNvGraphicFramePr>
            <a:graphicFrameLocks noGrp="1"/>
          </p:cNvGraphicFramePr>
          <p:nvPr/>
        </p:nvGraphicFramePr>
        <p:xfrm>
          <a:off x="5304056" y="3521611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6991EE26-D80D-5C4A-BCA8-DF38AE32E1A6}"/>
              </a:ext>
            </a:extLst>
          </p:cNvPr>
          <p:cNvSpPr txBox="1"/>
          <p:nvPr/>
        </p:nvSpPr>
        <p:spPr>
          <a:xfrm>
            <a:off x="5009351" y="3702258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1E41ABE-5F69-2641-E16E-AC7B852BD8F1}"/>
              </a:ext>
            </a:extLst>
          </p:cNvPr>
          <p:cNvSpPr txBox="1"/>
          <p:nvPr/>
        </p:nvSpPr>
        <p:spPr>
          <a:xfrm>
            <a:off x="4961556" y="3502535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1</a:t>
            </a:r>
            <a:endParaRPr lang="en-US" baseline="-25000"/>
          </a:p>
        </p:txBody>
      </p: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9E39D9FE-CFDA-27B8-7FFE-D612E0F7DFEA}"/>
              </a:ext>
            </a:extLst>
          </p:cNvPr>
          <p:cNvGraphicFramePr>
            <a:graphicFrameLocks noGrp="1"/>
          </p:cNvGraphicFramePr>
          <p:nvPr/>
        </p:nvGraphicFramePr>
        <p:xfrm>
          <a:off x="5311686" y="4569154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5A945D32-ACC6-3246-B14D-C34BCF16B0EB}"/>
              </a:ext>
            </a:extLst>
          </p:cNvPr>
          <p:cNvGraphicFramePr>
            <a:graphicFrameLocks noGrp="1"/>
          </p:cNvGraphicFramePr>
          <p:nvPr/>
        </p:nvGraphicFramePr>
        <p:xfrm>
          <a:off x="5876799" y="4550078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98502FE0-C305-751D-FB6D-439201419F75}"/>
              </a:ext>
            </a:extLst>
          </p:cNvPr>
          <p:cNvSpPr txBox="1"/>
          <p:nvPr/>
        </p:nvSpPr>
        <p:spPr>
          <a:xfrm>
            <a:off x="5557991" y="4749801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4E87690-75BB-ED91-CBCF-B8D317ED3F0B}"/>
              </a:ext>
            </a:extLst>
          </p:cNvPr>
          <p:cNvSpPr txBox="1"/>
          <p:nvPr/>
        </p:nvSpPr>
        <p:spPr>
          <a:xfrm>
            <a:off x="5510196" y="4550078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-25000">
                <a:latin typeface="Source Sans Pro" panose="020B0503030403020204" pitchFamily="34" charset="0"/>
              </a:rPr>
              <a:t>2</a:t>
            </a:r>
            <a:endParaRPr lang="en-US" baseline="-2500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9ABD309-AB6D-1E07-8791-9007C9BF1C99}"/>
              </a:ext>
            </a:extLst>
          </p:cNvPr>
          <p:cNvSpPr txBox="1"/>
          <p:nvPr/>
        </p:nvSpPr>
        <p:spPr>
          <a:xfrm>
            <a:off x="4442700" y="1584983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2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28D2F67-3A2E-C912-7577-CB8EB91C1408}"/>
              </a:ext>
            </a:extLst>
          </p:cNvPr>
          <p:cNvSpPr txBox="1"/>
          <p:nvPr/>
        </p:nvSpPr>
        <p:spPr>
          <a:xfrm>
            <a:off x="5847993" y="514423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  <a:r>
              <a:rPr lang="en-US" baseline="-25000"/>
              <a:t>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F53E559-E59F-98F5-8704-BA6CC9D163F6}"/>
              </a:ext>
            </a:extLst>
          </p:cNvPr>
          <p:cNvSpPr txBox="1"/>
          <p:nvPr/>
        </p:nvSpPr>
        <p:spPr>
          <a:xfrm>
            <a:off x="5557991" y="242991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2</a:t>
            </a:r>
          </a:p>
        </p:txBody>
      </p:sp>
      <p:graphicFrame>
        <p:nvGraphicFramePr>
          <p:cNvPr id="100" name="Table 99">
            <a:extLst>
              <a:ext uri="{FF2B5EF4-FFF2-40B4-BE49-F238E27FC236}">
                <a16:creationId xmlns:a16="http://schemas.microsoft.com/office/drawing/2014/main" id="{26A707A2-1F2D-E25B-217B-EF7CF20A1516}"/>
              </a:ext>
            </a:extLst>
          </p:cNvPr>
          <p:cNvGraphicFramePr>
            <a:graphicFrameLocks noGrp="1"/>
          </p:cNvGraphicFramePr>
          <p:nvPr/>
        </p:nvGraphicFramePr>
        <p:xfrm>
          <a:off x="5875452" y="3521611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101" name="Table 100">
            <a:extLst>
              <a:ext uri="{FF2B5EF4-FFF2-40B4-BE49-F238E27FC236}">
                <a16:creationId xmlns:a16="http://schemas.microsoft.com/office/drawing/2014/main" id="{554642F8-D781-FDCF-69F4-1152C4F73137}"/>
              </a:ext>
            </a:extLst>
          </p:cNvPr>
          <p:cNvGraphicFramePr>
            <a:graphicFrameLocks noGrp="1"/>
          </p:cNvGraphicFramePr>
          <p:nvPr/>
        </p:nvGraphicFramePr>
        <p:xfrm>
          <a:off x="5875452" y="1652372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8D7C7646-CF3D-BA1B-BCC5-B7235DCD3266}"/>
              </a:ext>
            </a:extLst>
          </p:cNvPr>
          <p:cNvGraphicFramePr>
            <a:graphicFrameLocks noGrp="1"/>
          </p:cNvGraphicFramePr>
          <p:nvPr/>
        </p:nvGraphicFramePr>
        <p:xfrm>
          <a:off x="6416462" y="3521611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26600D35-09E6-76AE-B535-1052CFF8887E}"/>
              </a:ext>
            </a:extLst>
          </p:cNvPr>
          <p:cNvSpPr txBox="1"/>
          <p:nvPr/>
        </p:nvSpPr>
        <p:spPr>
          <a:xfrm>
            <a:off x="6121757" y="3702258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1B73E99-33A8-1AB5-EE81-C344166EE207}"/>
              </a:ext>
            </a:extLst>
          </p:cNvPr>
          <p:cNvSpPr txBox="1"/>
          <p:nvPr/>
        </p:nvSpPr>
        <p:spPr>
          <a:xfrm>
            <a:off x="6073962" y="3502535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1</a:t>
            </a:r>
            <a:endParaRPr lang="en-US" baseline="-25000"/>
          </a:p>
        </p:txBody>
      </p:sp>
      <p:graphicFrame>
        <p:nvGraphicFramePr>
          <p:cNvPr id="105" name="Table 104">
            <a:extLst>
              <a:ext uri="{FF2B5EF4-FFF2-40B4-BE49-F238E27FC236}">
                <a16:creationId xmlns:a16="http://schemas.microsoft.com/office/drawing/2014/main" id="{729BD920-A665-1E52-2697-4A8FA69AA1E0}"/>
              </a:ext>
            </a:extLst>
          </p:cNvPr>
          <p:cNvGraphicFramePr>
            <a:graphicFrameLocks noGrp="1"/>
          </p:cNvGraphicFramePr>
          <p:nvPr/>
        </p:nvGraphicFramePr>
        <p:xfrm>
          <a:off x="6424092" y="4569154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graphicFrame>
        <p:nvGraphicFramePr>
          <p:cNvPr id="106" name="Table 105">
            <a:extLst>
              <a:ext uri="{FF2B5EF4-FFF2-40B4-BE49-F238E27FC236}">
                <a16:creationId xmlns:a16="http://schemas.microsoft.com/office/drawing/2014/main" id="{47B2C86A-6104-B9BA-0C16-1D959FEF2ACE}"/>
              </a:ext>
            </a:extLst>
          </p:cNvPr>
          <p:cNvGraphicFramePr>
            <a:graphicFrameLocks noGrp="1"/>
          </p:cNvGraphicFramePr>
          <p:nvPr/>
        </p:nvGraphicFramePr>
        <p:xfrm>
          <a:off x="6989205" y="4550078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sp>
        <p:nvSpPr>
          <p:cNvPr id="107" name="TextBox 106">
            <a:extLst>
              <a:ext uri="{FF2B5EF4-FFF2-40B4-BE49-F238E27FC236}">
                <a16:creationId xmlns:a16="http://schemas.microsoft.com/office/drawing/2014/main" id="{74B458B5-B543-B5EA-17CE-348C1097C8F3}"/>
              </a:ext>
            </a:extLst>
          </p:cNvPr>
          <p:cNvSpPr txBox="1"/>
          <p:nvPr/>
        </p:nvSpPr>
        <p:spPr>
          <a:xfrm>
            <a:off x="6670397" y="4749801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51BC64D-72EF-0AF1-753D-13B0E6367DC1}"/>
              </a:ext>
            </a:extLst>
          </p:cNvPr>
          <p:cNvSpPr txBox="1"/>
          <p:nvPr/>
        </p:nvSpPr>
        <p:spPr>
          <a:xfrm>
            <a:off x="6622602" y="4550078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-25000">
                <a:latin typeface="Source Sans Pro" panose="020B0503030403020204" pitchFamily="34" charset="0"/>
              </a:rPr>
              <a:t>2</a:t>
            </a:r>
            <a:endParaRPr lang="en-US" baseline="-2500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62A53C0-75DD-B8F0-9300-8C9BF5464D14}"/>
              </a:ext>
            </a:extLst>
          </p:cNvPr>
          <p:cNvSpPr txBox="1"/>
          <p:nvPr/>
        </p:nvSpPr>
        <p:spPr>
          <a:xfrm>
            <a:off x="5555106" y="1584983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3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F0F273A-66E6-511B-EC5E-438F2B28EA80}"/>
              </a:ext>
            </a:extLst>
          </p:cNvPr>
          <p:cNvSpPr txBox="1"/>
          <p:nvPr/>
        </p:nvSpPr>
        <p:spPr>
          <a:xfrm>
            <a:off x="6960399" y="514423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  <a:r>
              <a:rPr lang="en-US" baseline="-25000"/>
              <a:t>3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80A56F37-E636-1560-7EEB-3C6D9FED3D97}"/>
              </a:ext>
            </a:extLst>
          </p:cNvPr>
          <p:cNvGraphicFramePr>
            <a:graphicFrameLocks noGrp="1"/>
          </p:cNvGraphicFramePr>
          <p:nvPr/>
        </p:nvGraphicFramePr>
        <p:xfrm>
          <a:off x="3638885" y="2530986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BDF1BDC1-5303-9D6A-3923-A830E83EF818}"/>
              </a:ext>
            </a:extLst>
          </p:cNvPr>
          <p:cNvGraphicFramePr>
            <a:graphicFrameLocks noGrp="1"/>
          </p:cNvGraphicFramePr>
          <p:nvPr/>
        </p:nvGraphicFramePr>
        <p:xfrm>
          <a:off x="4756292" y="2527595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8063AADC-D389-527A-DEE6-91C3EA436140}"/>
              </a:ext>
            </a:extLst>
          </p:cNvPr>
          <p:cNvGraphicFramePr>
            <a:graphicFrameLocks noGrp="1"/>
          </p:cNvGraphicFramePr>
          <p:nvPr/>
        </p:nvGraphicFramePr>
        <p:xfrm>
          <a:off x="5875452" y="2522996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43F10A69-EF92-85FD-904B-2F540E126A27}"/>
              </a:ext>
            </a:extLst>
          </p:cNvPr>
          <p:cNvSpPr txBox="1"/>
          <p:nvPr/>
        </p:nvSpPr>
        <p:spPr>
          <a:xfrm>
            <a:off x="4140515" y="3182318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C46BA6-7A7E-BB86-AB6E-5E95E48F6E01}"/>
              </a:ext>
            </a:extLst>
          </p:cNvPr>
          <p:cNvSpPr txBox="1"/>
          <p:nvPr/>
        </p:nvSpPr>
        <p:spPr>
          <a:xfrm>
            <a:off x="5260737" y="3182318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79F627-E6E5-1416-4410-17A30DC050EF}"/>
              </a:ext>
            </a:extLst>
          </p:cNvPr>
          <p:cNvSpPr txBox="1"/>
          <p:nvPr/>
        </p:nvSpPr>
        <p:spPr>
          <a:xfrm>
            <a:off x="6373143" y="3182318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3</a:t>
            </a:r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B77B3963-E0FB-3806-8B0E-2D66948906DA}"/>
              </a:ext>
            </a:extLst>
          </p:cNvPr>
          <p:cNvGraphicFramePr>
            <a:graphicFrameLocks noGrp="1"/>
          </p:cNvGraphicFramePr>
          <p:nvPr/>
        </p:nvGraphicFramePr>
        <p:xfrm>
          <a:off x="1549436" y="3523410"/>
          <a:ext cx="82296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6391479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483281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6035112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417657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0253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61796312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3D422BE4-06D3-001B-458D-F38659718FFA}"/>
              </a:ext>
            </a:extLst>
          </p:cNvPr>
          <p:cNvSpPr txBox="1"/>
          <p:nvPr/>
        </p:nvSpPr>
        <p:spPr>
          <a:xfrm>
            <a:off x="3668349" y="330227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41C637-B175-EE43-E88A-D2346F67165F}"/>
              </a:ext>
            </a:extLst>
          </p:cNvPr>
          <p:cNvSpPr txBox="1"/>
          <p:nvPr/>
        </p:nvSpPr>
        <p:spPr>
          <a:xfrm>
            <a:off x="4759613" y="330227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5F72D16-8FE0-FE53-981D-DF20826B17B4}"/>
              </a:ext>
            </a:extLst>
          </p:cNvPr>
          <p:cNvSpPr txBox="1"/>
          <p:nvPr/>
        </p:nvSpPr>
        <p:spPr>
          <a:xfrm>
            <a:off x="5857939" y="330227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5FF943-8B01-031C-94C4-8E08E076B320}"/>
              </a:ext>
            </a:extLst>
          </p:cNvPr>
          <p:cNvSpPr txBox="1"/>
          <p:nvPr/>
        </p:nvSpPr>
        <p:spPr>
          <a:xfrm>
            <a:off x="4208089" y="431643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DBA799-C43C-A902-B347-B46603AFBD39}"/>
              </a:ext>
            </a:extLst>
          </p:cNvPr>
          <p:cNvSpPr txBox="1"/>
          <p:nvPr/>
        </p:nvSpPr>
        <p:spPr>
          <a:xfrm>
            <a:off x="5299353" y="431643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F4240A0-B92A-5976-4D29-1458EF7CE058}"/>
              </a:ext>
            </a:extLst>
          </p:cNvPr>
          <p:cNvSpPr txBox="1"/>
          <p:nvPr/>
        </p:nvSpPr>
        <p:spPr>
          <a:xfrm>
            <a:off x="6397679" y="431643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2973B0C-AFD6-219A-517E-B5C9A0A5CA0F}"/>
              </a:ext>
            </a:extLst>
          </p:cNvPr>
          <p:cNvSpPr txBox="1"/>
          <p:nvPr/>
        </p:nvSpPr>
        <p:spPr>
          <a:xfrm>
            <a:off x="3296662" y="243433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0</a:t>
            </a:r>
          </a:p>
        </p:txBody>
      </p:sp>
      <p:pic>
        <p:nvPicPr>
          <p:cNvPr id="92" name="Graphic 91">
            <a:extLst>
              <a:ext uri="{FF2B5EF4-FFF2-40B4-BE49-F238E27FC236}">
                <a16:creationId xmlns:a16="http://schemas.microsoft.com/office/drawing/2014/main" id="{2F848370-CEC5-B928-15CC-B8D59C2E8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1495" y="2791227"/>
            <a:ext cx="292100" cy="457200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E76C5D47-865B-1DEE-0C24-6BAF6534C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5638" y="2795292"/>
            <a:ext cx="292100" cy="4572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BE824D24-B994-56AA-EDB7-A00E378EDC42}"/>
              </a:ext>
            </a:extLst>
          </p:cNvPr>
          <p:cNvSpPr/>
          <p:nvPr/>
        </p:nvSpPr>
        <p:spPr>
          <a:xfrm>
            <a:off x="8505016" y="1710037"/>
            <a:ext cx="426575" cy="38779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/>
              <a:t>X</a:t>
            </a:r>
            <a:r>
              <a:rPr lang="en-US" baseline="-2500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FDD87C-7A96-2205-C1F2-685990DEBBEA}"/>
              </a:ext>
            </a:extLst>
          </p:cNvPr>
          <p:cNvSpPr/>
          <p:nvPr/>
        </p:nvSpPr>
        <p:spPr>
          <a:xfrm>
            <a:off x="8505016" y="3041205"/>
            <a:ext cx="426575" cy="38779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/>
              <a:t>h</a:t>
            </a:r>
            <a:r>
              <a:rPr lang="en-US" baseline="-25000"/>
              <a:t>1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4226BECF-37D4-9D6E-E06B-0A6E75EAA218}"/>
              </a:ext>
            </a:extLst>
          </p:cNvPr>
          <p:cNvSpPr/>
          <p:nvPr/>
        </p:nvSpPr>
        <p:spPr>
          <a:xfrm>
            <a:off x="9405481" y="1716669"/>
            <a:ext cx="426575" cy="38779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/>
              <a:t>X</a:t>
            </a:r>
            <a:r>
              <a:rPr lang="en-US" baseline="-25000"/>
              <a:t>2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F37E2C6A-159C-55C8-7544-A49BE38F30DA}"/>
              </a:ext>
            </a:extLst>
          </p:cNvPr>
          <p:cNvSpPr/>
          <p:nvPr/>
        </p:nvSpPr>
        <p:spPr>
          <a:xfrm>
            <a:off x="9405481" y="3047837"/>
            <a:ext cx="426575" cy="38779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/>
              <a:t>h</a:t>
            </a:r>
            <a:r>
              <a:rPr lang="en-US" baseline="-25000"/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8FD1214B-215D-71EF-8F50-A888A562921C}"/>
              </a:ext>
            </a:extLst>
          </p:cNvPr>
          <p:cNvSpPr/>
          <p:nvPr/>
        </p:nvSpPr>
        <p:spPr>
          <a:xfrm>
            <a:off x="9405481" y="4562535"/>
            <a:ext cx="426575" cy="38779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/>
              <a:t>Y</a:t>
            </a:r>
            <a:r>
              <a:rPr lang="en-US" baseline="-25000"/>
              <a:t>2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DCDCAAD0-A72A-460F-390B-036246E22D0C}"/>
              </a:ext>
            </a:extLst>
          </p:cNvPr>
          <p:cNvSpPr/>
          <p:nvPr/>
        </p:nvSpPr>
        <p:spPr>
          <a:xfrm>
            <a:off x="10312130" y="3054529"/>
            <a:ext cx="426575" cy="38779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/>
              <a:t>h</a:t>
            </a:r>
            <a:r>
              <a:rPr lang="en-US" baseline="-25000"/>
              <a:t>3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1C6A7E1C-32AF-2498-2E70-5F518FEAD880}"/>
              </a:ext>
            </a:extLst>
          </p:cNvPr>
          <p:cNvSpPr/>
          <p:nvPr/>
        </p:nvSpPr>
        <p:spPr>
          <a:xfrm>
            <a:off x="10312130" y="4569227"/>
            <a:ext cx="426575" cy="38779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/>
              <a:t>Y</a:t>
            </a:r>
            <a:r>
              <a:rPr lang="en-US" baseline="-25000"/>
              <a:t>3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78412E9D-52DD-826D-6938-9B4F6FD02DB8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>
            <a:off x="8718304" y="2097832"/>
            <a:ext cx="0" cy="943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9ADCB2E8-F6A9-E3A6-3AAE-2BDE0B16B530}"/>
              </a:ext>
            </a:extLst>
          </p:cNvPr>
          <p:cNvCxnSpPr>
            <a:cxnSpLocks/>
            <a:stCxn id="138" idx="4"/>
            <a:endCxn id="139" idx="0"/>
          </p:cNvCxnSpPr>
          <p:nvPr/>
        </p:nvCxnSpPr>
        <p:spPr>
          <a:xfrm>
            <a:off x="9618769" y="2104464"/>
            <a:ext cx="0" cy="943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754B9B9B-2B69-0E6A-930B-C8E05511DB4B}"/>
              </a:ext>
            </a:extLst>
          </p:cNvPr>
          <p:cNvCxnSpPr>
            <a:cxnSpLocks/>
            <a:stCxn id="139" idx="4"/>
            <a:endCxn id="140" idx="0"/>
          </p:cNvCxnSpPr>
          <p:nvPr/>
        </p:nvCxnSpPr>
        <p:spPr>
          <a:xfrm>
            <a:off x="9618769" y="3435632"/>
            <a:ext cx="0" cy="11269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5B1B990C-CEC1-AAE6-4A44-02C951157EBC}"/>
              </a:ext>
            </a:extLst>
          </p:cNvPr>
          <p:cNvCxnSpPr>
            <a:cxnSpLocks/>
            <a:stCxn id="142" idx="4"/>
          </p:cNvCxnSpPr>
          <p:nvPr/>
        </p:nvCxnSpPr>
        <p:spPr>
          <a:xfrm flipH="1">
            <a:off x="10519234" y="3442324"/>
            <a:ext cx="6184" cy="11268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AE5B48B6-F769-C310-5506-178394BA1366}"/>
              </a:ext>
            </a:extLst>
          </p:cNvPr>
          <p:cNvCxnSpPr>
            <a:cxnSpLocks/>
            <a:stCxn id="16" idx="6"/>
            <a:endCxn id="139" idx="2"/>
          </p:cNvCxnSpPr>
          <p:nvPr/>
        </p:nvCxnSpPr>
        <p:spPr>
          <a:xfrm>
            <a:off x="8931591" y="3235103"/>
            <a:ext cx="473890" cy="66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E3268F60-A46A-9BAC-3BA9-BB62BA87A3C1}"/>
              </a:ext>
            </a:extLst>
          </p:cNvPr>
          <p:cNvCxnSpPr>
            <a:cxnSpLocks/>
            <a:stCxn id="139" idx="6"/>
            <a:endCxn id="142" idx="2"/>
          </p:cNvCxnSpPr>
          <p:nvPr/>
        </p:nvCxnSpPr>
        <p:spPr>
          <a:xfrm>
            <a:off x="9832056" y="3241735"/>
            <a:ext cx="480074" cy="66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C4D395-5D26-C0A2-8FDE-B7AAFAFFF6CF}"/>
              </a:ext>
            </a:extLst>
          </p:cNvPr>
          <p:cNvSpPr txBox="1"/>
          <p:nvPr/>
        </p:nvSpPr>
        <p:spPr>
          <a:xfrm>
            <a:off x="1380374" y="5658005"/>
            <a:ext cx="3722821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Delete the unwanted parts to match the graph to the right.</a:t>
            </a:r>
          </a:p>
        </p:txBody>
      </p:sp>
    </p:spTree>
    <p:extLst>
      <p:ext uri="{BB962C8B-B14F-4D97-AF65-F5344CB8AC3E}">
        <p14:creationId xmlns:p14="http://schemas.microsoft.com/office/powerpoint/2010/main" val="2977404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6CA37-12E5-E20A-371A-4F442B266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RNN Matrix </a:t>
            </a:r>
            <a:r>
              <a:rPr lang="en-US" dirty="0">
                <a:sym typeface="Wingdings" pitchFamily="2" charset="2"/>
              </a:rPr>
              <a:t> Graph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2484B0-4A5B-1940-A030-329E56C6C5C5}"/>
              </a:ext>
            </a:extLst>
          </p:cNvPr>
          <p:cNvGraphicFramePr>
            <a:graphicFrameLocks noGrp="1"/>
          </p:cNvGraphicFramePr>
          <p:nvPr/>
        </p:nvGraphicFramePr>
        <p:xfrm>
          <a:off x="2465666" y="3521611"/>
          <a:ext cx="109728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6391479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483281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6035112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361469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-1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7657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53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-1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7963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665D50-E798-CE86-D4B3-1A5EBEC8F497}"/>
              </a:ext>
            </a:extLst>
          </p:cNvPr>
          <p:cNvGraphicFramePr>
            <a:graphicFrameLocks noGrp="1"/>
          </p:cNvGraphicFramePr>
          <p:nvPr/>
        </p:nvGraphicFramePr>
        <p:xfrm>
          <a:off x="3642824" y="3521611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CF1CB7-FA60-5F8D-81CE-E4BA771CBF86}"/>
              </a:ext>
            </a:extLst>
          </p:cNvPr>
          <p:cNvGraphicFramePr>
            <a:graphicFrameLocks noGrp="1"/>
          </p:cNvGraphicFramePr>
          <p:nvPr/>
        </p:nvGraphicFramePr>
        <p:xfrm>
          <a:off x="3642824" y="1652372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D45DA45-2786-7569-0C34-97C02F5D3DB0}"/>
              </a:ext>
            </a:extLst>
          </p:cNvPr>
          <p:cNvGraphicFramePr>
            <a:graphicFrameLocks noGrp="1"/>
          </p:cNvGraphicFramePr>
          <p:nvPr/>
        </p:nvGraphicFramePr>
        <p:xfrm>
          <a:off x="4183834" y="3521611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BD8A790-FE89-1412-EAB2-D221079387F1}"/>
              </a:ext>
            </a:extLst>
          </p:cNvPr>
          <p:cNvSpPr txBox="1"/>
          <p:nvPr/>
        </p:nvSpPr>
        <p:spPr>
          <a:xfrm>
            <a:off x="3889129" y="3702258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FA012-B539-1250-E488-906A1B8DC5A7}"/>
              </a:ext>
            </a:extLst>
          </p:cNvPr>
          <p:cNvSpPr txBox="1"/>
          <p:nvPr/>
        </p:nvSpPr>
        <p:spPr>
          <a:xfrm>
            <a:off x="3841334" y="3502535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1</a:t>
            </a:r>
            <a:endParaRPr lang="en-US" baseline="-25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7BAC9F-05CE-284B-371E-A2D1D3EB0E1B}"/>
              </a:ext>
            </a:extLst>
          </p:cNvPr>
          <p:cNvSpPr txBox="1"/>
          <p:nvPr/>
        </p:nvSpPr>
        <p:spPr>
          <a:xfrm>
            <a:off x="1552133" y="1838845"/>
            <a:ext cx="1667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1, </a:t>
            </a:r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-25000">
                <a:latin typeface="Source Sans Pro" panose="020B0503030403020204" pitchFamily="34" charset="0"/>
              </a:rPr>
              <a:t>2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 : </a:t>
            </a:r>
            <a:r>
              <a:rPr lang="en-US" b="0" i="0">
                <a:effectLst/>
                <a:latin typeface="Source Sans Pro" panose="020B0503030403020204" pitchFamily="34" charset="0"/>
              </a:rPr>
              <a:t>ReLU</a:t>
            </a:r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94A7692-21DD-791F-0900-86247740A0DA}"/>
              </a:ext>
            </a:extLst>
          </p:cNvPr>
          <p:cNvGraphicFramePr>
            <a:graphicFrameLocks noGrp="1"/>
          </p:cNvGraphicFramePr>
          <p:nvPr/>
        </p:nvGraphicFramePr>
        <p:xfrm>
          <a:off x="3014306" y="4569154"/>
          <a:ext cx="10972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6391479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483281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6035112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361469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7657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537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6A1211B-3CC6-952A-A3D1-EC5E94622ED4}"/>
              </a:ext>
            </a:extLst>
          </p:cNvPr>
          <p:cNvGraphicFramePr>
            <a:graphicFrameLocks noGrp="1"/>
          </p:cNvGraphicFramePr>
          <p:nvPr/>
        </p:nvGraphicFramePr>
        <p:xfrm>
          <a:off x="4191464" y="4569154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97F7311-F373-E62C-9027-52B752317B18}"/>
              </a:ext>
            </a:extLst>
          </p:cNvPr>
          <p:cNvGraphicFramePr>
            <a:graphicFrameLocks noGrp="1"/>
          </p:cNvGraphicFramePr>
          <p:nvPr/>
        </p:nvGraphicFramePr>
        <p:xfrm>
          <a:off x="4756577" y="4550078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291A620-2564-0E57-D5EE-293AD6A33EF4}"/>
              </a:ext>
            </a:extLst>
          </p:cNvPr>
          <p:cNvSpPr txBox="1"/>
          <p:nvPr/>
        </p:nvSpPr>
        <p:spPr>
          <a:xfrm>
            <a:off x="4437769" y="4749801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61D0B3-88A8-78E5-AD36-034B4E0386FA}"/>
              </a:ext>
            </a:extLst>
          </p:cNvPr>
          <p:cNvSpPr txBox="1"/>
          <p:nvPr/>
        </p:nvSpPr>
        <p:spPr>
          <a:xfrm>
            <a:off x="4389974" y="4550078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-25000">
                <a:latin typeface="Source Sans Pro" panose="020B0503030403020204" pitchFamily="34" charset="0"/>
              </a:rPr>
              <a:t>2</a:t>
            </a:r>
            <a:endParaRPr lang="en-US" baseline="-250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7E24684-AD5F-8D3C-4A67-CBE69DA0348F}"/>
              </a:ext>
            </a:extLst>
          </p:cNvPr>
          <p:cNvSpPr txBox="1"/>
          <p:nvPr/>
        </p:nvSpPr>
        <p:spPr>
          <a:xfrm>
            <a:off x="3288467" y="1596718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FC20C73-3053-4582-FF04-271A7298295B}"/>
              </a:ext>
            </a:extLst>
          </p:cNvPr>
          <p:cNvSpPr txBox="1"/>
          <p:nvPr/>
        </p:nvSpPr>
        <p:spPr>
          <a:xfrm>
            <a:off x="4727771" y="514423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  <a:r>
              <a:rPr lang="en-US" baseline="-2500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C7F16B-B964-3840-81C9-7B7ECB8FA4E9}"/>
              </a:ext>
            </a:extLst>
          </p:cNvPr>
          <p:cNvSpPr txBox="1"/>
          <p:nvPr/>
        </p:nvSpPr>
        <p:spPr>
          <a:xfrm>
            <a:off x="4437769" y="242991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1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FCF749E5-40D3-FF88-4180-884EB125E263}"/>
              </a:ext>
            </a:extLst>
          </p:cNvPr>
          <p:cNvGraphicFramePr>
            <a:graphicFrameLocks noGrp="1"/>
          </p:cNvGraphicFramePr>
          <p:nvPr/>
        </p:nvGraphicFramePr>
        <p:xfrm>
          <a:off x="4763046" y="3521611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718FE46C-998E-CEC4-CC95-68B64085A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77284"/>
              </p:ext>
            </p:extLst>
          </p:nvPr>
        </p:nvGraphicFramePr>
        <p:xfrm>
          <a:off x="4763046" y="1652372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E2687E10-5C28-DE7F-F9A1-5DC5275B5B6B}"/>
              </a:ext>
            </a:extLst>
          </p:cNvPr>
          <p:cNvGraphicFramePr>
            <a:graphicFrameLocks noGrp="1"/>
          </p:cNvGraphicFramePr>
          <p:nvPr/>
        </p:nvGraphicFramePr>
        <p:xfrm>
          <a:off x="5304056" y="3521611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6991EE26-D80D-5C4A-BCA8-DF38AE32E1A6}"/>
              </a:ext>
            </a:extLst>
          </p:cNvPr>
          <p:cNvSpPr txBox="1"/>
          <p:nvPr/>
        </p:nvSpPr>
        <p:spPr>
          <a:xfrm>
            <a:off x="5009351" y="3702258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1E41ABE-5F69-2641-E16E-AC7B852BD8F1}"/>
              </a:ext>
            </a:extLst>
          </p:cNvPr>
          <p:cNvSpPr txBox="1"/>
          <p:nvPr/>
        </p:nvSpPr>
        <p:spPr>
          <a:xfrm>
            <a:off x="4961556" y="3502535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1</a:t>
            </a:r>
            <a:endParaRPr lang="en-US" baseline="-25000"/>
          </a:p>
        </p:txBody>
      </p: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9E39D9FE-CFDA-27B8-7FFE-D612E0F7D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51658"/>
              </p:ext>
            </p:extLst>
          </p:nvPr>
        </p:nvGraphicFramePr>
        <p:xfrm>
          <a:off x="5311686" y="4569154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5A945D32-ACC6-3246-B14D-C34BCF16B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50832"/>
              </p:ext>
            </p:extLst>
          </p:nvPr>
        </p:nvGraphicFramePr>
        <p:xfrm>
          <a:off x="5876799" y="4550078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98502FE0-C305-751D-FB6D-439201419F75}"/>
              </a:ext>
            </a:extLst>
          </p:cNvPr>
          <p:cNvSpPr txBox="1"/>
          <p:nvPr/>
        </p:nvSpPr>
        <p:spPr>
          <a:xfrm>
            <a:off x="5557991" y="4749801"/>
            <a:ext cx="290002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4E87690-75BB-ED91-CBCF-B8D317ED3F0B}"/>
              </a:ext>
            </a:extLst>
          </p:cNvPr>
          <p:cNvSpPr txBox="1"/>
          <p:nvPr/>
        </p:nvSpPr>
        <p:spPr>
          <a:xfrm>
            <a:off x="5510196" y="4550078"/>
            <a:ext cx="462455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-25000">
                <a:latin typeface="Source Sans Pro" panose="020B0503030403020204" pitchFamily="34" charset="0"/>
              </a:rPr>
              <a:t>2</a:t>
            </a:r>
            <a:endParaRPr lang="en-US" baseline="-2500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9ABD309-AB6D-1E07-8791-9007C9BF1C99}"/>
              </a:ext>
            </a:extLst>
          </p:cNvPr>
          <p:cNvSpPr txBox="1"/>
          <p:nvPr/>
        </p:nvSpPr>
        <p:spPr>
          <a:xfrm>
            <a:off x="4442700" y="1584983"/>
            <a:ext cx="38343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28D2F67-3A2E-C912-7577-CB8EB91C1408}"/>
              </a:ext>
            </a:extLst>
          </p:cNvPr>
          <p:cNvSpPr txBox="1"/>
          <p:nvPr/>
        </p:nvSpPr>
        <p:spPr>
          <a:xfrm>
            <a:off x="5847993" y="5144235"/>
            <a:ext cx="37542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  <a:r>
              <a:rPr lang="en-US" baseline="-25000"/>
              <a:t>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F53E559-E59F-98F5-8704-BA6CC9D163F6}"/>
              </a:ext>
            </a:extLst>
          </p:cNvPr>
          <p:cNvSpPr txBox="1"/>
          <p:nvPr/>
        </p:nvSpPr>
        <p:spPr>
          <a:xfrm>
            <a:off x="5557991" y="242991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2</a:t>
            </a:r>
          </a:p>
        </p:txBody>
      </p:sp>
      <p:graphicFrame>
        <p:nvGraphicFramePr>
          <p:cNvPr id="100" name="Table 99">
            <a:extLst>
              <a:ext uri="{FF2B5EF4-FFF2-40B4-BE49-F238E27FC236}">
                <a16:creationId xmlns:a16="http://schemas.microsoft.com/office/drawing/2014/main" id="{26A707A2-1F2D-E25B-217B-EF7CF20A1516}"/>
              </a:ext>
            </a:extLst>
          </p:cNvPr>
          <p:cNvGraphicFramePr>
            <a:graphicFrameLocks noGrp="1"/>
          </p:cNvGraphicFramePr>
          <p:nvPr/>
        </p:nvGraphicFramePr>
        <p:xfrm>
          <a:off x="5875452" y="3521611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101" name="Table 100">
            <a:extLst>
              <a:ext uri="{FF2B5EF4-FFF2-40B4-BE49-F238E27FC236}">
                <a16:creationId xmlns:a16="http://schemas.microsoft.com/office/drawing/2014/main" id="{554642F8-D781-FDCF-69F4-1152C4F73137}"/>
              </a:ext>
            </a:extLst>
          </p:cNvPr>
          <p:cNvGraphicFramePr>
            <a:graphicFrameLocks noGrp="1"/>
          </p:cNvGraphicFramePr>
          <p:nvPr/>
        </p:nvGraphicFramePr>
        <p:xfrm>
          <a:off x="5875452" y="1652372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8D7C7646-CF3D-BA1B-BCC5-B7235DCD3266}"/>
              </a:ext>
            </a:extLst>
          </p:cNvPr>
          <p:cNvGraphicFramePr>
            <a:graphicFrameLocks noGrp="1"/>
          </p:cNvGraphicFramePr>
          <p:nvPr/>
        </p:nvGraphicFramePr>
        <p:xfrm>
          <a:off x="6416462" y="3521611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26600D35-09E6-76AE-B535-1052CFF8887E}"/>
              </a:ext>
            </a:extLst>
          </p:cNvPr>
          <p:cNvSpPr txBox="1"/>
          <p:nvPr/>
        </p:nvSpPr>
        <p:spPr>
          <a:xfrm>
            <a:off x="6121757" y="3702258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1B73E99-33A8-1AB5-EE81-C344166EE207}"/>
              </a:ext>
            </a:extLst>
          </p:cNvPr>
          <p:cNvSpPr txBox="1"/>
          <p:nvPr/>
        </p:nvSpPr>
        <p:spPr>
          <a:xfrm>
            <a:off x="6073962" y="3502535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1</a:t>
            </a:r>
            <a:endParaRPr lang="en-US" baseline="-25000"/>
          </a:p>
        </p:txBody>
      </p:sp>
      <p:graphicFrame>
        <p:nvGraphicFramePr>
          <p:cNvPr id="105" name="Table 104">
            <a:extLst>
              <a:ext uri="{FF2B5EF4-FFF2-40B4-BE49-F238E27FC236}">
                <a16:creationId xmlns:a16="http://schemas.microsoft.com/office/drawing/2014/main" id="{729BD920-A665-1E52-2697-4A8FA69AA1E0}"/>
              </a:ext>
            </a:extLst>
          </p:cNvPr>
          <p:cNvGraphicFramePr>
            <a:graphicFrameLocks noGrp="1"/>
          </p:cNvGraphicFramePr>
          <p:nvPr/>
        </p:nvGraphicFramePr>
        <p:xfrm>
          <a:off x="6424092" y="4569154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graphicFrame>
        <p:nvGraphicFramePr>
          <p:cNvPr id="106" name="Table 105">
            <a:extLst>
              <a:ext uri="{FF2B5EF4-FFF2-40B4-BE49-F238E27FC236}">
                <a16:creationId xmlns:a16="http://schemas.microsoft.com/office/drawing/2014/main" id="{47B2C86A-6104-B9BA-0C16-1D959FEF2ACE}"/>
              </a:ext>
            </a:extLst>
          </p:cNvPr>
          <p:cNvGraphicFramePr>
            <a:graphicFrameLocks noGrp="1"/>
          </p:cNvGraphicFramePr>
          <p:nvPr/>
        </p:nvGraphicFramePr>
        <p:xfrm>
          <a:off x="6989205" y="4550078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sp>
        <p:nvSpPr>
          <p:cNvPr id="107" name="TextBox 106">
            <a:extLst>
              <a:ext uri="{FF2B5EF4-FFF2-40B4-BE49-F238E27FC236}">
                <a16:creationId xmlns:a16="http://schemas.microsoft.com/office/drawing/2014/main" id="{74B458B5-B543-B5EA-17CE-348C1097C8F3}"/>
              </a:ext>
            </a:extLst>
          </p:cNvPr>
          <p:cNvSpPr txBox="1"/>
          <p:nvPr/>
        </p:nvSpPr>
        <p:spPr>
          <a:xfrm>
            <a:off x="6670397" y="4749801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51BC64D-72EF-0AF1-753D-13B0E6367DC1}"/>
              </a:ext>
            </a:extLst>
          </p:cNvPr>
          <p:cNvSpPr txBox="1"/>
          <p:nvPr/>
        </p:nvSpPr>
        <p:spPr>
          <a:xfrm>
            <a:off x="6622602" y="4550078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-25000">
                <a:latin typeface="Source Sans Pro" panose="020B0503030403020204" pitchFamily="34" charset="0"/>
              </a:rPr>
              <a:t>2</a:t>
            </a:r>
            <a:endParaRPr lang="en-US" baseline="-2500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62A53C0-75DD-B8F0-9300-8C9BF5464D14}"/>
              </a:ext>
            </a:extLst>
          </p:cNvPr>
          <p:cNvSpPr txBox="1"/>
          <p:nvPr/>
        </p:nvSpPr>
        <p:spPr>
          <a:xfrm>
            <a:off x="5555106" y="1584983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3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F0F273A-66E6-511B-EC5E-438F2B28EA80}"/>
              </a:ext>
            </a:extLst>
          </p:cNvPr>
          <p:cNvSpPr txBox="1"/>
          <p:nvPr/>
        </p:nvSpPr>
        <p:spPr>
          <a:xfrm>
            <a:off x="6960399" y="514423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  <a:r>
              <a:rPr lang="en-US" baseline="-25000"/>
              <a:t>3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80A56F37-E636-1560-7EEB-3C6D9FED3D97}"/>
              </a:ext>
            </a:extLst>
          </p:cNvPr>
          <p:cNvGraphicFramePr>
            <a:graphicFrameLocks noGrp="1"/>
          </p:cNvGraphicFramePr>
          <p:nvPr/>
        </p:nvGraphicFramePr>
        <p:xfrm>
          <a:off x="3638885" y="2530986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BDF1BDC1-5303-9D6A-3923-A830E83EF818}"/>
              </a:ext>
            </a:extLst>
          </p:cNvPr>
          <p:cNvGraphicFramePr>
            <a:graphicFrameLocks noGrp="1"/>
          </p:cNvGraphicFramePr>
          <p:nvPr/>
        </p:nvGraphicFramePr>
        <p:xfrm>
          <a:off x="4756292" y="2527595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8063AADC-D389-527A-DEE6-91C3EA436140}"/>
              </a:ext>
            </a:extLst>
          </p:cNvPr>
          <p:cNvGraphicFramePr>
            <a:graphicFrameLocks noGrp="1"/>
          </p:cNvGraphicFramePr>
          <p:nvPr/>
        </p:nvGraphicFramePr>
        <p:xfrm>
          <a:off x="5875452" y="2522996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43F10A69-EF92-85FD-904B-2F540E126A27}"/>
              </a:ext>
            </a:extLst>
          </p:cNvPr>
          <p:cNvSpPr txBox="1"/>
          <p:nvPr/>
        </p:nvSpPr>
        <p:spPr>
          <a:xfrm>
            <a:off x="4140515" y="3182318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C46BA6-7A7E-BB86-AB6E-5E95E48F6E01}"/>
              </a:ext>
            </a:extLst>
          </p:cNvPr>
          <p:cNvSpPr txBox="1"/>
          <p:nvPr/>
        </p:nvSpPr>
        <p:spPr>
          <a:xfrm>
            <a:off x="5260737" y="3182318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79F627-E6E5-1416-4410-17A30DC050EF}"/>
              </a:ext>
            </a:extLst>
          </p:cNvPr>
          <p:cNvSpPr txBox="1"/>
          <p:nvPr/>
        </p:nvSpPr>
        <p:spPr>
          <a:xfrm>
            <a:off x="6373143" y="3182318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3</a:t>
            </a:r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B77B3963-E0FB-3806-8B0E-2D66948906DA}"/>
              </a:ext>
            </a:extLst>
          </p:cNvPr>
          <p:cNvGraphicFramePr>
            <a:graphicFrameLocks noGrp="1"/>
          </p:cNvGraphicFramePr>
          <p:nvPr/>
        </p:nvGraphicFramePr>
        <p:xfrm>
          <a:off x="1549436" y="3523410"/>
          <a:ext cx="82296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6391479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483281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6035112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417657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0253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61796312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3D422BE4-06D3-001B-458D-F38659718FFA}"/>
              </a:ext>
            </a:extLst>
          </p:cNvPr>
          <p:cNvSpPr txBox="1"/>
          <p:nvPr/>
        </p:nvSpPr>
        <p:spPr>
          <a:xfrm>
            <a:off x="3668349" y="330227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41C637-B175-EE43-E88A-D2346F67165F}"/>
              </a:ext>
            </a:extLst>
          </p:cNvPr>
          <p:cNvSpPr txBox="1"/>
          <p:nvPr/>
        </p:nvSpPr>
        <p:spPr>
          <a:xfrm>
            <a:off x="4759613" y="330227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5F72D16-8FE0-FE53-981D-DF20826B17B4}"/>
              </a:ext>
            </a:extLst>
          </p:cNvPr>
          <p:cNvSpPr txBox="1"/>
          <p:nvPr/>
        </p:nvSpPr>
        <p:spPr>
          <a:xfrm>
            <a:off x="5857939" y="330227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5FF943-8B01-031C-94C4-8E08E076B320}"/>
              </a:ext>
            </a:extLst>
          </p:cNvPr>
          <p:cNvSpPr txBox="1"/>
          <p:nvPr/>
        </p:nvSpPr>
        <p:spPr>
          <a:xfrm>
            <a:off x="4208089" y="431643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DBA799-C43C-A902-B347-B46603AFBD39}"/>
              </a:ext>
            </a:extLst>
          </p:cNvPr>
          <p:cNvSpPr txBox="1"/>
          <p:nvPr/>
        </p:nvSpPr>
        <p:spPr>
          <a:xfrm>
            <a:off x="5299353" y="431643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F4240A0-B92A-5976-4D29-1458EF7CE058}"/>
              </a:ext>
            </a:extLst>
          </p:cNvPr>
          <p:cNvSpPr txBox="1"/>
          <p:nvPr/>
        </p:nvSpPr>
        <p:spPr>
          <a:xfrm>
            <a:off x="6397679" y="431643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2973B0C-AFD6-219A-517E-B5C9A0A5CA0F}"/>
              </a:ext>
            </a:extLst>
          </p:cNvPr>
          <p:cNvSpPr txBox="1"/>
          <p:nvPr/>
        </p:nvSpPr>
        <p:spPr>
          <a:xfrm>
            <a:off x="3296662" y="243433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0</a:t>
            </a:r>
          </a:p>
        </p:txBody>
      </p:sp>
      <p:pic>
        <p:nvPicPr>
          <p:cNvPr id="92" name="Graphic 91">
            <a:extLst>
              <a:ext uri="{FF2B5EF4-FFF2-40B4-BE49-F238E27FC236}">
                <a16:creationId xmlns:a16="http://schemas.microsoft.com/office/drawing/2014/main" id="{2F848370-CEC5-B928-15CC-B8D59C2E8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1495" y="2791227"/>
            <a:ext cx="292100" cy="457200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E76C5D47-865B-1DEE-0C24-6BAF6534C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25638" y="2795292"/>
            <a:ext cx="292100" cy="457200"/>
          </a:xfrm>
          <a:prstGeom prst="rect">
            <a:avLst/>
          </a:prstGeom>
        </p:spPr>
      </p:pic>
      <p:sp>
        <p:nvSpPr>
          <p:cNvPr id="94" name="Oval 93">
            <a:extLst>
              <a:ext uri="{FF2B5EF4-FFF2-40B4-BE49-F238E27FC236}">
                <a16:creationId xmlns:a16="http://schemas.microsoft.com/office/drawing/2014/main" id="{E6E1FD0B-179B-422F-C859-EA6562CB4151}"/>
              </a:ext>
            </a:extLst>
          </p:cNvPr>
          <p:cNvSpPr/>
          <p:nvPr/>
        </p:nvSpPr>
        <p:spPr>
          <a:xfrm>
            <a:off x="8505016" y="1710037"/>
            <a:ext cx="426575" cy="38779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/>
              <a:t>X</a:t>
            </a:r>
            <a:r>
              <a:rPr lang="en-US" baseline="-25000"/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FEAC158-2D47-3ECB-4586-2E06461912E6}"/>
              </a:ext>
            </a:extLst>
          </p:cNvPr>
          <p:cNvSpPr txBox="1"/>
          <p:nvPr/>
        </p:nvSpPr>
        <p:spPr>
          <a:xfrm>
            <a:off x="8140574" y="724353"/>
            <a:ext cx="271876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Complete the graphical representation below</a:t>
            </a:r>
          </a:p>
        </p:txBody>
      </p:sp>
    </p:spTree>
    <p:extLst>
      <p:ext uri="{BB962C8B-B14F-4D97-AF65-F5344CB8AC3E}">
        <p14:creationId xmlns:p14="http://schemas.microsoft.com/office/powerpoint/2010/main" val="3449477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6CA37-12E5-E20A-371A-4F442B266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Sequence to Sequence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2484B0-4A5B-1940-A030-329E56C6C5C5}"/>
              </a:ext>
            </a:extLst>
          </p:cNvPr>
          <p:cNvGraphicFramePr>
            <a:graphicFrameLocks noGrp="1"/>
          </p:cNvGraphicFramePr>
          <p:nvPr/>
        </p:nvGraphicFramePr>
        <p:xfrm>
          <a:off x="1514195" y="3323903"/>
          <a:ext cx="109728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6391479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483281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6035112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361469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-1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7657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53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-1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7963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665D50-E798-CE86-D4B3-1A5EBEC8F497}"/>
              </a:ext>
            </a:extLst>
          </p:cNvPr>
          <p:cNvGraphicFramePr>
            <a:graphicFrameLocks noGrp="1"/>
          </p:cNvGraphicFramePr>
          <p:nvPr/>
        </p:nvGraphicFramePr>
        <p:xfrm>
          <a:off x="2691353" y="3323903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CF1CB7-FA60-5F8D-81CE-E4BA771CBF86}"/>
              </a:ext>
            </a:extLst>
          </p:cNvPr>
          <p:cNvGraphicFramePr>
            <a:graphicFrameLocks noGrp="1"/>
          </p:cNvGraphicFramePr>
          <p:nvPr/>
        </p:nvGraphicFramePr>
        <p:xfrm>
          <a:off x="2691353" y="1454664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D45DA45-2786-7569-0C34-97C02F5D3DB0}"/>
              </a:ext>
            </a:extLst>
          </p:cNvPr>
          <p:cNvGraphicFramePr>
            <a:graphicFrameLocks noGrp="1"/>
          </p:cNvGraphicFramePr>
          <p:nvPr/>
        </p:nvGraphicFramePr>
        <p:xfrm>
          <a:off x="3232363" y="3323903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BD8A790-FE89-1412-EAB2-D221079387F1}"/>
              </a:ext>
            </a:extLst>
          </p:cNvPr>
          <p:cNvSpPr txBox="1"/>
          <p:nvPr/>
        </p:nvSpPr>
        <p:spPr>
          <a:xfrm>
            <a:off x="2937658" y="3504550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FA012-B539-1250-E488-906A1B8DC5A7}"/>
              </a:ext>
            </a:extLst>
          </p:cNvPr>
          <p:cNvSpPr txBox="1"/>
          <p:nvPr/>
        </p:nvSpPr>
        <p:spPr>
          <a:xfrm>
            <a:off x="2889863" y="3304827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1</a:t>
            </a:r>
            <a:endParaRPr lang="en-US" baseline="-25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7BAC9F-05CE-284B-371E-A2D1D3EB0E1B}"/>
              </a:ext>
            </a:extLst>
          </p:cNvPr>
          <p:cNvSpPr txBox="1"/>
          <p:nvPr/>
        </p:nvSpPr>
        <p:spPr>
          <a:xfrm>
            <a:off x="600662" y="1641137"/>
            <a:ext cx="1667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1, </a:t>
            </a:r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-25000">
                <a:latin typeface="Source Sans Pro" panose="020B0503030403020204" pitchFamily="34" charset="0"/>
              </a:rPr>
              <a:t>2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 : </a:t>
            </a:r>
            <a:r>
              <a:rPr lang="en-US" b="0" i="0">
                <a:effectLst/>
                <a:latin typeface="Source Sans Pro" panose="020B0503030403020204" pitchFamily="34" charset="0"/>
              </a:rPr>
              <a:t>ReLU</a:t>
            </a:r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94A7692-21DD-791F-0900-86247740A0DA}"/>
              </a:ext>
            </a:extLst>
          </p:cNvPr>
          <p:cNvGraphicFramePr>
            <a:graphicFrameLocks noGrp="1"/>
          </p:cNvGraphicFramePr>
          <p:nvPr/>
        </p:nvGraphicFramePr>
        <p:xfrm>
          <a:off x="2062835" y="4371446"/>
          <a:ext cx="10972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6391479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483281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6035112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361469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7657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537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6A1211B-3CC6-952A-A3D1-EC5E94622ED4}"/>
              </a:ext>
            </a:extLst>
          </p:cNvPr>
          <p:cNvGraphicFramePr>
            <a:graphicFrameLocks noGrp="1"/>
          </p:cNvGraphicFramePr>
          <p:nvPr/>
        </p:nvGraphicFramePr>
        <p:xfrm>
          <a:off x="3239993" y="4371446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97F7311-F373-E62C-9027-52B752317B18}"/>
              </a:ext>
            </a:extLst>
          </p:cNvPr>
          <p:cNvGraphicFramePr>
            <a:graphicFrameLocks noGrp="1"/>
          </p:cNvGraphicFramePr>
          <p:nvPr/>
        </p:nvGraphicFramePr>
        <p:xfrm>
          <a:off x="3805106" y="4352370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291A620-2564-0E57-D5EE-293AD6A33EF4}"/>
              </a:ext>
            </a:extLst>
          </p:cNvPr>
          <p:cNvSpPr txBox="1"/>
          <p:nvPr/>
        </p:nvSpPr>
        <p:spPr>
          <a:xfrm>
            <a:off x="3486298" y="4552093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61D0B3-88A8-78E5-AD36-034B4E0386FA}"/>
              </a:ext>
            </a:extLst>
          </p:cNvPr>
          <p:cNvSpPr txBox="1"/>
          <p:nvPr/>
        </p:nvSpPr>
        <p:spPr>
          <a:xfrm>
            <a:off x="3438503" y="4352370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-25000">
                <a:latin typeface="Source Sans Pro" panose="020B0503030403020204" pitchFamily="34" charset="0"/>
              </a:rPr>
              <a:t>2</a:t>
            </a:r>
            <a:endParaRPr lang="en-US" baseline="-250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7E24684-AD5F-8D3C-4A67-CBE69DA0348F}"/>
              </a:ext>
            </a:extLst>
          </p:cNvPr>
          <p:cNvSpPr txBox="1"/>
          <p:nvPr/>
        </p:nvSpPr>
        <p:spPr>
          <a:xfrm>
            <a:off x="2336996" y="139901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FC20C73-3053-4582-FF04-271A7298295B}"/>
              </a:ext>
            </a:extLst>
          </p:cNvPr>
          <p:cNvSpPr txBox="1"/>
          <p:nvPr/>
        </p:nvSpPr>
        <p:spPr>
          <a:xfrm>
            <a:off x="3776300" y="4946527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  <a:r>
              <a:rPr lang="en-US" baseline="-2500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C7F16B-B964-3840-81C9-7B7ECB8FA4E9}"/>
              </a:ext>
            </a:extLst>
          </p:cNvPr>
          <p:cNvSpPr txBox="1"/>
          <p:nvPr/>
        </p:nvSpPr>
        <p:spPr>
          <a:xfrm>
            <a:off x="3486298" y="223220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1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FCF749E5-40D3-FF88-4180-884EB125E263}"/>
              </a:ext>
            </a:extLst>
          </p:cNvPr>
          <p:cNvGraphicFramePr>
            <a:graphicFrameLocks noGrp="1"/>
          </p:cNvGraphicFramePr>
          <p:nvPr/>
        </p:nvGraphicFramePr>
        <p:xfrm>
          <a:off x="3811575" y="3323903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718FE46C-998E-CEC4-CC95-68B64085A379}"/>
              </a:ext>
            </a:extLst>
          </p:cNvPr>
          <p:cNvGraphicFramePr>
            <a:graphicFrameLocks noGrp="1"/>
          </p:cNvGraphicFramePr>
          <p:nvPr/>
        </p:nvGraphicFramePr>
        <p:xfrm>
          <a:off x="3811575" y="1454664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E2687E10-5C28-DE7F-F9A1-5DC5275B5B6B}"/>
              </a:ext>
            </a:extLst>
          </p:cNvPr>
          <p:cNvGraphicFramePr>
            <a:graphicFrameLocks noGrp="1"/>
          </p:cNvGraphicFramePr>
          <p:nvPr/>
        </p:nvGraphicFramePr>
        <p:xfrm>
          <a:off x="4352585" y="3323903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6991EE26-D80D-5C4A-BCA8-DF38AE32E1A6}"/>
              </a:ext>
            </a:extLst>
          </p:cNvPr>
          <p:cNvSpPr txBox="1"/>
          <p:nvPr/>
        </p:nvSpPr>
        <p:spPr>
          <a:xfrm>
            <a:off x="4057880" y="3504550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1E41ABE-5F69-2641-E16E-AC7B852BD8F1}"/>
              </a:ext>
            </a:extLst>
          </p:cNvPr>
          <p:cNvSpPr txBox="1"/>
          <p:nvPr/>
        </p:nvSpPr>
        <p:spPr>
          <a:xfrm>
            <a:off x="4010085" y="3304827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1</a:t>
            </a:r>
            <a:endParaRPr lang="en-US" baseline="-25000"/>
          </a:p>
        </p:txBody>
      </p: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9E39D9FE-CFDA-27B8-7FFE-D612E0F7DFEA}"/>
              </a:ext>
            </a:extLst>
          </p:cNvPr>
          <p:cNvGraphicFramePr>
            <a:graphicFrameLocks noGrp="1"/>
          </p:cNvGraphicFramePr>
          <p:nvPr/>
        </p:nvGraphicFramePr>
        <p:xfrm>
          <a:off x="4360215" y="4371446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5A945D32-ACC6-3246-B14D-C34BCF16B0EB}"/>
              </a:ext>
            </a:extLst>
          </p:cNvPr>
          <p:cNvGraphicFramePr>
            <a:graphicFrameLocks noGrp="1"/>
          </p:cNvGraphicFramePr>
          <p:nvPr/>
        </p:nvGraphicFramePr>
        <p:xfrm>
          <a:off x="4925328" y="4352370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98502FE0-C305-751D-FB6D-439201419F75}"/>
              </a:ext>
            </a:extLst>
          </p:cNvPr>
          <p:cNvSpPr txBox="1"/>
          <p:nvPr/>
        </p:nvSpPr>
        <p:spPr>
          <a:xfrm>
            <a:off x="4606520" y="4552093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4E87690-75BB-ED91-CBCF-B8D317ED3F0B}"/>
              </a:ext>
            </a:extLst>
          </p:cNvPr>
          <p:cNvSpPr txBox="1"/>
          <p:nvPr/>
        </p:nvSpPr>
        <p:spPr>
          <a:xfrm>
            <a:off x="4558725" y="4352370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-25000">
                <a:latin typeface="Source Sans Pro" panose="020B0503030403020204" pitchFamily="34" charset="0"/>
              </a:rPr>
              <a:t>2</a:t>
            </a:r>
            <a:endParaRPr lang="en-US" baseline="-2500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9ABD309-AB6D-1E07-8791-9007C9BF1C99}"/>
              </a:ext>
            </a:extLst>
          </p:cNvPr>
          <p:cNvSpPr txBox="1"/>
          <p:nvPr/>
        </p:nvSpPr>
        <p:spPr>
          <a:xfrm>
            <a:off x="3491229" y="1387275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2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28D2F67-3A2E-C912-7577-CB8EB91C1408}"/>
              </a:ext>
            </a:extLst>
          </p:cNvPr>
          <p:cNvSpPr txBox="1"/>
          <p:nvPr/>
        </p:nvSpPr>
        <p:spPr>
          <a:xfrm>
            <a:off x="4896522" y="4946527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  <a:r>
              <a:rPr lang="en-US" baseline="-25000"/>
              <a:t>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F53E559-E59F-98F5-8704-BA6CC9D163F6}"/>
              </a:ext>
            </a:extLst>
          </p:cNvPr>
          <p:cNvSpPr txBox="1"/>
          <p:nvPr/>
        </p:nvSpPr>
        <p:spPr>
          <a:xfrm>
            <a:off x="4606520" y="223220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2</a:t>
            </a:r>
          </a:p>
        </p:txBody>
      </p:sp>
      <p:graphicFrame>
        <p:nvGraphicFramePr>
          <p:cNvPr id="100" name="Table 99">
            <a:extLst>
              <a:ext uri="{FF2B5EF4-FFF2-40B4-BE49-F238E27FC236}">
                <a16:creationId xmlns:a16="http://schemas.microsoft.com/office/drawing/2014/main" id="{26A707A2-1F2D-E25B-217B-EF7CF20A1516}"/>
              </a:ext>
            </a:extLst>
          </p:cNvPr>
          <p:cNvGraphicFramePr>
            <a:graphicFrameLocks noGrp="1"/>
          </p:cNvGraphicFramePr>
          <p:nvPr/>
        </p:nvGraphicFramePr>
        <p:xfrm>
          <a:off x="4923981" y="3323903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101" name="Table 100">
            <a:extLst>
              <a:ext uri="{FF2B5EF4-FFF2-40B4-BE49-F238E27FC236}">
                <a16:creationId xmlns:a16="http://schemas.microsoft.com/office/drawing/2014/main" id="{554642F8-D781-FDCF-69F4-1152C4F73137}"/>
              </a:ext>
            </a:extLst>
          </p:cNvPr>
          <p:cNvGraphicFramePr>
            <a:graphicFrameLocks noGrp="1"/>
          </p:cNvGraphicFramePr>
          <p:nvPr/>
        </p:nvGraphicFramePr>
        <p:xfrm>
          <a:off x="4923981" y="1454664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8D7C7646-CF3D-BA1B-BCC5-B7235DCD3266}"/>
              </a:ext>
            </a:extLst>
          </p:cNvPr>
          <p:cNvGraphicFramePr>
            <a:graphicFrameLocks noGrp="1"/>
          </p:cNvGraphicFramePr>
          <p:nvPr/>
        </p:nvGraphicFramePr>
        <p:xfrm>
          <a:off x="5464991" y="3323903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26600D35-09E6-76AE-B535-1052CFF8887E}"/>
              </a:ext>
            </a:extLst>
          </p:cNvPr>
          <p:cNvSpPr txBox="1"/>
          <p:nvPr/>
        </p:nvSpPr>
        <p:spPr>
          <a:xfrm>
            <a:off x="5170286" y="3504550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1B73E99-33A8-1AB5-EE81-C344166EE207}"/>
              </a:ext>
            </a:extLst>
          </p:cNvPr>
          <p:cNvSpPr txBox="1"/>
          <p:nvPr/>
        </p:nvSpPr>
        <p:spPr>
          <a:xfrm>
            <a:off x="5122491" y="3304827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1</a:t>
            </a:r>
            <a:endParaRPr lang="en-US" baseline="-25000"/>
          </a:p>
        </p:txBody>
      </p:sp>
      <p:graphicFrame>
        <p:nvGraphicFramePr>
          <p:cNvPr id="105" name="Table 104">
            <a:extLst>
              <a:ext uri="{FF2B5EF4-FFF2-40B4-BE49-F238E27FC236}">
                <a16:creationId xmlns:a16="http://schemas.microsoft.com/office/drawing/2014/main" id="{729BD920-A665-1E52-2697-4A8FA69AA1E0}"/>
              </a:ext>
            </a:extLst>
          </p:cNvPr>
          <p:cNvGraphicFramePr>
            <a:graphicFrameLocks noGrp="1"/>
          </p:cNvGraphicFramePr>
          <p:nvPr/>
        </p:nvGraphicFramePr>
        <p:xfrm>
          <a:off x="5472621" y="4371446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graphicFrame>
        <p:nvGraphicFramePr>
          <p:cNvPr id="106" name="Table 105">
            <a:extLst>
              <a:ext uri="{FF2B5EF4-FFF2-40B4-BE49-F238E27FC236}">
                <a16:creationId xmlns:a16="http://schemas.microsoft.com/office/drawing/2014/main" id="{47B2C86A-6104-B9BA-0C16-1D959FEF2ACE}"/>
              </a:ext>
            </a:extLst>
          </p:cNvPr>
          <p:cNvGraphicFramePr>
            <a:graphicFrameLocks noGrp="1"/>
          </p:cNvGraphicFramePr>
          <p:nvPr/>
        </p:nvGraphicFramePr>
        <p:xfrm>
          <a:off x="6037734" y="4352370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sp>
        <p:nvSpPr>
          <p:cNvPr id="107" name="TextBox 106">
            <a:extLst>
              <a:ext uri="{FF2B5EF4-FFF2-40B4-BE49-F238E27FC236}">
                <a16:creationId xmlns:a16="http://schemas.microsoft.com/office/drawing/2014/main" id="{74B458B5-B543-B5EA-17CE-348C1097C8F3}"/>
              </a:ext>
            </a:extLst>
          </p:cNvPr>
          <p:cNvSpPr txBox="1"/>
          <p:nvPr/>
        </p:nvSpPr>
        <p:spPr>
          <a:xfrm>
            <a:off x="5718926" y="4552093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51BC64D-72EF-0AF1-753D-13B0E6367DC1}"/>
              </a:ext>
            </a:extLst>
          </p:cNvPr>
          <p:cNvSpPr txBox="1"/>
          <p:nvPr/>
        </p:nvSpPr>
        <p:spPr>
          <a:xfrm>
            <a:off x="5671131" y="4352370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-25000">
                <a:latin typeface="Source Sans Pro" panose="020B0503030403020204" pitchFamily="34" charset="0"/>
              </a:rPr>
              <a:t>2</a:t>
            </a:r>
            <a:endParaRPr lang="en-US" baseline="-2500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62A53C0-75DD-B8F0-9300-8C9BF5464D14}"/>
              </a:ext>
            </a:extLst>
          </p:cNvPr>
          <p:cNvSpPr txBox="1"/>
          <p:nvPr/>
        </p:nvSpPr>
        <p:spPr>
          <a:xfrm>
            <a:off x="4603635" y="1387275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3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F0F273A-66E6-511B-EC5E-438F2B28EA80}"/>
              </a:ext>
            </a:extLst>
          </p:cNvPr>
          <p:cNvSpPr txBox="1"/>
          <p:nvPr/>
        </p:nvSpPr>
        <p:spPr>
          <a:xfrm>
            <a:off x="6008928" y="4946527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  <a:r>
              <a:rPr lang="en-US" baseline="-25000"/>
              <a:t>3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80A56F37-E636-1560-7EEB-3C6D9FED3D97}"/>
              </a:ext>
            </a:extLst>
          </p:cNvPr>
          <p:cNvGraphicFramePr>
            <a:graphicFrameLocks noGrp="1"/>
          </p:cNvGraphicFramePr>
          <p:nvPr/>
        </p:nvGraphicFramePr>
        <p:xfrm>
          <a:off x="2687414" y="2333278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BDF1BDC1-5303-9D6A-3923-A830E83EF818}"/>
              </a:ext>
            </a:extLst>
          </p:cNvPr>
          <p:cNvGraphicFramePr>
            <a:graphicFrameLocks noGrp="1"/>
          </p:cNvGraphicFramePr>
          <p:nvPr/>
        </p:nvGraphicFramePr>
        <p:xfrm>
          <a:off x="3804821" y="2329887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8063AADC-D389-527A-DEE6-91C3EA436140}"/>
              </a:ext>
            </a:extLst>
          </p:cNvPr>
          <p:cNvGraphicFramePr>
            <a:graphicFrameLocks noGrp="1"/>
          </p:cNvGraphicFramePr>
          <p:nvPr/>
        </p:nvGraphicFramePr>
        <p:xfrm>
          <a:off x="4923981" y="2325288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43F10A69-EF92-85FD-904B-2F540E126A27}"/>
              </a:ext>
            </a:extLst>
          </p:cNvPr>
          <p:cNvSpPr txBox="1"/>
          <p:nvPr/>
        </p:nvSpPr>
        <p:spPr>
          <a:xfrm>
            <a:off x="3189044" y="2984610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C46BA6-7A7E-BB86-AB6E-5E95E48F6E01}"/>
              </a:ext>
            </a:extLst>
          </p:cNvPr>
          <p:cNvSpPr txBox="1"/>
          <p:nvPr/>
        </p:nvSpPr>
        <p:spPr>
          <a:xfrm>
            <a:off x="4309266" y="2984610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79F627-E6E5-1416-4410-17A30DC050EF}"/>
              </a:ext>
            </a:extLst>
          </p:cNvPr>
          <p:cNvSpPr txBox="1"/>
          <p:nvPr/>
        </p:nvSpPr>
        <p:spPr>
          <a:xfrm>
            <a:off x="5421672" y="2984610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3</a:t>
            </a:r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B77B3963-E0FB-3806-8B0E-2D66948906DA}"/>
              </a:ext>
            </a:extLst>
          </p:cNvPr>
          <p:cNvGraphicFramePr>
            <a:graphicFrameLocks noGrp="1"/>
          </p:cNvGraphicFramePr>
          <p:nvPr/>
        </p:nvGraphicFramePr>
        <p:xfrm>
          <a:off x="597965" y="3325702"/>
          <a:ext cx="82296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6391479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483281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6035112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417657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0253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61796312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3D422BE4-06D3-001B-458D-F38659718FFA}"/>
              </a:ext>
            </a:extLst>
          </p:cNvPr>
          <p:cNvSpPr txBox="1"/>
          <p:nvPr/>
        </p:nvSpPr>
        <p:spPr>
          <a:xfrm>
            <a:off x="2716878" y="310456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41C637-B175-EE43-E88A-D2346F67165F}"/>
              </a:ext>
            </a:extLst>
          </p:cNvPr>
          <p:cNvSpPr txBox="1"/>
          <p:nvPr/>
        </p:nvSpPr>
        <p:spPr>
          <a:xfrm>
            <a:off x="3808142" y="310456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5F72D16-8FE0-FE53-981D-DF20826B17B4}"/>
              </a:ext>
            </a:extLst>
          </p:cNvPr>
          <p:cNvSpPr txBox="1"/>
          <p:nvPr/>
        </p:nvSpPr>
        <p:spPr>
          <a:xfrm>
            <a:off x="4906468" y="310456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5FF943-8B01-031C-94C4-8E08E076B320}"/>
              </a:ext>
            </a:extLst>
          </p:cNvPr>
          <p:cNvSpPr txBox="1"/>
          <p:nvPr/>
        </p:nvSpPr>
        <p:spPr>
          <a:xfrm>
            <a:off x="3256618" y="411872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DBA799-C43C-A902-B347-B46603AFBD39}"/>
              </a:ext>
            </a:extLst>
          </p:cNvPr>
          <p:cNvSpPr txBox="1"/>
          <p:nvPr/>
        </p:nvSpPr>
        <p:spPr>
          <a:xfrm>
            <a:off x="4347882" y="411872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F4240A0-B92A-5976-4D29-1458EF7CE058}"/>
              </a:ext>
            </a:extLst>
          </p:cNvPr>
          <p:cNvSpPr txBox="1"/>
          <p:nvPr/>
        </p:nvSpPr>
        <p:spPr>
          <a:xfrm>
            <a:off x="5446208" y="411872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2973B0C-AFD6-219A-517E-B5C9A0A5CA0F}"/>
              </a:ext>
            </a:extLst>
          </p:cNvPr>
          <p:cNvSpPr txBox="1"/>
          <p:nvPr/>
        </p:nvSpPr>
        <p:spPr>
          <a:xfrm>
            <a:off x="2345191" y="2236623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0</a:t>
            </a:r>
          </a:p>
        </p:txBody>
      </p:sp>
      <p:pic>
        <p:nvPicPr>
          <p:cNvPr id="92" name="Graphic 91">
            <a:extLst>
              <a:ext uri="{FF2B5EF4-FFF2-40B4-BE49-F238E27FC236}">
                <a16:creationId xmlns:a16="http://schemas.microsoft.com/office/drawing/2014/main" id="{2F848370-CEC5-B928-15CC-B8D59C2E8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70024" y="2593519"/>
            <a:ext cx="292100" cy="457200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E76C5D47-865B-1DEE-0C24-6BAF6534C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4167" y="2597584"/>
            <a:ext cx="292100" cy="457200"/>
          </a:xfrm>
          <a:prstGeom prst="rect">
            <a:avLst/>
          </a:prstGeom>
        </p:spPr>
      </p:pic>
      <p:graphicFrame>
        <p:nvGraphicFramePr>
          <p:cNvPr id="183" name="Table 182">
            <a:extLst>
              <a:ext uri="{FF2B5EF4-FFF2-40B4-BE49-F238E27FC236}">
                <a16:creationId xmlns:a16="http://schemas.microsoft.com/office/drawing/2014/main" id="{4E958AFD-5067-975A-ACF7-B5C6AA3E282D}"/>
              </a:ext>
            </a:extLst>
          </p:cNvPr>
          <p:cNvGraphicFramePr>
            <a:graphicFrameLocks noGrp="1"/>
          </p:cNvGraphicFramePr>
          <p:nvPr/>
        </p:nvGraphicFramePr>
        <p:xfrm>
          <a:off x="6945543" y="3322104"/>
          <a:ext cx="109728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6391479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483281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6035112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361469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7657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53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796312"/>
                  </a:ext>
                </a:extLst>
              </a:tr>
            </a:tbl>
          </a:graphicData>
        </a:graphic>
      </p:graphicFrame>
      <p:graphicFrame>
        <p:nvGraphicFramePr>
          <p:cNvPr id="184" name="Table 183">
            <a:extLst>
              <a:ext uri="{FF2B5EF4-FFF2-40B4-BE49-F238E27FC236}">
                <a16:creationId xmlns:a16="http://schemas.microsoft.com/office/drawing/2014/main" id="{BD871DD6-A6E3-3409-6B91-7A2568A1AB68}"/>
              </a:ext>
            </a:extLst>
          </p:cNvPr>
          <p:cNvGraphicFramePr>
            <a:graphicFrameLocks noGrp="1"/>
          </p:cNvGraphicFramePr>
          <p:nvPr/>
        </p:nvGraphicFramePr>
        <p:xfrm>
          <a:off x="8122701" y="3322104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185" name="Table 184">
            <a:extLst>
              <a:ext uri="{FF2B5EF4-FFF2-40B4-BE49-F238E27FC236}">
                <a16:creationId xmlns:a16="http://schemas.microsoft.com/office/drawing/2014/main" id="{76B2C95F-BF41-2560-C12D-45A3A48BB885}"/>
              </a:ext>
            </a:extLst>
          </p:cNvPr>
          <p:cNvGraphicFramePr>
            <a:graphicFrameLocks noGrp="1"/>
          </p:cNvGraphicFramePr>
          <p:nvPr/>
        </p:nvGraphicFramePr>
        <p:xfrm>
          <a:off x="8122701" y="1452865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186" name="Table 185">
            <a:extLst>
              <a:ext uri="{FF2B5EF4-FFF2-40B4-BE49-F238E27FC236}">
                <a16:creationId xmlns:a16="http://schemas.microsoft.com/office/drawing/2014/main" id="{648B42DC-E285-D630-1952-8E9F6DD723A8}"/>
              </a:ext>
            </a:extLst>
          </p:cNvPr>
          <p:cNvGraphicFramePr>
            <a:graphicFrameLocks noGrp="1"/>
          </p:cNvGraphicFramePr>
          <p:nvPr/>
        </p:nvGraphicFramePr>
        <p:xfrm>
          <a:off x="8663711" y="3322104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sp>
        <p:nvSpPr>
          <p:cNvPr id="187" name="TextBox 186">
            <a:extLst>
              <a:ext uri="{FF2B5EF4-FFF2-40B4-BE49-F238E27FC236}">
                <a16:creationId xmlns:a16="http://schemas.microsoft.com/office/drawing/2014/main" id="{6D9EBB52-D14F-629E-266B-78750D8EEC1E}"/>
              </a:ext>
            </a:extLst>
          </p:cNvPr>
          <p:cNvSpPr txBox="1"/>
          <p:nvPr/>
        </p:nvSpPr>
        <p:spPr>
          <a:xfrm>
            <a:off x="8369006" y="3502751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91A3BA2-4F82-7A58-6AF7-FC0FE96FD523}"/>
              </a:ext>
            </a:extLst>
          </p:cNvPr>
          <p:cNvSpPr txBox="1"/>
          <p:nvPr/>
        </p:nvSpPr>
        <p:spPr>
          <a:xfrm>
            <a:off x="8321211" y="3303028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1</a:t>
            </a:r>
            <a:endParaRPr lang="en-US" baseline="-2500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1C7E436-E9D2-D485-06CB-57B3203E426F}"/>
              </a:ext>
            </a:extLst>
          </p:cNvPr>
          <p:cNvSpPr txBox="1"/>
          <p:nvPr/>
        </p:nvSpPr>
        <p:spPr>
          <a:xfrm>
            <a:off x="6032010" y="1639338"/>
            <a:ext cx="1667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1, </a:t>
            </a:r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-25000">
                <a:latin typeface="Source Sans Pro" panose="020B0503030403020204" pitchFamily="34" charset="0"/>
              </a:rPr>
              <a:t>2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 : </a:t>
            </a:r>
            <a:r>
              <a:rPr lang="en-US" b="0" i="0">
                <a:effectLst/>
                <a:latin typeface="Source Sans Pro" panose="020B0503030403020204" pitchFamily="34" charset="0"/>
              </a:rPr>
              <a:t>ReLU</a:t>
            </a:r>
            <a:endParaRPr lang="en-US"/>
          </a:p>
        </p:txBody>
      </p:sp>
      <p:graphicFrame>
        <p:nvGraphicFramePr>
          <p:cNvPr id="190" name="Table 189">
            <a:extLst>
              <a:ext uri="{FF2B5EF4-FFF2-40B4-BE49-F238E27FC236}">
                <a16:creationId xmlns:a16="http://schemas.microsoft.com/office/drawing/2014/main" id="{814D8D6B-3E2B-4DBB-7F13-9263AA53BF4F}"/>
              </a:ext>
            </a:extLst>
          </p:cNvPr>
          <p:cNvGraphicFramePr>
            <a:graphicFrameLocks noGrp="1"/>
          </p:cNvGraphicFramePr>
          <p:nvPr/>
        </p:nvGraphicFramePr>
        <p:xfrm>
          <a:off x="7494183" y="4369647"/>
          <a:ext cx="10972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6391479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483281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6035112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361469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7657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5370"/>
                  </a:ext>
                </a:extLst>
              </a:tr>
            </a:tbl>
          </a:graphicData>
        </a:graphic>
      </p:graphicFrame>
      <p:graphicFrame>
        <p:nvGraphicFramePr>
          <p:cNvPr id="191" name="Table 190">
            <a:extLst>
              <a:ext uri="{FF2B5EF4-FFF2-40B4-BE49-F238E27FC236}">
                <a16:creationId xmlns:a16="http://schemas.microsoft.com/office/drawing/2014/main" id="{95E6837B-D32B-ABA3-4135-1CD5EBE190A4}"/>
              </a:ext>
            </a:extLst>
          </p:cNvPr>
          <p:cNvGraphicFramePr>
            <a:graphicFrameLocks noGrp="1"/>
          </p:cNvGraphicFramePr>
          <p:nvPr/>
        </p:nvGraphicFramePr>
        <p:xfrm>
          <a:off x="8671341" y="4369647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graphicFrame>
        <p:nvGraphicFramePr>
          <p:cNvPr id="192" name="Table 191">
            <a:extLst>
              <a:ext uri="{FF2B5EF4-FFF2-40B4-BE49-F238E27FC236}">
                <a16:creationId xmlns:a16="http://schemas.microsoft.com/office/drawing/2014/main" id="{9CA98758-DC96-F9AF-FE70-14F1193106EB}"/>
              </a:ext>
            </a:extLst>
          </p:cNvPr>
          <p:cNvGraphicFramePr>
            <a:graphicFrameLocks noGrp="1"/>
          </p:cNvGraphicFramePr>
          <p:nvPr/>
        </p:nvGraphicFramePr>
        <p:xfrm>
          <a:off x="9236454" y="4350571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sp>
        <p:nvSpPr>
          <p:cNvPr id="193" name="TextBox 192">
            <a:extLst>
              <a:ext uri="{FF2B5EF4-FFF2-40B4-BE49-F238E27FC236}">
                <a16:creationId xmlns:a16="http://schemas.microsoft.com/office/drawing/2014/main" id="{B70E23A3-6595-1C69-A4B8-7CC3FE0934B6}"/>
              </a:ext>
            </a:extLst>
          </p:cNvPr>
          <p:cNvSpPr txBox="1"/>
          <p:nvPr/>
        </p:nvSpPr>
        <p:spPr>
          <a:xfrm>
            <a:off x="8917646" y="4550294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890DFB3-C395-E3EB-45B6-EE61DC4099C8}"/>
              </a:ext>
            </a:extLst>
          </p:cNvPr>
          <p:cNvSpPr txBox="1"/>
          <p:nvPr/>
        </p:nvSpPr>
        <p:spPr>
          <a:xfrm>
            <a:off x="8869851" y="4350571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-25000">
                <a:latin typeface="Source Sans Pro" panose="020B0503030403020204" pitchFamily="34" charset="0"/>
              </a:rPr>
              <a:t>2</a:t>
            </a:r>
            <a:endParaRPr lang="en-US" baseline="-2500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5780AD40-FF75-A30A-F7E2-234C8A39FBA5}"/>
              </a:ext>
            </a:extLst>
          </p:cNvPr>
          <p:cNvSpPr txBox="1"/>
          <p:nvPr/>
        </p:nvSpPr>
        <p:spPr>
          <a:xfrm>
            <a:off x="7768344" y="1397211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95FA19E-6469-8C5B-81A0-E834749B18CF}"/>
              </a:ext>
            </a:extLst>
          </p:cNvPr>
          <p:cNvSpPr txBox="1"/>
          <p:nvPr/>
        </p:nvSpPr>
        <p:spPr>
          <a:xfrm>
            <a:off x="9207648" y="494472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  <a:r>
              <a:rPr lang="en-US" baseline="-25000"/>
              <a:t>1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1F55A6A-E372-355C-0F8E-D4EB46B73D12}"/>
              </a:ext>
            </a:extLst>
          </p:cNvPr>
          <p:cNvSpPr txBox="1"/>
          <p:nvPr/>
        </p:nvSpPr>
        <p:spPr>
          <a:xfrm>
            <a:off x="8917646" y="2230409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1</a:t>
            </a:r>
          </a:p>
        </p:txBody>
      </p:sp>
      <p:graphicFrame>
        <p:nvGraphicFramePr>
          <p:cNvPr id="198" name="Table 197">
            <a:extLst>
              <a:ext uri="{FF2B5EF4-FFF2-40B4-BE49-F238E27FC236}">
                <a16:creationId xmlns:a16="http://schemas.microsoft.com/office/drawing/2014/main" id="{B5C751B9-A6E3-701D-3763-AE3AA8F152F7}"/>
              </a:ext>
            </a:extLst>
          </p:cNvPr>
          <p:cNvGraphicFramePr>
            <a:graphicFrameLocks noGrp="1"/>
          </p:cNvGraphicFramePr>
          <p:nvPr/>
        </p:nvGraphicFramePr>
        <p:xfrm>
          <a:off x="9242923" y="3322104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199" name="Table 198">
            <a:extLst>
              <a:ext uri="{FF2B5EF4-FFF2-40B4-BE49-F238E27FC236}">
                <a16:creationId xmlns:a16="http://schemas.microsoft.com/office/drawing/2014/main" id="{922335C9-A14A-50FF-6514-D709672FD4C8}"/>
              </a:ext>
            </a:extLst>
          </p:cNvPr>
          <p:cNvGraphicFramePr>
            <a:graphicFrameLocks noGrp="1"/>
          </p:cNvGraphicFramePr>
          <p:nvPr/>
        </p:nvGraphicFramePr>
        <p:xfrm>
          <a:off x="9242923" y="1452865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200" name="Table 199">
            <a:extLst>
              <a:ext uri="{FF2B5EF4-FFF2-40B4-BE49-F238E27FC236}">
                <a16:creationId xmlns:a16="http://schemas.microsoft.com/office/drawing/2014/main" id="{63FB4C89-CF5E-CD4A-5E78-9DD4DA6FA248}"/>
              </a:ext>
            </a:extLst>
          </p:cNvPr>
          <p:cNvGraphicFramePr>
            <a:graphicFrameLocks noGrp="1"/>
          </p:cNvGraphicFramePr>
          <p:nvPr/>
        </p:nvGraphicFramePr>
        <p:xfrm>
          <a:off x="9783933" y="3322104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sp>
        <p:nvSpPr>
          <p:cNvPr id="201" name="TextBox 200">
            <a:extLst>
              <a:ext uri="{FF2B5EF4-FFF2-40B4-BE49-F238E27FC236}">
                <a16:creationId xmlns:a16="http://schemas.microsoft.com/office/drawing/2014/main" id="{7E44B27B-C633-AA57-C829-FA5665617D3C}"/>
              </a:ext>
            </a:extLst>
          </p:cNvPr>
          <p:cNvSpPr txBox="1"/>
          <p:nvPr/>
        </p:nvSpPr>
        <p:spPr>
          <a:xfrm>
            <a:off x="9489228" y="3502751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F60B2B14-633A-8847-EFB2-831ADB3ACC4B}"/>
              </a:ext>
            </a:extLst>
          </p:cNvPr>
          <p:cNvSpPr txBox="1"/>
          <p:nvPr/>
        </p:nvSpPr>
        <p:spPr>
          <a:xfrm>
            <a:off x="9441433" y="3303028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1</a:t>
            </a:r>
            <a:endParaRPr lang="en-US" baseline="-25000"/>
          </a:p>
        </p:txBody>
      </p:sp>
      <p:graphicFrame>
        <p:nvGraphicFramePr>
          <p:cNvPr id="203" name="Table 202">
            <a:extLst>
              <a:ext uri="{FF2B5EF4-FFF2-40B4-BE49-F238E27FC236}">
                <a16:creationId xmlns:a16="http://schemas.microsoft.com/office/drawing/2014/main" id="{880E1112-029D-B0AA-679B-9504BA6804A0}"/>
              </a:ext>
            </a:extLst>
          </p:cNvPr>
          <p:cNvGraphicFramePr>
            <a:graphicFrameLocks noGrp="1"/>
          </p:cNvGraphicFramePr>
          <p:nvPr/>
        </p:nvGraphicFramePr>
        <p:xfrm>
          <a:off x="9791563" y="4369647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graphicFrame>
        <p:nvGraphicFramePr>
          <p:cNvPr id="204" name="Table 203">
            <a:extLst>
              <a:ext uri="{FF2B5EF4-FFF2-40B4-BE49-F238E27FC236}">
                <a16:creationId xmlns:a16="http://schemas.microsoft.com/office/drawing/2014/main" id="{5F0EF1FC-B81E-120D-EE21-6341C4F65042}"/>
              </a:ext>
            </a:extLst>
          </p:cNvPr>
          <p:cNvGraphicFramePr>
            <a:graphicFrameLocks noGrp="1"/>
          </p:cNvGraphicFramePr>
          <p:nvPr/>
        </p:nvGraphicFramePr>
        <p:xfrm>
          <a:off x="10356676" y="4350571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sp>
        <p:nvSpPr>
          <p:cNvPr id="205" name="TextBox 204">
            <a:extLst>
              <a:ext uri="{FF2B5EF4-FFF2-40B4-BE49-F238E27FC236}">
                <a16:creationId xmlns:a16="http://schemas.microsoft.com/office/drawing/2014/main" id="{F520F553-EA5E-ACC6-B954-73FDF0A42BEE}"/>
              </a:ext>
            </a:extLst>
          </p:cNvPr>
          <p:cNvSpPr txBox="1"/>
          <p:nvPr/>
        </p:nvSpPr>
        <p:spPr>
          <a:xfrm>
            <a:off x="10037868" y="4550294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1107EF14-7196-FC52-BB95-D063BF619B2A}"/>
              </a:ext>
            </a:extLst>
          </p:cNvPr>
          <p:cNvSpPr txBox="1"/>
          <p:nvPr/>
        </p:nvSpPr>
        <p:spPr>
          <a:xfrm>
            <a:off x="9990073" y="4350571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-25000">
                <a:latin typeface="Source Sans Pro" panose="020B0503030403020204" pitchFamily="34" charset="0"/>
              </a:rPr>
              <a:t>2</a:t>
            </a:r>
            <a:endParaRPr lang="en-US" baseline="-2500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0854E38E-0479-8D3F-45A0-73713AAB3D75}"/>
              </a:ext>
            </a:extLst>
          </p:cNvPr>
          <p:cNvSpPr txBox="1"/>
          <p:nvPr/>
        </p:nvSpPr>
        <p:spPr>
          <a:xfrm>
            <a:off x="8922577" y="138547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2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55847A08-0B30-9AE5-52B7-A79CC7B4D802}"/>
              </a:ext>
            </a:extLst>
          </p:cNvPr>
          <p:cNvSpPr txBox="1"/>
          <p:nvPr/>
        </p:nvSpPr>
        <p:spPr>
          <a:xfrm>
            <a:off x="10327870" y="494472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  <a:r>
              <a:rPr lang="en-US" baseline="-25000"/>
              <a:t>2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3E577BAC-065A-E6D7-40B7-B961195ECE70}"/>
              </a:ext>
            </a:extLst>
          </p:cNvPr>
          <p:cNvSpPr txBox="1"/>
          <p:nvPr/>
        </p:nvSpPr>
        <p:spPr>
          <a:xfrm>
            <a:off x="10037868" y="2230409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2</a:t>
            </a:r>
          </a:p>
        </p:txBody>
      </p:sp>
      <p:graphicFrame>
        <p:nvGraphicFramePr>
          <p:cNvPr id="210" name="Table 209">
            <a:extLst>
              <a:ext uri="{FF2B5EF4-FFF2-40B4-BE49-F238E27FC236}">
                <a16:creationId xmlns:a16="http://schemas.microsoft.com/office/drawing/2014/main" id="{BBA95911-7724-27FF-8596-8325BA81BAB8}"/>
              </a:ext>
            </a:extLst>
          </p:cNvPr>
          <p:cNvGraphicFramePr>
            <a:graphicFrameLocks noGrp="1"/>
          </p:cNvGraphicFramePr>
          <p:nvPr/>
        </p:nvGraphicFramePr>
        <p:xfrm>
          <a:off x="10355329" y="3322104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211" name="Table 210">
            <a:extLst>
              <a:ext uri="{FF2B5EF4-FFF2-40B4-BE49-F238E27FC236}">
                <a16:creationId xmlns:a16="http://schemas.microsoft.com/office/drawing/2014/main" id="{33A65F99-2C74-09A2-A253-3847269B30FA}"/>
              </a:ext>
            </a:extLst>
          </p:cNvPr>
          <p:cNvGraphicFramePr>
            <a:graphicFrameLocks noGrp="1"/>
          </p:cNvGraphicFramePr>
          <p:nvPr/>
        </p:nvGraphicFramePr>
        <p:xfrm>
          <a:off x="10355329" y="1452865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212" name="Table 211">
            <a:extLst>
              <a:ext uri="{FF2B5EF4-FFF2-40B4-BE49-F238E27FC236}">
                <a16:creationId xmlns:a16="http://schemas.microsoft.com/office/drawing/2014/main" id="{B36CDFB9-1F35-00A7-9539-995DD2B15F45}"/>
              </a:ext>
            </a:extLst>
          </p:cNvPr>
          <p:cNvGraphicFramePr>
            <a:graphicFrameLocks noGrp="1"/>
          </p:cNvGraphicFramePr>
          <p:nvPr/>
        </p:nvGraphicFramePr>
        <p:xfrm>
          <a:off x="10896339" y="3322104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sp>
        <p:nvSpPr>
          <p:cNvPr id="213" name="TextBox 212">
            <a:extLst>
              <a:ext uri="{FF2B5EF4-FFF2-40B4-BE49-F238E27FC236}">
                <a16:creationId xmlns:a16="http://schemas.microsoft.com/office/drawing/2014/main" id="{40AF29CB-1207-7015-F158-B7C34934587F}"/>
              </a:ext>
            </a:extLst>
          </p:cNvPr>
          <p:cNvSpPr txBox="1"/>
          <p:nvPr/>
        </p:nvSpPr>
        <p:spPr>
          <a:xfrm>
            <a:off x="10601634" y="3502751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6C866D97-EE28-9835-6B22-49E73A63E02B}"/>
              </a:ext>
            </a:extLst>
          </p:cNvPr>
          <p:cNvSpPr txBox="1"/>
          <p:nvPr/>
        </p:nvSpPr>
        <p:spPr>
          <a:xfrm>
            <a:off x="10553839" y="3303028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1</a:t>
            </a:r>
            <a:endParaRPr lang="en-US" baseline="-25000"/>
          </a:p>
        </p:txBody>
      </p:sp>
      <p:graphicFrame>
        <p:nvGraphicFramePr>
          <p:cNvPr id="215" name="Table 214">
            <a:extLst>
              <a:ext uri="{FF2B5EF4-FFF2-40B4-BE49-F238E27FC236}">
                <a16:creationId xmlns:a16="http://schemas.microsoft.com/office/drawing/2014/main" id="{D68256BD-4FA7-B7E0-037B-344BA8C74C25}"/>
              </a:ext>
            </a:extLst>
          </p:cNvPr>
          <p:cNvGraphicFramePr>
            <a:graphicFrameLocks noGrp="1"/>
          </p:cNvGraphicFramePr>
          <p:nvPr/>
        </p:nvGraphicFramePr>
        <p:xfrm>
          <a:off x="10903969" y="4369647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graphicFrame>
        <p:nvGraphicFramePr>
          <p:cNvPr id="216" name="Table 215">
            <a:extLst>
              <a:ext uri="{FF2B5EF4-FFF2-40B4-BE49-F238E27FC236}">
                <a16:creationId xmlns:a16="http://schemas.microsoft.com/office/drawing/2014/main" id="{FEF6148D-FD6A-25F5-7051-E62882B5498F}"/>
              </a:ext>
            </a:extLst>
          </p:cNvPr>
          <p:cNvGraphicFramePr>
            <a:graphicFrameLocks noGrp="1"/>
          </p:cNvGraphicFramePr>
          <p:nvPr/>
        </p:nvGraphicFramePr>
        <p:xfrm>
          <a:off x="11469082" y="4350571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sp>
        <p:nvSpPr>
          <p:cNvPr id="217" name="TextBox 216">
            <a:extLst>
              <a:ext uri="{FF2B5EF4-FFF2-40B4-BE49-F238E27FC236}">
                <a16:creationId xmlns:a16="http://schemas.microsoft.com/office/drawing/2014/main" id="{1CB13CA0-7165-7EA8-5C4C-C858BC988B8E}"/>
              </a:ext>
            </a:extLst>
          </p:cNvPr>
          <p:cNvSpPr txBox="1"/>
          <p:nvPr/>
        </p:nvSpPr>
        <p:spPr>
          <a:xfrm>
            <a:off x="11150274" y="4550294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8874E600-A53D-A671-189F-86DA23008F3A}"/>
              </a:ext>
            </a:extLst>
          </p:cNvPr>
          <p:cNvSpPr txBox="1"/>
          <p:nvPr/>
        </p:nvSpPr>
        <p:spPr>
          <a:xfrm>
            <a:off x="11102479" y="4350571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-25000">
                <a:latin typeface="Source Sans Pro" panose="020B0503030403020204" pitchFamily="34" charset="0"/>
              </a:rPr>
              <a:t>2</a:t>
            </a:r>
            <a:endParaRPr lang="en-US" baseline="-2500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E1538FE-0448-FE52-E6C0-38FD07BD501E}"/>
              </a:ext>
            </a:extLst>
          </p:cNvPr>
          <p:cNvSpPr txBox="1"/>
          <p:nvPr/>
        </p:nvSpPr>
        <p:spPr>
          <a:xfrm>
            <a:off x="10034983" y="138547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3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6C311484-D1F1-B65F-6866-072086EDB443}"/>
              </a:ext>
            </a:extLst>
          </p:cNvPr>
          <p:cNvSpPr txBox="1"/>
          <p:nvPr/>
        </p:nvSpPr>
        <p:spPr>
          <a:xfrm>
            <a:off x="11440276" y="494472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  <a:r>
              <a:rPr lang="en-US" baseline="-25000"/>
              <a:t>3</a:t>
            </a:r>
          </a:p>
        </p:txBody>
      </p:sp>
      <p:graphicFrame>
        <p:nvGraphicFramePr>
          <p:cNvPr id="221" name="Table 220">
            <a:extLst>
              <a:ext uri="{FF2B5EF4-FFF2-40B4-BE49-F238E27FC236}">
                <a16:creationId xmlns:a16="http://schemas.microsoft.com/office/drawing/2014/main" id="{0ABE008C-96A4-FE36-D079-6BCA980A1603}"/>
              </a:ext>
            </a:extLst>
          </p:cNvPr>
          <p:cNvGraphicFramePr>
            <a:graphicFrameLocks noGrp="1"/>
          </p:cNvGraphicFramePr>
          <p:nvPr/>
        </p:nvGraphicFramePr>
        <p:xfrm>
          <a:off x="8118762" y="2331479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222" name="Table 221">
            <a:extLst>
              <a:ext uri="{FF2B5EF4-FFF2-40B4-BE49-F238E27FC236}">
                <a16:creationId xmlns:a16="http://schemas.microsoft.com/office/drawing/2014/main" id="{76EE5FDE-00DE-5C1B-DB69-FBCC48553091}"/>
              </a:ext>
            </a:extLst>
          </p:cNvPr>
          <p:cNvGraphicFramePr>
            <a:graphicFrameLocks noGrp="1"/>
          </p:cNvGraphicFramePr>
          <p:nvPr/>
        </p:nvGraphicFramePr>
        <p:xfrm>
          <a:off x="9236169" y="2328088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223" name="Table 222">
            <a:extLst>
              <a:ext uri="{FF2B5EF4-FFF2-40B4-BE49-F238E27FC236}">
                <a16:creationId xmlns:a16="http://schemas.microsoft.com/office/drawing/2014/main" id="{7624AA9F-1CAA-C30F-B5AE-C577816739E2}"/>
              </a:ext>
            </a:extLst>
          </p:cNvPr>
          <p:cNvGraphicFramePr>
            <a:graphicFrameLocks noGrp="1"/>
          </p:cNvGraphicFramePr>
          <p:nvPr/>
        </p:nvGraphicFramePr>
        <p:xfrm>
          <a:off x="10355329" y="2323489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sp>
        <p:nvSpPr>
          <p:cNvPr id="224" name="TextBox 223">
            <a:extLst>
              <a:ext uri="{FF2B5EF4-FFF2-40B4-BE49-F238E27FC236}">
                <a16:creationId xmlns:a16="http://schemas.microsoft.com/office/drawing/2014/main" id="{7F215993-C2C2-82D9-DDF3-EE6CCA525CC9}"/>
              </a:ext>
            </a:extLst>
          </p:cNvPr>
          <p:cNvSpPr txBox="1"/>
          <p:nvPr/>
        </p:nvSpPr>
        <p:spPr>
          <a:xfrm>
            <a:off x="8620392" y="2982811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4BD0F3F-2BDD-0DB8-B4E5-2777C04D6A97}"/>
              </a:ext>
            </a:extLst>
          </p:cNvPr>
          <p:cNvSpPr txBox="1"/>
          <p:nvPr/>
        </p:nvSpPr>
        <p:spPr>
          <a:xfrm>
            <a:off x="9740614" y="2982811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2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E15C376C-193B-814A-0B65-0060BED00239}"/>
              </a:ext>
            </a:extLst>
          </p:cNvPr>
          <p:cNvSpPr txBox="1"/>
          <p:nvPr/>
        </p:nvSpPr>
        <p:spPr>
          <a:xfrm>
            <a:off x="10853020" y="2982811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3</a:t>
            </a:r>
          </a:p>
        </p:txBody>
      </p:sp>
      <p:graphicFrame>
        <p:nvGraphicFramePr>
          <p:cNvPr id="227" name="Table 226">
            <a:extLst>
              <a:ext uri="{FF2B5EF4-FFF2-40B4-BE49-F238E27FC236}">
                <a16:creationId xmlns:a16="http://schemas.microsoft.com/office/drawing/2014/main" id="{7B465FFB-EB89-F6E3-EA58-CCE487344C23}"/>
              </a:ext>
            </a:extLst>
          </p:cNvPr>
          <p:cNvGraphicFramePr>
            <a:graphicFrameLocks noGrp="1"/>
          </p:cNvGraphicFramePr>
          <p:nvPr/>
        </p:nvGraphicFramePr>
        <p:xfrm>
          <a:off x="6029313" y="3323903"/>
          <a:ext cx="82296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6391479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483281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6035112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417657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0253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61796312"/>
                  </a:ext>
                </a:extLst>
              </a:tr>
            </a:tbl>
          </a:graphicData>
        </a:graphic>
      </p:graphicFrame>
      <p:sp>
        <p:nvSpPr>
          <p:cNvPr id="228" name="TextBox 227">
            <a:extLst>
              <a:ext uri="{FF2B5EF4-FFF2-40B4-BE49-F238E27FC236}">
                <a16:creationId xmlns:a16="http://schemas.microsoft.com/office/drawing/2014/main" id="{E101BFAD-7550-4C16-C5E7-1FF72F35A2EC}"/>
              </a:ext>
            </a:extLst>
          </p:cNvPr>
          <p:cNvSpPr txBox="1"/>
          <p:nvPr/>
        </p:nvSpPr>
        <p:spPr>
          <a:xfrm>
            <a:off x="8148226" y="310276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9CEDAB7D-4BC2-0C99-38A8-10631583C5B5}"/>
              </a:ext>
            </a:extLst>
          </p:cNvPr>
          <p:cNvSpPr txBox="1"/>
          <p:nvPr/>
        </p:nvSpPr>
        <p:spPr>
          <a:xfrm>
            <a:off x="9239490" y="310276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C1E9253-40BD-42C3-C5BE-5DC5E10B429E}"/>
              </a:ext>
            </a:extLst>
          </p:cNvPr>
          <p:cNvSpPr txBox="1"/>
          <p:nvPr/>
        </p:nvSpPr>
        <p:spPr>
          <a:xfrm>
            <a:off x="10337816" y="310276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C097F363-2FCB-0B5E-22A8-869CAA3ADCFC}"/>
              </a:ext>
            </a:extLst>
          </p:cNvPr>
          <p:cNvSpPr txBox="1"/>
          <p:nvPr/>
        </p:nvSpPr>
        <p:spPr>
          <a:xfrm>
            <a:off x="8687966" y="411692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17A5872F-F327-2BCD-638E-AB51A21D1704}"/>
              </a:ext>
            </a:extLst>
          </p:cNvPr>
          <p:cNvSpPr txBox="1"/>
          <p:nvPr/>
        </p:nvSpPr>
        <p:spPr>
          <a:xfrm>
            <a:off x="9779230" y="411692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304AE268-9DDB-12EE-0A47-1E0BBB316C4E}"/>
              </a:ext>
            </a:extLst>
          </p:cNvPr>
          <p:cNvSpPr txBox="1"/>
          <p:nvPr/>
        </p:nvSpPr>
        <p:spPr>
          <a:xfrm>
            <a:off x="10877556" y="411692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CC53471A-9188-1646-4570-0C04E881FB25}"/>
              </a:ext>
            </a:extLst>
          </p:cNvPr>
          <p:cNvSpPr txBox="1"/>
          <p:nvPr/>
        </p:nvSpPr>
        <p:spPr>
          <a:xfrm>
            <a:off x="7776539" y="223482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0</a:t>
            </a:r>
          </a:p>
        </p:txBody>
      </p:sp>
      <p:pic>
        <p:nvPicPr>
          <p:cNvPr id="235" name="Graphic 234">
            <a:extLst>
              <a:ext uri="{FF2B5EF4-FFF2-40B4-BE49-F238E27FC236}">
                <a16:creationId xmlns:a16="http://schemas.microsoft.com/office/drawing/2014/main" id="{5CFB7103-C734-570E-F1F4-373D133A9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01372" y="2591720"/>
            <a:ext cx="292100" cy="457200"/>
          </a:xfrm>
          <a:prstGeom prst="rect">
            <a:avLst/>
          </a:prstGeom>
        </p:spPr>
      </p:pic>
      <p:pic>
        <p:nvPicPr>
          <p:cNvPr id="236" name="Graphic 235">
            <a:extLst>
              <a:ext uri="{FF2B5EF4-FFF2-40B4-BE49-F238E27FC236}">
                <a16:creationId xmlns:a16="http://schemas.microsoft.com/office/drawing/2014/main" id="{4E877CF8-6C32-A033-D6FE-E77D8CCD7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05515" y="2595785"/>
            <a:ext cx="292100" cy="457200"/>
          </a:xfrm>
          <a:prstGeom prst="rect">
            <a:avLst/>
          </a:prstGeom>
        </p:spPr>
      </p:pic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931B8445-1753-86CC-D7C2-13E7D61A4D16}"/>
              </a:ext>
            </a:extLst>
          </p:cNvPr>
          <p:cNvCxnSpPr>
            <a:stCxn id="53" idx="0"/>
          </p:cNvCxnSpPr>
          <p:nvPr/>
        </p:nvCxnSpPr>
        <p:spPr>
          <a:xfrm rot="5400000" flipH="1" flipV="1">
            <a:off x="6671305" y="1696480"/>
            <a:ext cx="231019" cy="2345243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268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6CA37-12E5-E20A-371A-4F442B266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Sequence to Sequence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2484B0-4A5B-1940-A030-329E56C6C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725813"/>
              </p:ext>
            </p:extLst>
          </p:nvPr>
        </p:nvGraphicFramePr>
        <p:xfrm>
          <a:off x="1514195" y="3323903"/>
          <a:ext cx="109728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6391479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483281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6035112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361469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-1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7657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53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7963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665D50-E798-CE86-D4B3-1A5EBEC8F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162930"/>
              </p:ext>
            </p:extLst>
          </p:nvPr>
        </p:nvGraphicFramePr>
        <p:xfrm>
          <a:off x="2691353" y="3323903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CF1CB7-FA60-5F8D-81CE-E4BA771CB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310819"/>
              </p:ext>
            </p:extLst>
          </p:nvPr>
        </p:nvGraphicFramePr>
        <p:xfrm>
          <a:off x="2691353" y="1454664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D45DA45-2786-7569-0C34-97C02F5D3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509923"/>
              </p:ext>
            </p:extLst>
          </p:nvPr>
        </p:nvGraphicFramePr>
        <p:xfrm>
          <a:off x="3232363" y="3323903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  <a:endParaRPr lang="en-US" sz="12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BD8A790-FE89-1412-EAB2-D221079387F1}"/>
              </a:ext>
            </a:extLst>
          </p:cNvPr>
          <p:cNvSpPr txBox="1"/>
          <p:nvPr/>
        </p:nvSpPr>
        <p:spPr>
          <a:xfrm>
            <a:off x="2937658" y="3504550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FA012-B539-1250-E488-906A1B8DC5A7}"/>
              </a:ext>
            </a:extLst>
          </p:cNvPr>
          <p:cNvSpPr txBox="1"/>
          <p:nvPr/>
        </p:nvSpPr>
        <p:spPr>
          <a:xfrm>
            <a:off x="2889863" y="3304827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1</a:t>
            </a:r>
            <a:endParaRPr lang="en-US" baseline="-25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7BAC9F-05CE-284B-371E-A2D1D3EB0E1B}"/>
              </a:ext>
            </a:extLst>
          </p:cNvPr>
          <p:cNvSpPr txBox="1"/>
          <p:nvPr/>
        </p:nvSpPr>
        <p:spPr>
          <a:xfrm>
            <a:off x="600662" y="1641137"/>
            <a:ext cx="1667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1, </a:t>
            </a:r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-25000">
                <a:latin typeface="Source Sans Pro" panose="020B0503030403020204" pitchFamily="34" charset="0"/>
              </a:rPr>
              <a:t>2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 : </a:t>
            </a:r>
            <a:r>
              <a:rPr lang="en-US" b="0" i="0">
                <a:effectLst/>
                <a:latin typeface="Source Sans Pro" panose="020B0503030403020204" pitchFamily="34" charset="0"/>
              </a:rPr>
              <a:t>ReLU</a:t>
            </a:r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7E24684-AD5F-8D3C-4A67-CBE69DA0348F}"/>
              </a:ext>
            </a:extLst>
          </p:cNvPr>
          <p:cNvSpPr txBox="1"/>
          <p:nvPr/>
        </p:nvSpPr>
        <p:spPr>
          <a:xfrm>
            <a:off x="2336996" y="139901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C7F16B-B964-3840-81C9-7B7ECB8FA4E9}"/>
              </a:ext>
            </a:extLst>
          </p:cNvPr>
          <p:cNvSpPr txBox="1"/>
          <p:nvPr/>
        </p:nvSpPr>
        <p:spPr>
          <a:xfrm>
            <a:off x="3486298" y="223220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1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FCF749E5-40D3-FF88-4180-884EB125E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677166"/>
              </p:ext>
            </p:extLst>
          </p:nvPr>
        </p:nvGraphicFramePr>
        <p:xfrm>
          <a:off x="3811575" y="3323903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718FE46C-998E-CEC4-CC95-68B64085A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494152"/>
              </p:ext>
            </p:extLst>
          </p:nvPr>
        </p:nvGraphicFramePr>
        <p:xfrm>
          <a:off x="3811575" y="1454664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E2687E10-5C28-DE7F-F9A1-5DC5275B5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450657"/>
              </p:ext>
            </p:extLst>
          </p:nvPr>
        </p:nvGraphicFramePr>
        <p:xfrm>
          <a:off x="4352585" y="3323903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6991EE26-D80D-5C4A-BCA8-DF38AE32E1A6}"/>
              </a:ext>
            </a:extLst>
          </p:cNvPr>
          <p:cNvSpPr txBox="1"/>
          <p:nvPr/>
        </p:nvSpPr>
        <p:spPr>
          <a:xfrm>
            <a:off x="4057880" y="3504550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1E41ABE-5F69-2641-E16E-AC7B852BD8F1}"/>
              </a:ext>
            </a:extLst>
          </p:cNvPr>
          <p:cNvSpPr txBox="1"/>
          <p:nvPr/>
        </p:nvSpPr>
        <p:spPr>
          <a:xfrm>
            <a:off x="4010085" y="3304827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1</a:t>
            </a:r>
            <a:endParaRPr lang="en-US" baseline="-2500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9ABD309-AB6D-1E07-8791-9007C9BF1C99}"/>
              </a:ext>
            </a:extLst>
          </p:cNvPr>
          <p:cNvSpPr txBox="1"/>
          <p:nvPr/>
        </p:nvSpPr>
        <p:spPr>
          <a:xfrm>
            <a:off x="3491229" y="1387275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F53E559-E59F-98F5-8704-BA6CC9D163F6}"/>
              </a:ext>
            </a:extLst>
          </p:cNvPr>
          <p:cNvSpPr txBox="1"/>
          <p:nvPr/>
        </p:nvSpPr>
        <p:spPr>
          <a:xfrm>
            <a:off x="4606520" y="223220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2</a:t>
            </a:r>
          </a:p>
        </p:txBody>
      </p:sp>
      <p:graphicFrame>
        <p:nvGraphicFramePr>
          <p:cNvPr id="100" name="Table 99">
            <a:extLst>
              <a:ext uri="{FF2B5EF4-FFF2-40B4-BE49-F238E27FC236}">
                <a16:creationId xmlns:a16="http://schemas.microsoft.com/office/drawing/2014/main" id="{26A707A2-1F2D-E25B-217B-EF7CF20A1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015573"/>
              </p:ext>
            </p:extLst>
          </p:nvPr>
        </p:nvGraphicFramePr>
        <p:xfrm>
          <a:off x="4923981" y="3323903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101" name="Table 100">
            <a:extLst>
              <a:ext uri="{FF2B5EF4-FFF2-40B4-BE49-F238E27FC236}">
                <a16:creationId xmlns:a16="http://schemas.microsoft.com/office/drawing/2014/main" id="{554642F8-D781-FDCF-69F4-1152C4F73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067551"/>
              </p:ext>
            </p:extLst>
          </p:nvPr>
        </p:nvGraphicFramePr>
        <p:xfrm>
          <a:off x="4923981" y="1454664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8D7C7646-CF3D-BA1B-BCC5-B7235DCD3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52181"/>
              </p:ext>
            </p:extLst>
          </p:nvPr>
        </p:nvGraphicFramePr>
        <p:xfrm>
          <a:off x="5464991" y="3323903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26600D35-09E6-76AE-B535-1052CFF8887E}"/>
              </a:ext>
            </a:extLst>
          </p:cNvPr>
          <p:cNvSpPr txBox="1"/>
          <p:nvPr/>
        </p:nvSpPr>
        <p:spPr>
          <a:xfrm>
            <a:off x="5170286" y="3504550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1B73E99-33A8-1AB5-EE81-C344166EE207}"/>
              </a:ext>
            </a:extLst>
          </p:cNvPr>
          <p:cNvSpPr txBox="1"/>
          <p:nvPr/>
        </p:nvSpPr>
        <p:spPr>
          <a:xfrm>
            <a:off x="5122491" y="3304827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1</a:t>
            </a:r>
            <a:endParaRPr lang="en-US" baseline="-2500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62A53C0-75DD-B8F0-9300-8C9BF5464D14}"/>
              </a:ext>
            </a:extLst>
          </p:cNvPr>
          <p:cNvSpPr txBox="1"/>
          <p:nvPr/>
        </p:nvSpPr>
        <p:spPr>
          <a:xfrm>
            <a:off x="4603635" y="1387275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3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80A56F37-E636-1560-7EEB-3C6D9FED3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399851"/>
              </p:ext>
            </p:extLst>
          </p:nvPr>
        </p:nvGraphicFramePr>
        <p:xfrm>
          <a:off x="2687414" y="2333278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  <a:endParaRPr lang="en-US" sz="12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BDF1BDC1-5303-9D6A-3923-A830E83E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286440"/>
              </p:ext>
            </p:extLst>
          </p:nvPr>
        </p:nvGraphicFramePr>
        <p:xfrm>
          <a:off x="3804821" y="2329887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  <a:endParaRPr lang="en-US" sz="12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8063AADC-D389-527A-DEE6-91C3EA436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479307"/>
              </p:ext>
            </p:extLst>
          </p:nvPr>
        </p:nvGraphicFramePr>
        <p:xfrm>
          <a:off x="4923981" y="2325288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43F10A69-EF92-85FD-904B-2F540E126A27}"/>
              </a:ext>
            </a:extLst>
          </p:cNvPr>
          <p:cNvSpPr txBox="1"/>
          <p:nvPr/>
        </p:nvSpPr>
        <p:spPr>
          <a:xfrm>
            <a:off x="3189044" y="2984610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C46BA6-7A7E-BB86-AB6E-5E95E48F6E01}"/>
              </a:ext>
            </a:extLst>
          </p:cNvPr>
          <p:cNvSpPr txBox="1"/>
          <p:nvPr/>
        </p:nvSpPr>
        <p:spPr>
          <a:xfrm>
            <a:off x="4309266" y="2984610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79F627-E6E5-1416-4410-17A30DC050EF}"/>
              </a:ext>
            </a:extLst>
          </p:cNvPr>
          <p:cNvSpPr txBox="1"/>
          <p:nvPr/>
        </p:nvSpPr>
        <p:spPr>
          <a:xfrm>
            <a:off x="5421672" y="2984610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3</a:t>
            </a:r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B77B3963-E0FB-3806-8B0E-2D6694890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988094"/>
              </p:ext>
            </p:extLst>
          </p:nvPr>
        </p:nvGraphicFramePr>
        <p:xfrm>
          <a:off x="597965" y="3325702"/>
          <a:ext cx="82296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6391479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483281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6035112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417657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0253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61796312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3D422BE4-06D3-001B-458D-F38659718FFA}"/>
              </a:ext>
            </a:extLst>
          </p:cNvPr>
          <p:cNvSpPr txBox="1"/>
          <p:nvPr/>
        </p:nvSpPr>
        <p:spPr>
          <a:xfrm>
            <a:off x="2716878" y="310456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41C637-B175-EE43-E88A-D2346F67165F}"/>
              </a:ext>
            </a:extLst>
          </p:cNvPr>
          <p:cNvSpPr txBox="1"/>
          <p:nvPr/>
        </p:nvSpPr>
        <p:spPr>
          <a:xfrm>
            <a:off x="3808142" y="310456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5F72D16-8FE0-FE53-981D-DF20826B17B4}"/>
              </a:ext>
            </a:extLst>
          </p:cNvPr>
          <p:cNvSpPr txBox="1"/>
          <p:nvPr/>
        </p:nvSpPr>
        <p:spPr>
          <a:xfrm>
            <a:off x="4906468" y="310456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5FF943-8B01-031C-94C4-8E08E076B320}"/>
              </a:ext>
            </a:extLst>
          </p:cNvPr>
          <p:cNvSpPr txBox="1"/>
          <p:nvPr/>
        </p:nvSpPr>
        <p:spPr>
          <a:xfrm>
            <a:off x="3256618" y="411872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DBA799-C43C-A902-B347-B46603AFBD39}"/>
              </a:ext>
            </a:extLst>
          </p:cNvPr>
          <p:cNvSpPr txBox="1"/>
          <p:nvPr/>
        </p:nvSpPr>
        <p:spPr>
          <a:xfrm>
            <a:off x="4347882" y="411872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F4240A0-B92A-5976-4D29-1458EF7CE058}"/>
              </a:ext>
            </a:extLst>
          </p:cNvPr>
          <p:cNvSpPr txBox="1"/>
          <p:nvPr/>
        </p:nvSpPr>
        <p:spPr>
          <a:xfrm>
            <a:off x="5446208" y="411872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2973B0C-AFD6-219A-517E-B5C9A0A5CA0F}"/>
              </a:ext>
            </a:extLst>
          </p:cNvPr>
          <p:cNvSpPr txBox="1"/>
          <p:nvPr/>
        </p:nvSpPr>
        <p:spPr>
          <a:xfrm>
            <a:off x="2345191" y="2236623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0</a:t>
            </a:r>
          </a:p>
        </p:txBody>
      </p:sp>
      <p:pic>
        <p:nvPicPr>
          <p:cNvPr id="92" name="Graphic 91">
            <a:extLst>
              <a:ext uri="{FF2B5EF4-FFF2-40B4-BE49-F238E27FC236}">
                <a16:creationId xmlns:a16="http://schemas.microsoft.com/office/drawing/2014/main" id="{2F848370-CEC5-B928-15CC-B8D59C2E8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70024" y="2593519"/>
            <a:ext cx="292100" cy="457200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E76C5D47-865B-1DEE-0C24-6BAF6534C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4167" y="2597584"/>
            <a:ext cx="292100" cy="457200"/>
          </a:xfrm>
          <a:prstGeom prst="rect">
            <a:avLst/>
          </a:prstGeom>
        </p:spPr>
      </p:pic>
      <p:graphicFrame>
        <p:nvGraphicFramePr>
          <p:cNvPr id="183" name="Table 182">
            <a:extLst>
              <a:ext uri="{FF2B5EF4-FFF2-40B4-BE49-F238E27FC236}">
                <a16:creationId xmlns:a16="http://schemas.microsoft.com/office/drawing/2014/main" id="{4E958AFD-5067-975A-ACF7-B5C6AA3E2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373050"/>
              </p:ext>
            </p:extLst>
          </p:nvPr>
        </p:nvGraphicFramePr>
        <p:xfrm>
          <a:off x="6945543" y="3322104"/>
          <a:ext cx="109728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6391479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483281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6035112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361469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7657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53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796312"/>
                  </a:ext>
                </a:extLst>
              </a:tr>
            </a:tbl>
          </a:graphicData>
        </a:graphic>
      </p:graphicFrame>
      <p:graphicFrame>
        <p:nvGraphicFramePr>
          <p:cNvPr id="184" name="Table 183">
            <a:extLst>
              <a:ext uri="{FF2B5EF4-FFF2-40B4-BE49-F238E27FC236}">
                <a16:creationId xmlns:a16="http://schemas.microsoft.com/office/drawing/2014/main" id="{BD871DD6-A6E3-3409-6B91-7A2568A1AB68}"/>
              </a:ext>
            </a:extLst>
          </p:cNvPr>
          <p:cNvGraphicFramePr>
            <a:graphicFrameLocks noGrp="1"/>
          </p:cNvGraphicFramePr>
          <p:nvPr/>
        </p:nvGraphicFramePr>
        <p:xfrm>
          <a:off x="8122701" y="3322104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186" name="Table 185">
            <a:extLst>
              <a:ext uri="{FF2B5EF4-FFF2-40B4-BE49-F238E27FC236}">
                <a16:creationId xmlns:a16="http://schemas.microsoft.com/office/drawing/2014/main" id="{648B42DC-E285-D630-1952-8E9F6DD72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996866"/>
              </p:ext>
            </p:extLst>
          </p:nvPr>
        </p:nvGraphicFramePr>
        <p:xfrm>
          <a:off x="8663711" y="3322104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sp>
        <p:nvSpPr>
          <p:cNvPr id="187" name="TextBox 186">
            <a:extLst>
              <a:ext uri="{FF2B5EF4-FFF2-40B4-BE49-F238E27FC236}">
                <a16:creationId xmlns:a16="http://schemas.microsoft.com/office/drawing/2014/main" id="{6D9EBB52-D14F-629E-266B-78750D8EEC1E}"/>
              </a:ext>
            </a:extLst>
          </p:cNvPr>
          <p:cNvSpPr txBox="1"/>
          <p:nvPr/>
        </p:nvSpPr>
        <p:spPr>
          <a:xfrm>
            <a:off x="8369006" y="3502751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91A3BA2-4F82-7A58-6AF7-FC0FE96FD523}"/>
              </a:ext>
            </a:extLst>
          </p:cNvPr>
          <p:cNvSpPr txBox="1"/>
          <p:nvPr/>
        </p:nvSpPr>
        <p:spPr>
          <a:xfrm>
            <a:off x="8321211" y="3303028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1</a:t>
            </a:r>
            <a:endParaRPr lang="en-US" baseline="-2500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1C7E436-E9D2-D485-06CB-57B3203E426F}"/>
              </a:ext>
            </a:extLst>
          </p:cNvPr>
          <p:cNvSpPr txBox="1"/>
          <p:nvPr/>
        </p:nvSpPr>
        <p:spPr>
          <a:xfrm>
            <a:off x="6032010" y="1639338"/>
            <a:ext cx="1667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1, </a:t>
            </a:r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-25000">
                <a:latin typeface="Source Sans Pro" panose="020B0503030403020204" pitchFamily="34" charset="0"/>
              </a:rPr>
              <a:t>2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 : </a:t>
            </a:r>
            <a:r>
              <a:rPr lang="en-US" b="0" i="0">
                <a:effectLst/>
                <a:latin typeface="Source Sans Pro" panose="020B0503030403020204" pitchFamily="34" charset="0"/>
              </a:rPr>
              <a:t>ReLU</a:t>
            </a:r>
            <a:endParaRPr lang="en-US"/>
          </a:p>
        </p:txBody>
      </p:sp>
      <p:graphicFrame>
        <p:nvGraphicFramePr>
          <p:cNvPr id="190" name="Table 189">
            <a:extLst>
              <a:ext uri="{FF2B5EF4-FFF2-40B4-BE49-F238E27FC236}">
                <a16:creationId xmlns:a16="http://schemas.microsoft.com/office/drawing/2014/main" id="{814D8D6B-3E2B-4DBB-7F13-9263AA53B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271916"/>
              </p:ext>
            </p:extLst>
          </p:nvPr>
        </p:nvGraphicFramePr>
        <p:xfrm>
          <a:off x="7494183" y="4369647"/>
          <a:ext cx="10972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6391479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483281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6035112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361469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7657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5370"/>
                  </a:ext>
                </a:extLst>
              </a:tr>
            </a:tbl>
          </a:graphicData>
        </a:graphic>
      </p:graphicFrame>
      <p:graphicFrame>
        <p:nvGraphicFramePr>
          <p:cNvPr id="191" name="Table 190">
            <a:extLst>
              <a:ext uri="{FF2B5EF4-FFF2-40B4-BE49-F238E27FC236}">
                <a16:creationId xmlns:a16="http://schemas.microsoft.com/office/drawing/2014/main" id="{95E6837B-D32B-ABA3-4135-1CD5EBE190A4}"/>
              </a:ext>
            </a:extLst>
          </p:cNvPr>
          <p:cNvGraphicFramePr>
            <a:graphicFrameLocks noGrp="1"/>
          </p:cNvGraphicFramePr>
          <p:nvPr/>
        </p:nvGraphicFramePr>
        <p:xfrm>
          <a:off x="8671341" y="4369647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graphicFrame>
        <p:nvGraphicFramePr>
          <p:cNvPr id="192" name="Table 191">
            <a:extLst>
              <a:ext uri="{FF2B5EF4-FFF2-40B4-BE49-F238E27FC236}">
                <a16:creationId xmlns:a16="http://schemas.microsoft.com/office/drawing/2014/main" id="{9CA98758-DC96-F9AF-FE70-14F1193106EB}"/>
              </a:ext>
            </a:extLst>
          </p:cNvPr>
          <p:cNvGraphicFramePr>
            <a:graphicFrameLocks noGrp="1"/>
          </p:cNvGraphicFramePr>
          <p:nvPr/>
        </p:nvGraphicFramePr>
        <p:xfrm>
          <a:off x="9236454" y="4350571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sp>
        <p:nvSpPr>
          <p:cNvPr id="193" name="TextBox 192">
            <a:extLst>
              <a:ext uri="{FF2B5EF4-FFF2-40B4-BE49-F238E27FC236}">
                <a16:creationId xmlns:a16="http://schemas.microsoft.com/office/drawing/2014/main" id="{B70E23A3-6595-1C69-A4B8-7CC3FE0934B6}"/>
              </a:ext>
            </a:extLst>
          </p:cNvPr>
          <p:cNvSpPr txBox="1"/>
          <p:nvPr/>
        </p:nvSpPr>
        <p:spPr>
          <a:xfrm>
            <a:off x="8917646" y="4550294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890DFB3-C395-E3EB-45B6-EE61DC4099C8}"/>
              </a:ext>
            </a:extLst>
          </p:cNvPr>
          <p:cNvSpPr txBox="1"/>
          <p:nvPr/>
        </p:nvSpPr>
        <p:spPr>
          <a:xfrm>
            <a:off x="8869851" y="4350571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-25000">
                <a:latin typeface="Source Sans Pro" panose="020B0503030403020204" pitchFamily="34" charset="0"/>
              </a:rPr>
              <a:t>2</a:t>
            </a:r>
            <a:endParaRPr lang="en-US" baseline="-2500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95FA19E-6469-8C5B-81A0-E834749B18CF}"/>
              </a:ext>
            </a:extLst>
          </p:cNvPr>
          <p:cNvSpPr txBox="1"/>
          <p:nvPr/>
        </p:nvSpPr>
        <p:spPr>
          <a:xfrm>
            <a:off x="9207648" y="494472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  <a:r>
              <a:rPr lang="en-US" baseline="-25000"/>
              <a:t>1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1F55A6A-E372-355C-0F8E-D4EB46B73D12}"/>
              </a:ext>
            </a:extLst>
          </p:cNvPr>
          <p:cNvSpPr txBox="1"/>
          <p:nvPr/>
        </p:nvSpPr>
        <p:spPr>
          <a:xfrm>
            <a:off x="8917646" y="2230409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1</a:t>
            </a:r>
          </a:p>
        </p:txBody>
      </p:sp>
      <p:graphicFrame>
        <p:nvGraphicFramePr>
          <p:cNvPr id="198" name="Table 197">
            <a:extLst>
              <a:ext uri="{FF2B5EF4-FFF2-40B4-BE49-F238E27FC236}">
                <a16:creationId xmlns:a16="http://schemas.microsoft.com/office/drawing/2014/main" id="{B5C751B9-A6E3-701D-3763-AE3AA8F15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779496"/>
              </p:ext>
            </p:extLst>
          </p:nvPr>
        </p:nvGraphicFramePr>
        <p:xfrm>
          <a:off x="9242923" y="3322104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200" name="Table 199">
            <a:extLst>
              <a:ext uri="{FF2B5EF4-FFF2-40B4-BE49-F238E27FC236}">
                <a16:creationId xmlns:a16="http://schemas.microsoft.com/office/drawing/2014/main" id="{63FB4C89-CF5E-CD4A-5E78-9DD4DA6FA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415204"/>
              </p:ext>
            </p:extLst>
          </p:nvPr>
        </p:nvGraphicFramePr>
        <p:xfrm>
          <a:off x="9783933" y="3322104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sp>
        <p:nvSpPr>
          <p:cNvPr id="201" name="TextBox 200">
            <a:extLst>
              <a:ext uri="{FF2B5EF4-FFF2-40B4-BE49-F238E27FC236}">
                <a16:creationId xmlns:a16="http://schemas.microsoft.com/office/drawing/2014/main" id="{7E44B27B-C633-AA57-C829-FA5665617D3C}"/>
              </a:ext>
            </a:extLst>
          </p:cNvPr>
          <p:cNvSpPr txBox="1"/>
          <p:nvPr/>
        </p:nvSpPr>
        <p:spPr>
          <a:xfrm>
            <a:off x="9489228" y="3502751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F60B2B14-633A-8847-EFB2-831ADB3ACC4B}"/>
              </a:ext>
            </a:extLst>
          </p:cNvPr>
          <p:cNvSpPr txBox="1"/>
          <p:nvPr/>
        </p:nvSpPr>
        <p:spPr>
          <a:xfrm>
            <a:off x="9441433" y="3303028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1</a:t>
            </a:r>
            <a:endParaRPr lang="en-US" baseline="-25000"/>
          </a:p>
        </p:txBody>
      </p:sp>
      <p:graphicFrame>
        <p:nvGraphicFramePr>
          <p:cNvPr id="203" name="Table 202">
            <a:extLst>
              <a:ext uri="{FF2B5EF4-FFF2-40B4-BE49-F238E27FC236}">
                <a16:creationId xmlns:a16="http://schemas.microsoft.com/office/drawing/2014/main" id="{880E1112-029D-B0AA-679B-9504BA6804A0}"/>
              </a:ext>
            </a:extLst>
          </p:cNvPr>
          <p:cNvGraphicFramePr>
            <a:graphicFrameLocks noGrp="1"/>
          </p:cNvGraphicFramePr>
          <p:nvPr/>
        </p:nvGraphicFramePr>
        <p:xfrm>
          <a:off x="9791563" y="4369647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graphicFrame>
        <p:nvGraphicFramePr>
          <p:cNvPr id="204" name="Table 203">
            <a:extLst>
              <a:ext uri="{FF2B5EF4-FFF2-40B4-BE49-F238E27FC236}">
                <a16:creationId xmlns:a16="http://schemas.microsoft.com/office/drawing/2014/main" id="{5F0EF1FC-B81E-120D-EE21-6341C4F65042}"/>
              </a:ext>
            </a:extLst>
          </p:cNvPr>
          <p:cNvGraphicFramePr>
            <a:graphicFrameLocks noGrp="1"/>
          </p:cNvGraphicFramePr>
          <p:nvPr/>
        </p:nvGraphicFramePr>
        <p:xfrm>
          <a:off x="10356676" y="4350571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sp>
        <p:nvSpPr>
          <p:cNvPr id="205" name="TextBox 204">
            <a:extLst>
              <a:ext uri="{FF2B5EF4-FFF2-40B4-BE49-F238E27FC236}">
                <a16:creationId xmlns:a16="http://schemas.microsoft.com/office/drawing/2014/main" id="{F520F553-EA5E-ACC6-B954-73FDF0A42BEE}"/>
              </a:ext>
            </a:extLst>
          </p:cNvPr>
          <p:cNvSpPr txBox="1"/>
          <p:nvPr/>
        </p:nvSpPr>
        <p:spPr>
          <a:xfrm>
            <a:off x="10037868" y="4550294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1107EF14-7196-FC52-BB95-D063BF619B2A}"/>
              </a:ext>
            </a:extLst>
          </p:cNvPr>
          <p:cNvSpPr txBox="1"/>
          <p:nvPr/>
        </p:nvSpPr>
        <p:spPr>
          <a:xfrm>
            <a:off x="9990073" y="4350571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-25000">
                <a:latin typeface="Source Sans Pro" panose="020B0503030403020204" pitchFamily="34" charset="0"/>
              </a:rPr>
              <a:t>2</a:t>
            </a:r>
            <a:endParaRPr lang="en-US" baseline="-2500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55847A08-0B30-9AE5-52B7-A79CC7B4D802}"/>
              </a:ext>
            </a:extLst>
          </p:cNvPr>
          <p:cNvSpPr txBox="1"/>
          <p:nvPr/>
        </p:nvSpPr>
        <p:spPr>
          <a:xfrm>
            <a:off x="10327870" y="494472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  <a:r>
              <a:rPr lang="en-US" baseline="-25000"/>
              <a:t>2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3E577BAC-065A-E6D7-40B7-B961195ECE70}"/>
              </a:ext>
            </a:extLst>
          </p:cNvPr>
          <p:cNvSpPr txBox="1"/>
          <p:nvPr/>
        </p:nvSpPr>
        <p:spPr>
          <a:xfrm>
            <a:off x="10037868" y="2230409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2</a:t>
            </a:r>
          </a:p>
        </p:txBody>
      </p:sp>
      <p:graphicFrame>
        <p:nvGraphicFramePr>
          <p:cNvPr id="210" name="Table 209">
            <a:extLst>
              <a:ext uri="{FF2B5EF4-FFF2-40B4-BE49-F238E27FC236}">
                <a16:creationId xmlns:a16="http://schemas.microsoft.com/office/drawing/2014/main" id="{BBA95911-7724-27FF-8596-8325BA81B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623881"/>
              </p:ext>
            </p:extLst>
          </p:nvPr>
        </p:nvGraphicFramePr>
        <p:xfrm>
          <a:off x="10355329" y="3322104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212" name="Table 211">
            <a:extLst>
              <a:ext uri="{FF2B5EF4-FFF2-40B4-BE49-F238E27FC236}">
                <a16:creationId xmlns:a16="http://schemas.microsoft.com/office/drawing/2014/main" id="{B36CDFB9-1F35-00A7-9539-995DD2B15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16720"/>
              </p:ext>
            </p:extLst>
          </p:nvPr>
        </p:nvGraphicFramePr>
        <p:xfrm>
          <a:off x="10896339" y="3322104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sp>
        <p:nvSpPr>
          <p:cNvPr id="213" name="TextBox 212">
            <a:extLst>
              <a:ext uri="{FF2B5EF4-FFF2-40B4-BE49-F238E27FC236}">
                <a16:creationId xmlns:a16="http://schemas.microsoft.com/office/drawing/2014/main" id="{40AF29CB-1207-7015-F158-B7C34934587F}"/>
              </a:ext>
            </a:extLst>
          </p:cNvPr>
          <p:cNvSpPr txBox="1"/>
          <p:nvPr/>
        </p:nvSpPr>
        <p:spPr>
          <a:xfrm>
            <a:off x="10601634" y="3502751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6C866D97-EE28-9835-6B22-49E73A63E02B}"/>
              </a:ext>
            </a:extLst>
          </p:cNvPr>
          <p:cNvSpPr txBox="1"/>
          <p:nvPr/>
        </p:nvSpPr>
        <p:spPr>
          <a:xfrm>
            <a:off x="10553839" y="3303028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1</a:t>
            </a:r>
            <a:endParaRPr lang="en-US" baseline="-25000"/>
          </a:p>
        </p:txBody>
      </p:sp>
      <p:graphicFrame>
        <p:nvGraphicFramePr>
          <p:cNvPr id="215" name="Table 214">
            <a:extLst>
              <a:ext uri="{FF2B5EF4-FFF2-40B4-BE49-F238E27FC236}">
                <a16:creationId xmlns:a16="http://schemas.microsoft.com/office/drawing/2014/main" id="{D68256BD-4FA7-B7E0-037B-344BA8C74C25}"/>
              </a:ext>
            </a:extLst>
          </p:cNvPr>
          <p:cNvGraphicFramePr>
            <a:graphicFrameLocks noGrp="1"/>
          </p:cNvGraphicFramePr>
          <p:nvPr/>
        </p:nvGraphicFramePr>
        <p:xfrm>
          <a:off x="10903969" y="4369647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graphicFrame>
        <p:nvGraphicFramePr>
          <p:cNvPr id="216" name="Table 215">
            <a:extLst>
              <a:ext uri="{FF2B5EF4-FFF2-40B4-BE49-F238E27FC236}">
                <a16:creationId xmlns:a16="http://schemas.microsoft.com/office/drawing/2014/main" id="{FEF6148D-FD6A-25F5-7051-E62882B5498F}"/>
              </a:ext>
            </a:extLst>
          </p:cNvPr>
          <p:cNvGraphicFramePr>
            <a:graphicFrameLocks noGrp="1"/>
          </p:cNvGraphicFramePr>
          <p:nvPr/>
        </p:nvGraphicFramePr>
        <p:xfrm>
          <a:off x="11469082" y="4350571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sp>
        <p:nvSpPr>
          <p:cNvPr id="217" name="TextBox 216">
            <a:extLst>
              <a:ext uri="{FF2B5EF4-FFF2-40B4-BE49-F238E27FC236}">
                <a16:creationId xmlns:a16="http://schemas.microsoft.com/office/drawing/2014/main" id="{1CB13CA0-7165-7EA8-5C4C-C858BC988B8E}"/>
              </a:ext>
            </a:extLst>
          </p:cNvPr>
          <p:cNvSpPr txBox="1"/>
          <p:nvPr/>
        </p:nvSpPr>
        <p:spPr>
          <a:xfrm>
            <a:off x="11150274" y="4550294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8874E600-A53D-A671-189F-86DA23008F3A}"/>
              </a:ext>
            </a:extLst>
          </p:cNvPr>
          <p:cNvSpPr txBox="1"/>
          <p:nvPr/>
        </p:nvSpPr>
        <p:spPr>
          <a:xfrm>
            <a:off x="11102479" y="4350571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-25000">
                <a:latin typeface="Source Sans Pro" panose="020B0503030403020204" pitchFamily="34" charset="0"/>
              </a:rPr>
              <a:t>2</a:t>
            </a:r>
            <a:endParaRPr lang="en-US" baseline="-2500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6C311484-D1F1-B65F-6866-072086EDB443}"/>
              </a:ext>
            </a:extLst>
          </p:cNvPr>
          <p:cNvSpPr txBox="1"/>
          <p:nvPr/>
        </p:nvSpPr>
        <p:spPr>
          <a:xfrm>
            <a:off x="11440276" y="494472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  <a:r>
              <a:rPr lang="en-US" baseline="-25000"/>
              <a:t>3</a:t>
            </a:r>
          </a:p>
        </p:txBody>
      </p:sp>
      <p:graphicFrame>
        <p:nvGraphicFramePr>
          <p:cNvPr id="221" name="Table 220">
            <a:extLst>
              <a:ext uri="{FF2B5EF4-FFF2-40B4-BE49-F238E27FC236}">
                <a16:creationId xmlns:a16="http://schemas.microsoft.com/office/drawing/2014/main" id="{0ABE008C-96A4-FE36-D079-6BCA980A1603}"/>
              </a:ext>
            </a:extLst>
          </p:cNvPr>
          <p:cNvGraphicFramePr>
            <a:graphicFrameLocks noGrp="1"/>
          </p:cNvGraphicFramePr>
          <p:nvPr/>
        </p:nvGraphicFramePr>
        <p:xfrm>
          <a:off x="8118762" y="2331479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222" name="Table 221">
            <a:extLst>
              <a:ext uri="{FF2B5EF4-FFF2-40B4-BE49-F238E27FC236}">
                <a16:creationId xmlns:a16="http://schemas.microsoft.com/office/drawing/2014/main" id="{76EE5FDE-00DE-5C1B-DB69-FBCC48553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802990"/>
              </p:ext>
            </p:extLst>
          </p:nvPr>
        </p:nvGraphicFramePr>
        <p:xfrm>
          <a:off x="9236169" y="2328088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223" name="Table 222">
            <a:extLst>
              <a:ext uri="{FF2B5EF4-FFF2-40B4-BE49-F238E27FC236}">
                <a16:creationId xmlns:a16="http://schemas.microsoft.com/office/drawing/2014/main" id="{7624AA9F-1CAA-C30F-B5AE-C57781673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763418"/>
              </p:ext>
            </p:extLst>
          </p:nvPr>
        </p:nvGraphicFramePr>
        <p:xfrm>
          <a:off x="10355329" y="2323489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sp>
        <p:nvSpPr>
          <p:cNvPr id="224" name="TextBox 223">
            <a:extLst>
              <a:ext uri="{FF2B5EF4-FFF2-40B4-BE49-F238E27FC236}">
                <a16:creationId xmlns:a16="http://schemas.microsoft.com/office/drawing/2014/main" id="{7F215993-C2C2-82D9-DDF3-EE6CCA525CC9}"/>
              </a:ext>
            </a:extLst>
          </p:cNvPr>
          <p:cNvSpPr txBox="1"/>
          <p:nvPr/>
        </p:nvSpPr>
        <p:spPr>
          <a:xfrm>
            <a:off x="8620392" y="2982811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4BD0F3F-2BDD-0DB8-B4E5-2777C04D6A97}"/>
              </a:ext>
            </a:extLst>
          </p:cNvPr>
          <p:cNvSpPr txBox="1"/>
          <p:nvPr/>
        </p:nvSpPr>
        <p:spPr>
          <a:xfrm>
            <a:off x="9740614" y="2982811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2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E15C376C-193B-814A-0B65-0060BED00239}"/>
              </a:ext>
            </a:extLst>
          </p:cNvPr>
          <p:cNvSpPr txBox="1"/>
          <p:nvPr/>
        </p:nvSpPr>
        <p:spPr>
          <a:xfrm>
            <a:off x="10853020" y="2982811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3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E101BFAD-7550-4C16-C5E7-1FF72F35A2EC}"/>
              </a:ext>
            </a:extLst>
          </p:cNvPr>
          <p:cNvSpPr txBox="1"/>
          <p:nvPr/>
        </p:nvSpPr>
        <p:spPr>
          <a:xfrm>
            <a:off x="8148226" y="310276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9CEDAB7D-4BC2-0C99-38A8-10631583C5B5}"/>
              </a:ext>
            </a:extLst>
          </p:cNvPr>
          <p:cNvSpPr txBox="1"/>
          <p:nvPr/>
        </p:nvSpPr>
        <p:spPr>
          <a:xfrm>
            <a:off x="9239490" y="310276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C1E9253-40BD-42C3-C5BE-5DC5E10B429E}"/>
              </a:ext>
            </a:extLst>
          </p:cNvPr>
          <p:cNvSpPr txBox="1"/>
          <p:nvPr/>
        </p:nvSpPr>
        <p:spPr>
          <a:xfrm>
            <a:off x="10337816" y="310276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C097F363-2FCB-0B5E-22A8-869CAA3ADCFC}"/>
              </a:ext>
            </a:extLst>
          </p:cNvPr>
          <p:cNvSpPr txBox="1"/>
          <p:nvPr/>
        </p:nvSpPr>
        <p:spPr>
          <a:xfrm>
            <a:off x="8687966" y="411692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17A5872F-F327-2BCD-638E-AB51A21D1704}"/>
              </a:ext>
            </a:extLst>
          </p:cNvPr>
          <p:cNvSpPr txBox="1"/>
          <p:nvPr/>
        </p:nvSpPr>
        <p:spPr>
          <a:xfrm>
            <a:off x="9779230" y="411692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304AE268-9DDB-12EE-0A47-1E0BBB316C4E}"/>
              </a:ext>
            </a:extLst>
          </p:cNvPr>
          <p:cNvSpPr txBox="1"/>
          <p:nvPr/>
        </p:nvSpPr>
        <p:spPr>
          <a:xfrm>
            <a:off x="10877556" y="411692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CC53471A-9188-1646-4570-0C04E881FB25}"/>
              </a:ext>
            </a:extLst>
          </p:cNvPr>
          <p:cNvSpPr txBox="1"/>
          <p:nvPr/>
        </p:nvSpPr>
        <p:spPr>
          <a:xfrm>
            <a:off x="7776539" y="223482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0</a:t>
            </a:r>
          </a:p>
        </p:txBody>
      </p:sp>
      <p:pic>
        <p:nvPicPr>
          <p:cNvPr id="235" name="Graphic 234">
            <a:extLst>
              <a:ext uri="{FF2B5EF4-FFF2-40B4-BE49-F238E27FC236}">
                <a16:creationId xmlns:a16="http://schemas.microsoft.com/office/drawing/2014/main" id="{5CFB7103-C734-570E-F1F4-373D133A9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01372" y="2591720"/>
            <a:ext cx="292100" cy="457200"/>
          </a:xfrm>
          <a:prstGeom prst="rect">
            <a:avLst/>
          </a:prstGeom>
        </p:spPr>
      </p:pic>
      <p:pic>
        <p:nvPicPr>
          <p:cNvPr id="236" name="Graphic 235">
            <a:extLst>
              <a:ext uri="{FF2B5EF4-FFF2-40B4-BE49-F238E27FC236}">
                <a16:creationId xmlns:a16="http://schemas.microsoft.com/office/drawing/2014/main" id="{4E877CF8-6C32-A033-D6FE-E77D8CCD7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05515" y="2595785"/>
            <a:ext cx="292100" cy="457200"/>
          </a:xfrm>
          <a:prstGeom prst="rect">
            <a:avLst/>
          </a:prstGeom>
        </p:spPr>
      </p:pic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8A5DD83F-B390-5944-B9EC-FD81A96CDEFC}"/>
              </a:ext>
            </a:extLst>
          </p:cNvPr>
          <p:cNvCxnSpPr/>
          <p:nvPr/>
        </p:nvCxnSpPr>
        <p:spPr>
          <a:xfrm flipV="1">
            <a:off x="5958541" y="2731247"/>
            <a:ext cx="1691341" cy="1039906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B879544-159B-D66D-8C7C-2056DB2F1E89}"/>
              </a:ext>
            </a:extLst>
          </p:cNvPr>
          <p:cNvSpPr txBox="1"/>
          <p:nvPr/>
        </p:nvSpPr>
        <p:spPr>
          <a:xfrm>
            <a:off x="8141262" y="629599"/>
            <a:ext cx="2718769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Remove unwanted components to make it a seq-to-seq model</a:t>
            </a:r>
          </a:p>
        </p:txBody>
      </p:sp>
    </p:spTree>
    <p:extLst>
      <p:ext uri="{BB962C8B-B14F-4D97-AF65-F5344CB8AC3E}">
        <p14:creationId xmlns:p14="http://schemas.microsoft.com/office/powerpoint/2010/main" val="3626731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6CA37-12E5-E20A-371A-4F442B266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Calculate an Encoder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2484B0-4A5B-1940-A030-329E56C6C5C5}"/>
              </a:ext>
            </a:extLst>
          </p:cNvPr>
          <p:cNvGraphicFramePr>
            <a:graphicFrameLocks noGrp="1"/>
          </p:cNvGraphicFramePr>
          <p:nvPr/>
        </p:nvGraphicFramePr>
        <p:xfrm>
          <a:off x="1514195" y="3323903"/>
          <a:ext cx="109728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6391479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483281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6035112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361469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-1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7657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53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7963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665D50-E798-CE86-D4B3-1A5EBEC8F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644499"/>
              </p:ext>
            </p:extLst>
          </p:nvPr>
        </p:nvGraphicFramePr>
        <p:xfrm>
          <a:off x="2691353" y="3323903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CF1CB7-FA60-5F8D-81CE-E4BA771CB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783709"/>
              </p:ext>
            </p:extLst>
          </p:nvPr>
        </p:nvGraphicFramePr>
        <p:xfrm>
          <a:off x="2691353" y="1454664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D45DA45-2786-7569-0C34-97C02F5D3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890287"/>
              </p:ext>
            </p:extLst>
          </p:nvPr>
        </p:nvGraphicFramePr>
        <p:xfrm>
          <a:off x="3232363" y="3323903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BD8A790-FE89-1412-EAB2-D221079387F1}"/>
              </a:ext>
            </a:extLst>
          </p:cNvPr>
          <p:cNvSpPr txBox="1"/>
          <p:nvPr/>
        </p:nvSpPr>
        <p:spPr>
          <a:xfrm>
            <a:off x="2937658" y="3504550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FA012-B539-1250-E488-906A1B8DC5A7}"/>
              </a:ext>
            </a:extLst>
          </p:cNvPr>
          <p:cNvSpPr txBox="1"/>
          <p:nvPr/>
        </p:nvSpPr>
        <p:spPr>
          <a:xfrm>
            <a:off x="2889863" y="3304827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1</a:t>
            </a:r>
            <a:endParaRPr lang="en-US" baseline="-25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7BAC9F-05CE-284B-371E-A2D1D3EB0E1B}"/>
              </a:ext>
            </a:extLst>
          </p:cNvPr>
          <p:cNvSpPr txBox="1"/>
          <p:nvPr/>
        </p:nvSpPr>
        <p:spPr>
          <a:xfrm>
            <a:off x="600662" y="1641137"/>
            <a:ext cx="1667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1, </a:t>
            </a:r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-25000">
                <a:latin typeface="Source Sans Pro" panose="020B0503030403020204" pitchFamily="34" charset="0"/>
              </a:rPr>
              <a:t>2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 : </a:t>
            </a:r>
            <a:r>
              <a:rPr lang="en-US" b="0" i="0">
                <a:effectLst/>
                <a:latin typeface="Source Sans Pro" panose="020B0503030403020204" pitchFamily="34" charset="0"/>
              </a:rPr>
              <a:t>ReLU</a:t>
            </a:r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7E24684-AD5F-8D3C-4A67-CBE69DA0348F}"/>
              </a:ext>
            </a:extLst>
          </p:cNvPr>
          <p:cNvSpPr txBox="1"/>
          <p:nvPr/>
        </p:nvSpPr>
        <p:spPr>
          <a:xfrm>
            <a:off x="2336996" y="139901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C7F16B-B964-3840-81C9-7B7ECB8FA4E9}"/>
              </a:ext>
            </a:extLst>
          </p:cNvPr>
          <p:cNvSpPr txBox="1"/>
          <p:nvPr/>
        </p:nvSpPr>
        <p:spPr>
          <a:xfrm>
            <a:off x="3486298" y="223220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1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FCF749E5-40D3-FF88-4180-884EB125E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548014"/>
              </p:ext>
            </p:extLst>
          </p:nvPr>
        </p:nvGraphicFramePr>
        <p:xfrm>
          <a:off x="3811575" y="3323903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718FE46C-998E-CEC4-CC95-68B64085A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327359"/>
              </p:ext>
            </p:extLst>
          </p:nvPr>
        </p:nvGraphicFramePr>
        <p:xfrm>
          <a:off x="3811575" y="1454664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E2687E10-5C28-DE7F-F9A1-5DC5275B5B6B}"/>
              </a:ext>
            </a:extLst>
          </p:cNvPr>
          <p:cNvGraphicFramePr>
            <a:graphicFrameLocks noGrp="1"/>
          </p:cNvGraphicFramePr>
          <p:nvPr/>
        </p:nvGraphicFramePr>
        <p:xfrm>
          <a:off x="4352585" y="3323903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6991EE26-D80D-5C4A-BCA8-DF38AE32E1A6}"/>
              </a:ext>
            </a:extLst>
          </p:cNvPr>
          <p:cNvSpPr txBox="1"/>
          <p:nvPr/>
        </p:nvSpPr>
        <p:spPr>
          <a:xfrm>
            <a:off x="4057880" y="3504550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1E41ABE-5F69-2641-E16E-AC7B852BD8F1}"/>
              </a:ext>
            </a:extLst>
          </p:cNvPr>
          <p:cNvSpPr txBox="1"/>
          <p:nvPr/>
        </p:nvSpPr>
        <p:spPr>
          <a:xfrm>
            <a:off x="4010085" y="3304827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1</a:t>
            </a:r>
            <a:endParaRPr lang="en-US" baseline="-2500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9ABD309-AB6D-1E07-8791-9007C9BF1C99}"/>
              </a:ext>
            </a:extLst>
          </p:cNvPr>
          <p:cNvSpPr txBox="1"/>
          <p:nvPr/>
        </p:nvSpPr>
        <p:spPr>
          <a:xfrm>
            <a:off x="3491229" y="1387275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F53E559-E59F-98F5-8704-BA6CC9D163F6}"/>
              </a:ext>
            </a:extLst>
          </p:cNvPr>
          <p:cNvSpPr txBox="1"/>
          <p:nvPr/>
        </p:nvSpPr>
        <p:spPr>
          <a:xfrm>
            <a:off x="4606520" y="223220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2</a:t>
            </a:r>
          </a:p>
        </p:txBody>
      </p:sp>
      <p:graphicFrame>
        <p:nvGraphicFramePr>
          <p:cNvPr id="100" name="Table 99">
            <a:extLst>
              <a:ext uri="{FF2B5EF4-FFF2-40B4-BE49-F238E27FC236}">
                <a16:creationId xmlns:a16="http://schemas.microsoft.com/office/drawing/2014/main" id="{26A707A2-1F2D-E25B-217B-EF7CF20A1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0562"/>
              </p:ext>
            </p:extLst>
          </p:nvPr>
        </p:nvGraphicFramePr>
        <p:xfrm>
          <a:off x="4923981" y="3323903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101" name="Table 100">
            <a:extLst>
              <a:ext uri="{FF2B5EF4-FFF2-40B4-BE49-F238E27FC236}">
                <a16:creationId xmlns:a16="http://schemas.microsoft.com/office/drawing/2014/main" id="{554642F8-D781-FDCF-69F4-1152C4F73137}"/>
              </a:ext>
            </a:extLst>
          </p:cNvPr>
          <p:cNvGraphicFramePr>
            <a:graphicFrameLocks noGrp="1"/>
          </p:cNvGraphicFramePr>
          <p:nvPr/>
        </p:nvGraphicFramePr>
        <p:xfrm>
          <a:off x="4923981" y="1454664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8D7C7646-CF3D-BA1B-BCC5-B7235DCD3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315495"/>
              </p:ext>
            </p:extLst>
          </p:nvPr>
        </p:nvGraphicFramePr>
        <p:xfrm>
          <a:off x="5464991" y="3323903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26600D35-09E6-76AE-B535-1052CFF8887E}"/>
              </a:ext>
            </a:extLst>
          </p:cNvPr>
          <p:cNvSpPr txBox="1"/>
          <p:nvPr/>
        </p:nvSpPr>
        <p:spPr>
          <a:xfrm>
            <a:off x="5170286" y="3504550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1B73E99-33A8-1AB5-EE81-C344166EE207}"/>
              </a:ext>
            </a:extLst>
          </p:cNvPr>
          <p:cNvSpPr txBox="1"/>
          <p:nvPr/>
        </p:nvSpPr>
        <p:spPr>
          <a:xfrm>
            <a:off x="5122491" y="3304827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1</a:t>
            </a:r>
            <a:endParaRPr lang="en-US" baseline="-2500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62A53C0-75DD-B8F0-9300-8C9BF5464D14}"/>
              </a:ext>
            </a:extLst>
          </p:cNvPr>
          <p:cNvSpPr txBox="1"/>
          <p:nvPr/>
        </p:nvSpPr>
        <p:spPr>
          <a:xfrm>
            <a:off x="4603635" y="1387275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3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80A56F37-E636-1560-7EEB-3C6D9FED3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284160"/>
              </p:ext>
            </p:extLst>
          </p:nvPr>
        </p:nvGraphicFramePr>
        <p:xfrm>
          <a:off x="2687414" y="2333278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  <a:endParaRPr lang="en-US" sz="12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BDF1BDC1-5303-9D6A-3923-A830E83E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513643"/>
              </p:ext>
            </p:extLst>
          </p:nvPr>
        </p:nvGraphicFramePr>
        <p:xfrm>
          <a:off x="3804821" y="2329887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8063AADC-D389-527A-DEE6-91C3EA436140}"/>
              </a:ext>
            </a:extLst>
          </p:cNvPr>
          <p:cNvGraphicFramePr>
            <a:graphicFrameLocks noGrp="1"/>
          </p:cNvGraphicFramePr>
          <p:nvPr/>
        </p:nvGraphicFramePr>
        <p:xfrm>
          <a:off x="4923981" y="2325288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43F10A69-EF92-85FD-904B-2F540E126A27}"/>
              </a:ext>
            </a:extLst>
          </p:cNvPr>
          <p:cNvSpPr txBox="1"/>
          <p:nvPr/>
        </p:nvSpPr>
        <p:spPr>
          <a:xfrm>
            <a:off x="3189044" y="2984610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C46BA6-7A7E-BB86-AB6E-5E95E48F6E01}"/>
              </a:ext>
            </a:extLst>
          </p:cNvPr>
          <p:cNvSpPr txBox="1"/>
          <p:nvPr/>
        </p:nvSpPr>
        <p:spPr>
          <a:xfrm>
            <a:off x="4309266" y="2984610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79F627-E6E5-1416-4410-17A30DC050EF}"/>
              </a:ext>
            </a:extLst>
          </p:cNvPr>
          <p:cNvSpPr txBox="1"/>
          <p:nvPr/>
        </p:nvSpPr>
        <p:spPr>
          <a:xfrm>
            <a:off x="5421672" y="2984610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3</a:t>
            </a:r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B77B3963-E0FB-3806-8B0E-2D66948906DA}"/>
              </a:ext>
            </a:extLst>
          </p:cNvPr>
          <p:cNvGraphicFramePr>
            <a:graphicFrameLocks noGrp="1"/>
          </p:cNvGraphicFramePr>
          <p:nvPr/>
        </p:nvGraphicFramePr>
        <p:xfrm>
          <a:off x="597965" y="3325702"/>
          <a:ext cx="82296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6391479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483281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6035112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417657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0253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61796312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3D422BE4-06D3-001B-458D-F38659718FFA}"/>
              </a:ext>
            </a:extLst>
          </p:cNvPr>
          <p:cNvSpPr txBox="1"/>
          <p:nvPr/>
        </p:nvSpPr>
        <p:spPr>
          <a:xfrm>
            <a:off x="2716878" y="310456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41C637-B175-EE43-E88A-D2346F67165F}"/>
              </a:ext>
            </a:extLst>
          </p:cNvPr>
          <p:cNvSpPr txBox="1"/>
          <p:nvPr/>
        </p:nvSpPr>
        <p:spPr>
          <a:xfrm>
            <a:off x="3808142" y="310456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5F72D16-8FE0-FE53-981D-DF20826B17B4}"/>
              </a:ext>
            </a:extLst>
          </p:cNvPr>
          <p:cNvSpPr txBox="1"/>
          <p:nvPr/>
        </p:nvSpPr>
        <p:spPr>
          <a:xfrm>
            <a:off x="4906468" y="310456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5FF943-8B01-031C-94C4-8E08E076B320}"/>
              </a:ext>
            </a:extLst>
          </p:cNvPr>
          <p:cNvSpPr txBox="1"/>
          <p:nvPr/>
        </p:nvSpPr>
        <p:spPr>
          <a:xfrm>
            <a:off x="3256618" y="411872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DBA799-C43C-A902-B347-B46603AFBD39}"/>
              </a:ext>
            </a:extLst>
          </p:cNvPr>
          <p:cNvSpPr txBox="1"/>
          <p:nvPr/>
        </p:nvSpPr>
        <p:spPr>
          <a:xfrm>
            <a:off x="4347882" y="411872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F4240A0-B92A-5976-4D29-1458EF7CE058}"/>
              </a:ext>
            </a:extLst>
          </p:cNvPr>
          <p:cNvSpPr txBox="1"/>
          <p:nvPr/>
        </p:nvSpPr>
        <p:spPr>
          <a:xfrm>
            <a:off x="5446208" y="411872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2973B0C-AFD6-219A-517E-B5C9A0A5CA0F}"/>
              </a:ext>
            </a:extLst>
          </p:cNvPr>
          <p:cNvSpPr txBox="1"/>
          <p:nvPr/>
        </p:nvSpPr>
        <p:spPr>
          <a:xfrm>
            <a:off x="2345191" y="2236623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0</a:t>
            </a:r>
          </a:p>
        </p:txBody>
      </p:sp>
      <p:pic>
        <p:nvPicPr>
          <p:cNvPr id="92" name="Graphic 91">
            <a:extLst>
              <a:ext uri="{FF2B5EF4-FFF2-40B4-BE49-F238E27FC236}">
                <a16:creationId xmlns:a16="http://schemas.microsoft.com/office/drawing/2014/main" id="{2F848370-CEC5-B928-15CC-B8D59C2E8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70024" y="2593519"/>
            <a:ext cx="292100" cy="457200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E76C5D47-865B-1DEE-0C24-6BAF6534C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4167" y="2597584"/>
            <a:ext cx="2921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6CA37-12E5-E20A-371A-4F442B266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Calculate a Decoder</a:t>
            </a:r>
          </a:p>
        </p:txBody>
      </p:sp>
      <p:graphicFrame>
        <p:nvGraphicFramePr>
          <p:cNvPr id="183" name="Table 182">
            <a:extLst>
              <a:ext uri="{FF2B5EF4-FFF2-40B4-BE49-F238E27FC236}">
                <a16:creationId xmlns:a16="http://schemas.microsoft.com/office/drawing/2014/main" id="{4E958AFD-5067-975A-ACF7-B5C6AA3E282D}"/>
              </a:ext>
            </a:extLst>
          </p:cNvPr>
          <p:cNvGraphicFramePr>
            <a:graphicFrameLocks noGrp="1"/>
          </p:cNvGraphicFramePr>
          <p:nvPr/>
        </p:nvGraphicFramePr>
        <p:xfrm>
          <a:off x="6945543" y="3322104"/>
          <a:ext cx="109728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6391479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483281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6035112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361469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7657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53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796312"/>
                  </a:ext>
                </a:extLst>
              </a:tr>
            </a:tbl>
          </a:graphicData>
        </a:graphic>
      </p:graphicFrame>
      <p:graphicFrame>
        <p:nvGraphicFramePr>
          <p:cNvPr id="184" name="Table 183">
            <a:extLst>
              <a:ext uri="{FF2B5EF4-FFF2-40B4-BE49-F238E27FC236}">
                <a16:creationId xmlns:a16="http://schemas.microsoft.com/office/drawing/2014/main" id="{BD871DD6-A6E3-3409-6B91-7A2568A1AB68}"/>
              </a:ext>
            </a:extLst>
          </p:cNvPr>
          <p:cNvGraphicFramePr>
            <a:graphicFrameLocks noGrp="1"/>
          </p:cNvGraphicFramePr>
          <p:nvPr/>
        </p:nvGraphicFramePr>
        <p:xfrm>
          <a:off x="8122701" y="3322104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186" name="Table 185">
            <a:extLst>
              <a:ext uri="{FF2B5EF4-FFF2-40B4-BE49-F238E27FC236}">
                <a16:creationId xmlns:a16="http://schemas.microsoft.com/office/drawing/2014/main" id="{648B42DC-E285-D630-1952-8E9F6DD723A8}"/>
              </a:ext>
            </a:extLst>
          </p:cNvPr>
          <p:cNvGraphicFramePr>
            <a:graphicFrameLocks noGrp="1"/>
          </p:cNvGraphicFramePr>
          <p:nvPr/>
        </p:nvGraphicFramePr>
        <p:xfrm>
          <a:off x="8663711" y="3322104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sp>
        <p:nvSpPr>
          <p:cNvPr id="187" name="TextBox 186">
            <a:extLst>
              <a:ext uri="{FF2B5EF4-FFF2-40B4-BE49-F238E27FC236}">
                <a16:creationId xmlns:a16="http://schemas.microsoft.com/office/drawing/2014/main" id="{6D9EBB52-D14F-629E-266B-78750D8EEC1E}"/>
              </a:ext>
            </a:extLst>
          </p:cNvPr>
          <p:cNvSpPr txBox="1"/>
          <p:nvPr/>
        </p:nvSpPr>
        <p:spPr>
          <a:xfrm>
            <a:off x="8369006" y="3502751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91A3BA2-4F82-7A58-6AF7-FC0FE96FD523}"/>
              </a:ext>
            </a:extLst>
          </p:cNvPr>
          <p:cNvSpPr txBox="1"/>
          <p:nvPr/>
        </p:nvSpPr>
        <p:spPr>
          <a:xfrm>
            <a:off x="8321211" y="3303028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1</a:t>
            </a:r>
            <a:endParaRPr lang="en-US" baseline="-2500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1C7E436-E9D2-D485-06CB-57B3203E426F}"/>
              </a:ext>
            </a:extLst>
          </p:cNvPr>
          <p:cNvSpPr txBox="1"/>
          <p:nvPr/>
        </p:nvSpPr>
        <p:spPr>
          <a:xfrm>
            <a:off x="6032010" y="1639338"/>
            <a:ext cx="1667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1, </a:t>
            </a:r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-25000">
                <a:latin typeface="Source Sans Pro" panose="020B0503030403020204" pitchFamily="34" charset="0"/>
              </a:rPr>
              <a:t>2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 : </a:t>
            </a:r>
            <a:r>
              <a:rPr lang="en-US" b="0" i="0">
                <a:effectLst/>
                <a:latin typeface="Source Sans Pro" panose="020B0503030403020204" pitchFamily="34" charset="0"/>
              </a:rPr>
              <a:t>ReLU</a:t>
            </a:r>
            <a:endParaRPr lang="en-US"/>
          </a:p>
        </p:txBody>
      </p:sp>
      <p:graphicFrame>
        <p:nvGraphicFramePr>
          <p:cNvPr id="190" name="Table 189">
            <a:extLst>
              <a:ext uri="{FF2B5EF4-FFF2-40B4-BE49-F238E27FC236}">
                <a16:creationId xmlns:a16="http://schemas.microsoft.com/office/drawing/2014/main" id="{814D8D6B-3E2B-4DBB-7F13-9263AA53BF4F}"/>
              </a:ext>
            </a:extLst>
          </p:cNvPr>
          <p:cNvGraphicFramePr>
            <a:graphicFrameLocks noGrp="1"/>
          </p:cNvGraphicFramePr>
          <p:nvPr/>
        </p:nvGraphicFramePr>
        <p:xfrm>
          <a:off x="7494183" y="4369647"/>
          <a:ext cx="10972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6391479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483281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6035112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361469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7657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5370"/>
                  </a:ext>
                </a:extLst>
              </a:tr>
            </a:tbl>
          </a:graphicData>
        </a:graphic>
      </p:graphicFrame>
      <p:graphicFrame>
        <p:nvGraphicFramePr>
          <p:cNvPr id="191" name="Table 190">
            <a:extLst>
              <a:ext uri="{FF2B5EF4-FFF2-40B4-BE49-F238E27FC236}">
                <a16:creationId xmlns:a16="http://schemas.microsoft.com/office/drawing/2014/main" id="{95E6837B-D32B-ABA3-4135-1CD5EBE190A4}"/>
              </a:ext>
            </a:extLst>
          </p:cNvPr>
          <p:cNvGraphicFramePr>
            <a:graphicFrameLocks noGrp="1"/>
          </p:cNvGraphicFramePr>
          <p:nvPr/>
        </p:nvGraphicFramePr>
        <p:xfrm>
          <a:off x="8671341" y="4369647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graphicFrame>
        <p:nvGraphicFramePr>
          <p:cNvPr id="192" name="Table 191">
            <a:extLst>
              <a:ext uri="{FF2B5EF4-FFF2-40B4-BE49-F238E27FC236}">
                <a16:creationId xmlns:a16="http://schemas.microsoft.com/office/drawing/2014/main" id="{9CA98758-DC96-F9AF-FE70-14F1193106EB}"/>
              </a:ext>
            </a:extLst>
          </p:cNvPr>
          <p:cNvGraphicFramePr>
            <a:graphicFrameLocks noGrp="1"/>
          </p:cNvGraphicFramePr>
          <p:nvPr/>
        </p:nvGraphicFramePr>
        <p:xfrm>
          <a:off x="9236454" y="4350571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sp>
        <p:nvSpPr>
          <p:cNvPr id="193" name="TextBox 192">
            <a:extLst>
              <a:ext uri="{FF2B5EF4-FFF2-40B4-BE49-F238E27FC236}">
                <a16:creationId xmlns:a16="http://schemas.microsoft.com/office/drawing/2014/main" id="{B70E23A3-6595-1C69-A4B8-7CC3FE0934B6}"/>
              </a:ext>
            </a:extLst>
          </p:cNvPr>
          <p:cNvSpPr txBox="1"/>
          <p:nvPr/>
        </p:nvSpPr>
        <p:spPr>
          <a:xfrm>
            <a:off x="8917646" y="4550294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890DFB3-C395-E3EB-45B6-EE61DC4099C8}"/>
              </a:ext>
            </a:extLst>
          </p:cNvPr>
          <p:cNvSpPr txBox="1"/>
          <p:nvPr/>
        </p:nvSpPr>
        <p:spPr>
          <a:xfrm>
            <a:off x="8869851" y="4350571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-25000">
                <a:latin typeface="Source Sans Pro" panose="020B0503030403020204" pitchFamily="34" charset="0"/>
              </a:rPr>
              <a:t>2</a:t>
            </a:r>
            <a:endParaRPr lang="en-US" baseline="-2500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95FA19E-6469-8C5B-81A0-E834749B18CF}"/>
              </a:ext>
            </a:extLst>
          </p:cNvPr>
          <p:cNvSpPr txBox="1"/>
          <p:nvPr/>
        </p:nvSpPr>
        <p:spPr>
          <a:xfrm>
            <a:off x="9207648" y="494472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  <a:r>
              <a:rPr lang="en-US" baseline="-25000"/>
              <a:t>1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1F55A6A-E372-355C-0F8E-D4EB46B73D12}"/>
              </a:ext>
            </a:extLst>
          </p:cNvPr>
          <p:cNvSpPr txBox="1"/>
          <p:nvPr/>
        </p:nvSpPr>
        <p:spPr>
          <a:xfrm>
            <a:off x="8917646" y="2230409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1</a:t>
            </a:r>
          </a:p>
        </p:txBody>
      </p:sp>
      <p:graphicFrame>
        <p:nvGraphicFramePr>
          <p:cNvPr id="198" name="Table 197">
            <a:extLst>
              <a:ext uri="{FF2B5EF4-FFF2-40B4-BE49-F238E27FC236}">
                <a16:creationId xmlns:a16="http://schemas.microsoft.com/office/drawing/2014/main" id="{B5C751B9-A6E3-701D-3763-AE3AA8F152F7}"/>
              </a:ext>
            </a:extLst>
          </p:cNvPr>
          <p:cNvGraphicFramePr>
            <a:graphicFrameLocks noGrp="1"/>
          </p:cNvGraphicFramePr>
          <p:nvPr/>
        </p:nvGraphicFramePr>
        <p:xfrm>
          <a:off x="9242923" y="3322104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200" name="Table 199">
            <a:extLst>
              <a:ext uri="{FF2B5EF4-FFF2-40B4-BE49-F238E27FC236}">
                <a16:creationId xmlns:a16="http://schemas.microsoft.com/office/drawing/2014/main" id="{63FB4C89-CF5E-CD4A-5E78-9DD4DA6FA248}"/>
              </a:ext>
            </a:extLst>
          </p:cNvPr>
          <p:cNvGraphicFramePr>
            <a:graphicFrameLocks noGrp="1"/>
          </p:cNvGraphicFramePr>
          <p:nvPr/>
        </p:nvGraphicFramePr>
        <p:xfrm>
          <a:off x="9783933" y="3322104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sp>
        <p:nvSpPr>
          <p:cNvPr id="201" name="TextBox 200">
            <a:extLst>
              <a:ext uri="{FF2B5EF4-FFF2-40B4-BE49-F238E27FC236}">
                <a16:creationId xmlns:a16="http://schemas.microsoft.com/office/drawing/2014/main" id="{7E44B27B-C633-AA57-C829-FA5665617D3C}"/>
              </a:ext>
            </a:extLst>
          </p:cNvPr>
          <p:cNvSpPr txBox="1"/>
          <p:nvPr/>
        </p:nvSpPr>
        <p:spPr>
          <a:xfrm>
            <a:off x="9489228" y="3502751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F60B2B14-633A-8847-EFB2-831ADB3ACC4B}"/>
              </a:ext>
            </a:extLst>
          </p:cNvPr>
          <p:cNvSpPr txBox="1"/>
          <p:nvPr/>
        </p:nvSpPr>
        <p:spPr>
          <a:xfrm>
            <a:off x="9441433" y="3303028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1</a:t>
            </a:r>
            <a:endParaRPr lang="en-US" baseline="-25000"/>
          </a:p>
        </p:txBody>
      </p:sp>
      <p:graphicFrame>
        <p:nvGraphicFramePr>
          <p:cNvPr id="203" name="Table 202">
            <a:extLst>
              <a:ext uri="{FF2B5EF4-FFF2-40B4-BE49-F238E27FC236}">
                <a16:creationId xmlns:a16="http://schemas.microsoft.com/office/drawing/2014/main" id="{880E1112-029D-B0AA-679B-9504BA6804A0}"/>
              </a:ext>
            </a:extLst>
          </p:cNvPr>
          <p:cNvGraphicFramePr>
            <a:graphicFrameLocks noGrp="1"/>
          </p:cNvGraphicFramePr>
          <p:nvPr/>
        </p:nvGraphicFramePr>
        <p:xfrm>
          <a:off x="9791563" y="4369647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graphicFrame>
        <p:nvGraphicFramePr>
          <p:cNvPr id="204" name="Table 203">
            <a:extLst>
              <a:ext uri="{FF2B5EF4-FFF2-40B4-BE49-F238E27FC236}">
                <a16:creationId xmlns:a16="http://schemas.microsoft.com/office/drawing/2014/main" id="{5F0EF1FC-B81E-120D-EE21-6341C4F65042}"/>
              </a:ext>
            </a:extLst>
          </p:cNvPr>
          <p:cNvGraphicFramePr>
            <a:graphicFrameLocks noGrp="1"/>
          </p:cNvGraphicFramePr>
          <p:nvPr/>
        </p:nvGraphicFramePr>
        <p:xfrm>
          <a:off x="10356676" y="4350571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sp>
        <p:nvSpPr>
          <p:cNvPr id="205" name="TextBox 204">
            <a:extLst>
              <a:ext uri="{FF2B5EF4-FFF2-40B4-BE49-F238E27FC236}">
                <a16:creationId xmlns:a16="http://schemas.microsoft.com/office/drawing/2014/main" id="{F520F553-EA5E-ACC6-B954-73FDF0A42BEE}"/>
              </a:ext>
            </a:extLst>
          </p:cNvPr>
          <p:cNvSpPr txBox="1"/>
          <p:nvPr/>
        </p:nvSpPr>
        <p:spPr>
          <a:xfrm>
            <a:off x="10037868" y="4550294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1107EF14-7196-FC52-BB95-D063BF619B2A}"/>
              </a:ext>
            </a:extLst>
          </p:cNvPr>
          <p:cNvSpPr txBox="1"/>
          <p:nvPr/>
        </p:nvSpPr>
        <p:spPr>
          <a:xfrm>
            <a:off x="9990073" y="4350571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-25000">
                <a:latin typeface="Source Sans Pro" panose="020B0503030403020204" pitchFamily="34" charset="0"/>
              </a:rPr>
              <a:t>2</a:t>
            </a:r>
            <a:endParaRPr lang="en-US" baseline="-2500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55847A08-0B30-9AE5-52B7-A79CC7B4D802}"/>
              </a:ext>
            </a:extLst>
          </p:cNvPr>
          <p:cNvSpPr txBox="1"/>
          <p:nvPr/>
        </p:nvSpPr>
        <p:spPr>
          <a:xfrm>
            <a:off x="10327870" y="494472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  <a:r>
              <a:rPr lang="en-US" baseline="-25000"/>
              <a:t>2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3E577BAC-065A-E6D7-40B7-B961195ECE70}"/>
              </a:ext>
            </a:extLst>
          </p:cNvPr>
          <p:cNvSpPr txBox="1"/>
          <p:nvPr/>
        </p:nvSpPr>
        <p:spPr>
          <a:xfrm>
            <a:off x="10037868" y="2230409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2</a:t>
            </a:r>
          </a:p>
        </p:txBody>
      </p:sp>
      <p:graphicFrame>
        <p:nvGraphicFramePr>
          <p:cNvPr id="210" name="Table 209">
            <a:extLst>
              <a:ext uri="{FF2B5EF4-FFF2-40B4-BE49-F238E27FC236}">
                <a16:creationId xmlns:a16="http://schemas.microsoft.com/office/drawing/2014/main" id="{BBA95911-7724-27FF-8596-8325BA81BAB8}"/>
              </a:ext>
            </a:extLst>
          </p:cNvPr>
          <p:cNvGraphicFramePr>
            <a:graphicFrameLocks noGrp="1"/>
          </p:cNvGraphicFramePr>
          <p:nvPr/>
        </p:nvGraphicFramePr>
        <p:xfrm>
          <a:off x="10355329" y="3322104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212" name="Table 211">
            <a:extLst>
              <a:ext uri="{FF2B5EF4-FFF2-40B4-BE49-F238E27FC236}">
                <a16:creationId xmlns:a16="http://schemas.microsoft.com/office/drawing/2014/main" id="{B36CDFB9-1F35-00A7-9539-995DD2B15F45}"/>
              </a:ext>
            </a:extLst>
          </p:cNvPr>
          <p:cNvGraphicFramePr>
            <a:graphicFrameLocks noGrp="1"/>
          </p:cNvGraphicFramePr>
          <p:nvPr/>
        </p:nvGraphicFramePr>
        <p:xfrm>
          <a:off x="10896339" y="3322104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sp>
        <p:nvSpPr>
          <p:cNvPr id="213" name="TextBox 212">
            <a:extLst>
              <a:ext uri="{FF2B5EF4-FFF2-40B4-BE49-F238E27FC236}">
                <a16:creationId xmlns:a16="http://schemas.microsoft.com/office/drawing/2014/main" id="{40AF29CB-1207-7015-F158-B7C34934587F}"/>
              </a:ext>
            </a:extLst>
          </p:cNvPr>
          <p:cNvSpPr txBox="1"/>
          <p:nvPr/>
        </p:nvSpPr>
        <p:spPr>
          <a:xfrm>
            <a:off x="10601634" y="3502751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6C866D97-EE28-9835-6B22-49E73A63E02B}"/>
              </a:ext>
            </a:extLst>
          </p:cNvPr>
          <p:cNvSpPr txBox="1"/>
          <p:nvPr/>
        </p:nvSpPr>
        <p:spPr>
          <a:xfrm>
            <a:off x="10553839" y="3303028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1</a:t>
            </a:r>
            <a:endParaRPr lang="en-US" baseline="-25000"/>
          </a:p>
        </p:txBody>
      </p:sp>
      <p:graphicFrame>
        <p:nvGraphicFramePr>
          <p:cNvPr id="215" name="Table 214">
            <a:extLst>
              <a:ext uri="{FF2B5EF4-FFF2-40B4-BE49-F238E27FC236}">
                <a16:creationId xmlns:a16="http://schemas.microsoft.com/office/drawing/2014/main" id="{D68256BD-4FA7-B7E0-037B-344BA8C74C25}"/>
              </a:ext>
            </a:extLst>
          </p:cNvPr>
          <p:cNvGraphicFramePr>
            <a:graphicFrameLocks noGrp="1"/>
          </p:cNvGraphicFramePr>
          <p:nvPr/>
        </p:nvGraphicFramePr>
        <p:xfrm>
          <a:off x="10903969" y="4369647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graphicFrame>
        <p:nvGraphicFramePr>
          <p:cNvPr id="216" name="Table 215">
            <a:extLst>
              <a:ext uri="{FF2B5EF4-FFF2-40B4-BE49-F238E27FC236}">
                <a16:creationId xmlns:a16="http://schemas.microsoft.com/office/drawing/2014/main" id="{FEF6148D-FD6A-25F5-7051-E62882B5498F}"/>
              </a:ext>
            </a:extLst>
          </p:cNvPr>
          <p:cNvGraphicFramePr>
            <a:graphicFrameLocks noGrp="1"/>
          </p:cNvGraphicFramePr>
          <p:nvPr/>
        </p:nvGraphicFramePr>
        <p:xfrm>
          <a:off x="11469082" y="4350571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sp>
        <p:nvSpPr>
          <p:cNvPr id="217" name="TextBox 216">
            <a:extLst>
              <a:ext uri="{FF2B5EF4-FFF2-40B4-BE49-F238E27FC236}">
                <a16:creationId xmlns:a16="http://schemas.microsoft.com/office/drawing/2014/main" id="{1CB13CA0-7165-7EA8-5C4C-C858BC988B8E}"/>
              </a:ext>
            </a:extLst>
          </p:cNvPr>
          <p:cNvSpPr txBox="1"/>
          <p:nvPr/>
        </p:nvSpPr>
        <p:spPr>
          <a:xfrm>
            <a:off x="11150274" y="4550294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8874E600-A53D-A671-189F-86DA23008F3A}"/>
              </a:ext>
            </a:extLst>
          </p:cNvPr>
          <p:cNvSpPr txBox="1"/>
          <p:nvPr/>
        </p:nvSpPr>
        <p:spPr>
          <a:xfrm>
            <a:off x="11102479" y="4350571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-25000">
                <a:latin typeface="Source Sans Pro" panose="020B0503030403020204" pitchFamily="34" charset="0"/>
              </a:rPr>
              <a:t>2</a:t>
            </a:r>
            <a:endParaRPr lang="en-US" baseline="-2500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6C311484-D1F1-B65F-6866-072086EDB443}"/>
              </a:ext>
            </a:extLst>
          </p:cNvPr>
          <p:cNvSpPr txBox="1"/>
          <p:nvPr/>
        </p:nvSpPr>
        <p:spPr>
          <a:xfrm>
            <a:off x="11440276" y="494472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  <a:r>
              <a:rPr lang="en-US" baseline="-25000"/>
              <a:t>3</a:t>
            </a:r>
          </a:p>
        </p:txBody>
      </p:sp>
      <p:graphicFrame>
        <p:nvGraphicFramePr>
          <p:cNvPr id="221" name="Table 220">
            <a:extLst>
              <a:ext uri="{FF2B5EF4-FFF2-40B4-BE49-F238E27FC236}">
                <a16:creationId xmlns:a16="http://schemas.microsoft.com/office/drawing/2014/main" id="{0ABE008C-96A4-FE36-D079-6BCA980A1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957323"/>
              </p:ext>
            </p:extLst>
          </p:nvPr>
        </p:nvGraphicFramePr>
        <p:xfrm>
          <a:off x="8118762" y="2331479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222" name="Table 221">
            <a:extLst>
              <a:ext uri="{FF2B5EF4-FFF2-40B4-BE49-F238E27FC236}">
                <a16:creationId xmlns:a16="http://schemas.microsoft.com/office/drawing/2014/main" id="{76EE5FDE-00DE-5C1B-DB69-FBCC48553091}"/>
              </a:ext>
            </a:extLst>
          </p:cNvPr>
          <p:cNvGraphicFramePr>
            <a:graphicFrameLocks noGrp="1"/>
          </p:cNvGraphicFramePr>
          <p:nvPr/>
        </p:nvGraphicFramePr>
        <p:xfrm>
          <a:off x="9236169" y="2328088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223" name="Table 222">
            <a:extLst>
              <a:ext uri="{FF2B5EF4-FFF2-40B4-BE49-F238E27FC236}">
                <a16:creationId xmlns:a16="http://schemas.microsoft.com/office/drawing/2014/main" id="{7624AA9F-1CAA-C30F-B5AE-C577816739E2}"/>
              </a:ext>
            </a:extLst>
          </p:cNvPr>
          <p:cNvGraphicFramePr>
            <a:graphicFrameLocks noGrp="1"/>
          </p:cNvGraphicFramePr>
          <p:nvPr/>
        </p:nvGraphicFramePr>
        <p:xfrm>
          <a:off x="10355329" y="2323489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sp>
        <p:nvSpPr>
          <p:cNvPr id="224" name="TextBox 223">
            <a:extLst>
              <a:ext uri="{FF2B5EF4-FFF2-40B4-BE49-F238E27FC236}">
                <a16:creationId xmlns:a16="http://schemas.microsoft.com/office/drawing/2014/main" id="{7F215993-C2C2-82D9-DDF3-EE6CCA525CC9}"/>
              </a:ext>
            </a:extLst>
          </p:cNvPr>
          <p:cNvSpPr txBox="1"/>
          <p:nvPr/>
        </p:nvSpPr>
        <p:spPr>
          <a:xfrm>
            <a:off x="8620392" y="2982811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4BD0F3F-2BDD-0DB8-B4E5-2777C04D6A97}"/>
              </a:ext>
            </a:extLst>
          </p:cNvPr>
          <p:cNvSpPr txBox="1"/>
          <p:nvPr/>
        </p:nvSpPr>
        <p:spPr>
          <a:xfrm>
            <a:off x="9740614" y="2982811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2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E15C376C-193B-814A-0B65-0060BED00239}"/>
              </a:ext>
            </a:extLst>
          </p:cNvPr>
          <p:cNvSpPr txBox="1"/>
          <p:nvPr/>
        </p:nvSpPr>
        <p:spPr>
          <a:xfrm>
            <a:off x="10853020" y="2982811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3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E101BFAD-7550-4C16-C5E7-1FF72F35A2EC}"/>
              </a:ext>
            </a:extLst>
          </p:cNvPr>
          <p:cNvSpPr txBox="1"/>
          <p:nvPr/>
        </p:nvSpPr>
        <p:spPr>
          <a:xfrm>
            <a:off x="8148226" y="310276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9CEDAB7D-4BC2-0C99-38A8-10631583C5B5}"/>
              </a:ext>
            </a:extLst>
          </p:cNvPr>
          <p:cNvSpPr txBox="1"/>
          <p:nvPr/>
        </p:nvSpPr>
        <p:spPr>
          <a:xfrm>
            <a:off x="9239490" y="310276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C1E9253-40BD-42C3-C5BE-5DC5E10B429E}"/>
              </a:ext>
            </a:extLst>
          </p:cNvPr>
          <p:cNvSpPr txBox="1"/>
          <p:nvPr/>
        </p:nvSpPr>
        <p:spPr>
          <a:xfrm>
            <a:off x="10337816" y="310276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C097F363-2FCB-0B5E-22A8-869CAA3ADCFC}"/>
              </a:ext>
            </a:extLst>
          </p:cNvPr>
          <p:cNvSpPr txBox="1"/>
          <p:nvPr/>
        </p:nvSpPr>
        <p:spPr>
          <a:xfrm>
            <a:off x="8687966" y="411692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17A5872F-F327-2BCD-638E-AB51A21D1704}"/>
              </a:ext>
            </a:extLst>
          </p:cNvPr>
          <p:cNvSpPr txBox="1"/>
          <p:nvPr/>
        </p:nvSpPr>
        <p:spPr>
          <a:xfrm>
            <a:off x="9779230" y="411692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304AE268-9DDB-12EE-0A47-1E0BBB316C4E}"/>
              </a:ext>
            </a:extLst>
          </p:cNvPr>
          <p:cNvSpPr txBox="1"/>
          <p:nvPr/>
        </p:nvSpPr>
        <p:spPr>
          <a:xfrm>
            <a:off x="10877556" y="411692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CC53471A-9188-1646-4570-0C04E881FB25}"/>
              </a:ext>
            </a:extLst>
          </p:cNvPr>
          <p:cNvSpPr txBox="1"/>
          <p:nvPr/>
        </p:nvSpPr>
        <p:spPr>
          <a:xfrm>
            <a:off x="7776539" y="223482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0</a:t>
            </a:r>
          </a:p>
        </p:txBody>
      </p:sp>
      <p:pic>
        <p:nvPicPr>
          <p:cNvPr id="235" name="Graphic 234">
            <a:extLst>
              <a:ext uri="{FF2B5EF4-FFF2-40B4-BE49-F238E27FC236}">
                <a16:creationId xmlns:a16="http://schemas.microsoft.com/office/drawing/2014/main" id="{5CFB7103-C734-570E-F1F4-373D133A9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01372" y="2591720"/>
            <a:ext cx="292100" cy="457200"/>
          </a:xfrm>
          <a:prstGeom prst="rect">
            <a:avLst/>
          </a:prstGeom>
        </p:spPr>
      </p:pic>
      <p:pic>
        <p:nvPicPr>
          <p:cNvPr id="236" name="Graphic 235">
            <a:extLst>
              <a:ext uri="{FF2B5EF4-FFF2-40B4-BE49-F238E27FC236}">
                <a16:creationId xmlns:a16="http://schemas.microsoft.com/office/drawing/2014/main" id="{4E877CF8-6C32-A033-D6FE-E77D8CCD7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05515" y="2595785"/>
            <a:ext cx="2921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65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6CA37-12E5-E20A-371A-4F442B266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Multilayer RNN (t = 1)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2484B0-4A5B-1940-A030-329E56C6C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243582"/>
              </p:ext>
            </p:extLst>
          </p:nvPr>
        </p:nvGraphicFramePr>
        <p:xfrm>
          <a:off x="1748774" y="2965066"/>
          <a:ext cx="109728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6391479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483281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6035112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361469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-1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7657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53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7963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665D50-E798-CE86-D4B3-1A5EBEC8F497}"/>
              </a:ext>
            </a:extLst>
          </p:cNvPr>
          <p:cNvGraphicFramePr>
            <a:graphicFrameLocks noGrp="1"/>
          </p:cNvGraphicFramePr>
          <p:nvPr/>
        </p:nvGraphicFramePr>
        <p:xfrm>
          <a:off x="2925932" y="2965066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CF1CB7-FA60-5F8D-81CE-E4BA771CBF86}"/>
              </a:ext>
            </a:extLst>
          </p:cNvPr>
          <p:cNvGraphicFramePr>
            <a:graphicFrameLocks noGrp="1"/>
          </p:cNvGraphicFramePr>
          <p:nvPr/>
        </p:nvGraphicFramePr>
        <p:xfrm>
          <a:off x="2925932" y="1095827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D45DA45-2786-7569-0C34-97C02F5D3DB0}"/>
              </a:ext>
            </a:extLst>
          </p:cNvPr>
          <p:cNvGraphicFramePr>
            <a:graphicFrameLocks noGrp="1"/>
          </p:cNvGraphicFramePr>
          <p:nvPr/>
        </p:nvGraphicFramePr>
        <p:xfrm>
          <a:off x="3466942" y="2965066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BD8A790-FE89-1412-EAB2-D221079387F1}"/>
              </a:ext>
            </a:extLst>
          </p:cNvPr>
          <p:cNvSpPr txBox="1"/>
          <p:nvPr/>
        </p:nvSpPr>
        <p:spPr>
          <a:xfrm>
            <a:off x="3172237" y="3145713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FA012-B539-1250-E488-906A1B8DC5A7}"/>
              </a:ext>
            </a:extLst>
          </p:cNvPr>
          <p:cNvSpPr txBox="1"/>
          <p:nvPr/>
        </p:nvSpPr>
        <p:spPr>
          <a:xfrm>
            <a:off x="3124442" y="2945990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30000">
                <a:latin typeface="Source Sans Pro" panose="020B0503030403020204" pitchFamily="34" charset="0"/>
              </a:rPr>
              <a:t>1</a:t>
            </a:r>
            <a:endParaRPr lang="en-US" baseline="30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7BAC9F-05CE-284B-371E-A2D1D3EB0E1B}"/>
              </a:ext>
            </a:extLst>
          </p:cNvPr>
          <p:cNvSpPr txBox="1"/>
          <p:nvPr/>
        </p:nvSpPr>
        <p:spPr>
          <a:xfrm>
            <a:off x="835241" y="1282300"/>
            <a:ext cx="1667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30000">
                <a:effectLst/>
                <a:latin typeface="Source Sans Pro" panose="020B0503030403020204" pitchFamily="34" charset="0"/>
              </a:rPr>
              <a:t>1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, </a:t>
            </a:r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30000">
                <a:latin typeface="Source Sans Pro" panose="020B0503030403020204" pitchFamily="34" charset="0"/>
              </a:rPr>
              <a:t>2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 , </a:t>
            </a:r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30000">
                <a:latin typeface="Source Sans Pro" panose="020B0503030403020204" pitchFamily="34" charset="0"/>
              </a:rPr>
              <a:t>3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 : </a:t>
            </a:r>
            <a:r>
              <a:rPr lang="en-US" b="0" i="0">
                <a:effectLst/>
                <a:latin typeface="Source Sans Pro" panose="020B0503030403020204" pitchFamily="34" charset="0"/>
              </a:rPr>
              <a:t>ReLU</a:t>
            </a:r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94A7692-21DD-791F-0900-86247740A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102747"/>
              </p:ext>
            </p:extLst>
          </p:nvPr>
        </p:nvGraphicFramePr>
        <p:xfrm>
          <a:off x="3147880" y="5357255"/>
          <a:ext cx="82296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483281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6035112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361469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7657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537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6A1211B-3CC6-952A-A3D1-EC5E94622ED4}"/>
              </a:ext>
            </a:extLst>
          </p:cNvPr>
          <p:cNvGraphicFramePr>
            <a:graphicFrameLocks noGrp="1"/>
          </p:cNvGraphicFramePr>
          <p:nvPr/>
        </p:nvGraphicFramePr>
        <p:xfrm>
          <a:off x="4047982" y="5347861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97F7311-F373-E62C-9027-52B752317B18}"/>
              </a:ext>
            </a:extLst>
          </p:cNvPr>
          <p:cNvGraphicFramePr>
            <a:graphicFrameLocks noGrp="1"/>
          </p:cNvGraphicFramePr>
          <p:nvPr/>
        </p:nvGraphicFramePr>
        <p:xfrm>
          <a:off x="4613095" y="5328785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291A620-2564-0E57-D5EE-293AD6A33EF4}"/>
              </a:ext>
            </a:extLst>
          </p:cNvPr>
          <p:cNvSpPr txBox="1"/>
          <p:nvPr/>
        </p:nvSpPr>
        <p:spPr>
          <a:xfrm>
            <a:off x="4294287" y="5528508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61D0B3-88A8-78E5-AD36-034B4E0386FA}"/>
              </a:ext>
            </a:extLst>
          </p:cNvPr>
          <p:cNvSpPr txBox="1"/>
          <p:nvPr/>
        </p:nvSpPr>
        <p:spPr>
          <a:xfrm>
            <a:off x="4246492" y="5328785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30000">
                <a:latin typeface="Source Sans Pro" panose="020B0503030403020204" pitchFamily="34" charset="0"/>
              </a:rPr>
              <a:t>3</a:t>
            </a:r>
            <a:endParaRPr lang="en-US" baseline="300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7E24684-AD5F-8D3C-4A67-CBE69DA0348F}"/>
              </a:ext>
            </a:extLst>
          </p:cNvPr>
          <p:cNvSpPr txBox="1"/>
          <p:nvPr/>
        </p:nvSpPr>
        <p:spPr>
          <a:xfrm>
            <a:off x="2571575" y="1040173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FC20C73-3053-4582-FF04-271A7298295B}"/>
              </a:ext>
            </a:extLst>
          </p:cNvPr>
          <p:cNvSpPr txBox="1"/>
          <p:nvPr/>
        </p:nvSpPr>
        <p:spPr>
          <a:xfrm>
            <a:off x="4648001" y="5880012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  <a:r>
              <a:rPr lang="en-US" baseline="-25000"/>
              <a:t>1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80A56F37-E636-1560-7EEB-3C6D9FED3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359783"/>
              </p:ext>
            </p:extLst>
          </p:nvPr>
        </p:nvGraphicFramePr>
        <p:xfrm>
          <a:off x="2921993" y="1974441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43F10A69-EF92-85FD-904B-2F540E126A27}"/>
              </a:ext>
            </a:extLst>
          </p:cNvPr>
          <p:cNvSpPr txBox="1"/>
          <p:nvPr/>
        </p:nvSpPr>
        <p:spPr>
          <a:xfrm>
            <a:off x="3423623" y="2625773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1</a:t>
            </a:r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B77B3963-E0FB-3806-8B0E-2D6694890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162348"/>
              </p:ext>
            </p:extLst>
          </p:nvPr>
        </p:nvGraphicFramePr>
        <p:xfrm>
          <a:off x="832544" y="2966865"/>
          <a:ext cx="82296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6391479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483281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6035112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417657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0253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61796312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3D422BE4-06D3-001B-458D-F38659718FFA}"/>
              </a:ext>
            </a:extLst>
          </p:cNvPr>
          <p:cNvSpPr txBox="1"/>
          <p:nvPr/>
        </p:nvSpPr>
        <p:spPr>
          <a:xfrm>
            <a:off x="2951457" y="274572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2973B0C-AFD6-219A-517E-B5C9A0A5CA0F}"/>
              </a:ext>
            </a:extLst>
          </p:cNvPr>
          <p:cNvSpPr txBox="1"/>
          <p:nvPr/>
        </p:nvSpPr>
        <p:spPr>
          <a:xfrm>
            <a:off x="2579770" y="187778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0</a:t>
            </a:r>
          </a:p>
        </p:txBody>
      </p: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B760BA4D-3E22-C38D-2DA2-1AD1E040A823}"/>
              </a:ext>
            </a:extLst>
          </p:cNvPr>
          <p:cNvGraphicFramePr>
            <a:graphicFrameLocks noGrp="1"/>
          </p:cNvGraphicFramePr>
          <p:nvPr/>
        </p:nvGraphicFramePr>
        <p:xfrm>
          <a:off x="3470594" y="3824668"/>
          <a:ext cx="27432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graphicFrame>
        <p:nvGraphicFramePr>
          <p:cNvPr id="126" name="Table 125">
            <a:extLst>
              <a:ext uri="{FF2B5EF4-FFF2-40B4-BE49-F238E27FC236}">
                <a16:creationId xmlns:a16="http://schemas.microsoft.com/office/drawing/2014/main" id="{4F6620DD-D6F4-7C41-F2F7-CC4000311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251703"/>
              </p:ext>
            </p:extLst>
          </p:nvPr>
        </p:nvGraphicFramePr>
        <p:xfrm>
          <a:off x="2553055" y="4586299"/>
          <a:ext cx="82296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483281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6035112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361469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-1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7657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5370"/>
                  </a:ext>
                </a:extLst>
              </a:tr>
            </a:tbl>
          </a:graphicData>
        </a:graphic>
      </p:graphicFrame>
      <p:graphicFrame>
        <p:nvGraphicFramePr>
          <p:cNvPr id="127" name="Table 126">
            <a:extLst>
              <a:ext uri="{FF2B5EF4-FFF2-40B4-BE49-F238E27FC236}">
                <a16:creationId xmlns:a16="http://schemas.microsoft.com/office/drawing/2014/main" id="{1C8C363F-F823-2DF9-3CFD-16E245E2C1DE}"/>
              </a:ext>
            </a:extLst>
          </p:cNvPr>
          <p:cNvGraphicFramePr>
            <a:graphicFrameLocks noGrp="1"/>
          </p:cNvGraphicFramePr>
          <p:nvPr/>
        </p:nvGraphicFramePr>
        <p:xfrm>
          <a:off x="3480221" y="4587638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graphicFrame>
        <p:nvGraphicFramePr>
          <p:cNvPr id="128" name="Table 127">
            <a:extLst>
              <a:ext uri="{FF2B5EF4-FFF2-40B4-BE49-F238E27FC236}">
                <a16:creationId xmlns:a16="http://schemas.microsoft.com/office/drawing/2014/main" id="{FB54CDD9-8EDE-A227-3397-99FE37FF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67334"/>
              </p:ext>
            </p:extLst>
          </p:nvPr>
        </p:nvGraphicFramePr>
        <p:xfrm>
          <a:off x="1636825" y="4588098"/>
          <a:ext cx="82296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6391479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483281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6035112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417657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025370"/>
                  </a:ext>
                </a:extLst>
              </a:tr>
            </a:tbl>
          </a:graphicData>
        </a:graphic>
      </p:graphicFrame>
      <p:graphicFrame>
        <p:nvGraphicFramePr>
          <p:cNvPr id="129" name="Table 128">
            <a:extLst>
              <a:ext uri="{FF2B5EF4-FFF2-40B4-BE49-F238E27FC236}">
                <a16:creationId xmlns:a16="http://schemas.microsoft.com/office/drawing/2014/main" id="{7C9A6DD2-692E-9EA3-E477-4EE564CF8479}"/>
              </a:ext>
            </a:extLst>
          </p:cNvPr>
          <p:cNvGraphicFramePr>
            <a:graphicFrameLocks noGrp="1"/>
          </p:cNvGraphicFramePr>
          <p:nvPr/>
        </p:nvGraphicFramePr>
        <p:xfrm>
          <a:off x="4039400" y="4587638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sp>
        <p:nvSpPr>
          <p:cNvPr id="130" name="TextBox 129">
            <a:extLst>
              <a:ext uri="{FF2B5EF4-FFF2-40B4-BE49-F238E27FC236}">
                <a16:creationId xmlns:a16="http://schemas.microsoft.com/office/drawing/2014/main" id="{997D5F0C-C883-B30A-4684-7AFE5918BF07}"/>
              </a:ext>
            </a:extLst>
          </p:cNvPr>
          <p:cNvSpPr txBox="1"/>
          <p:nvPr/>
        </p:nvSpPr>
        <p:spPr>
          <a:xfrm>
            <a:off x="3742726" y="4675073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C5F1ED7-7F0B-D1AC-2A1C-F26627BA8696}"/>
              </a:ext>
            </a:extLst>
          </p:cNvPr>
          <p:cNvSpPr txBox="1"/>
          <p:nvPr/>
        </p:nvSpPr>
        <p:spPr>
          <a:xfrm>
            <a:off x="3694931" y="4475350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30000">
                <a:effectLst/>
                <a:latin typeface="Source Sans Pro" panose="020B0503030403020204" pitchFamily="34" charset="0"/>
              </a:rPr>
              <a:t>2</a:t>
            </a:r>
            <a:endParaRPr lang="en-US" baseline="3000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3A608C3-E9EB-BD50-6DD0-6A21A0F588F3}"/>
              </a:ext>
            </a:extLst>
          </p:cNvPr>
          <p:cNvSpPr txBox="1"/>
          <p:nvPr/>
        </p:nvSpPr>
        <p:spPr>
          <a:xfrm>
            <a:off x="3499799" y="430853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380841FE-021A-0D13-0CBC-AC3997A0F237}"/>
              </a:ext>
            </a:extLst>
          </p:cNvPr>
          <p:cNvSpPr txBox="1"/>
          <p:nvPr/>
        </p:nvSpPr>
        <p:spPr>
          <a:xfrm>
            <a:off x="4057521" y="506947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B55BF4-6CCA-5CE3-025B-5D8C6061CDA0}"/>
              </a:ext>
            </a:extLst>
          </p:cNvPr>
          <p:cNvSpPr txBox="1"/>
          <p:nvPr/>
        </p:nvSpPr>
        <p:spPr>
          <a:xfrm>
            <a:off x="8140574" y="724353"/>
            <a:ext cx="2307791" cy="132343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This activity is standalone, not dependent on other activities.</a:t>
            </a:r>
          </a:p>
        </p:txBody>
      </p:sp>
    </p:spTree>
    <p:extLst>
      <p:ext uri="{BB962C8B-B14F-4D97-AF65-F5344CB8AC3E}">
        <p14:creationId xmlns:p14="http://schemas.microsoft.com/office/powerpoint/2010/main" val="3716328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6CA37-12E5-E20A-371A-4F442B266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Multilayer RNN (t = 1)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2484B0-4A5B-1940-A030-329E56C6C5C5}"/>
              </a:ext>
            </a:extLst>
          </p:cNvPr>
          <p:cNvGraphicFramePr>
            <a:graphicFrameLocks noGrp="1"/>
          </p:cNvGraphicFramePr>
          <p:nvPr/>
        </p:nvGraphicFramePr>
        <p:xfrm>
          <a:off x="1748774" y="2965066"/>
          <a:ext cx="109728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6391479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483281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6035112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361469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-1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7657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53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7963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665D50-E798-CE86-D4B3-1A5EBEC8F497}"/>
              </a:ext>
            </a:extLst>
          </p:cNvPr>
          <p:cNvGraphicFramePr>
            <a:graphicFrameLocks noGrp="1"/>
          </p:cNvGraphicFramePr>
          <p:nvPr/>
        </p:nvGraphicFramePr>
        <p:xfrm>
          <a:off x="2925932" y="2965066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CF1CB7-FA60-5F8D-81CE-E4BA771CBF86}"/>
              </a:ext>
            </a:extLst>
          </p:cNvPr>
          <p:cNvGraphicFramePr>
            <a:graphicFrameLocks noGrp="1"/>
          </p:cNvGraphicFramePr>
          <p:nvPr/>
        </p:nvGraphicFramePr>
        <p:xfrm>
          <a:off x="2925932" y="1095827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D45DA45-2786-7569-0C34-97C02F5D3DB0}"/>
              </a:ext>
            </a:extLst>
          </p:cNvPr>
          <p:cNvGraphicFramePr>
            <a:graphicFrameLocks noGrp="1"/>
          </p:cNvGraphicFramePr>
          <p:nvPr/>
        </p:nvGraphicFramePr>
        <p:xfrm>
          <a:off x="3466942" y="2965066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BD8A790-FE89-1412-EAB2-D221079387F1}"/>
              </a:ext>
            </a:extLst>
          </p:cNvPr>
          <p:cNvSpPr txBox="1"/>
          <p:nvPr/>
        </p:nvSpPr>
        <p:spPr>
          <a:xfrm>
            <a:off x="3172237" y="3145713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FA012-B539-1250-E488-906A1B8DC5A7}"/>
              </a:ext>
            </a:extLst>
          </p:cNvPr>
          <p:cNvSpPr txBox="1"/>
          <p:nvPr/>
        </p:nvSpPr>
        <p:spPr>
          <a:xfrm>
            <a:off x="3124442" y="2945990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30000">
                <a:latin typeface="Source Sans Pro" panose="020B0503030403020204" pitchFamily="34" charset="0"/>
              </a:rPr>
              <a:t>1</a:t>
            </a:r>
            <a:endParaRPr lang="en-US" baseline="30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7BAC9F-05CE-284B-371E-A2D1D3EB0E1B}"/>
              </a:ext>
            </a:extLst>
          </p:cNvPr>
          <p:cNvSpPr txBox="1"/>
          <p:nvPr/>
        </p:nvSpPr>
        <p:spPr>
          <a:xfrm>
            <a:off x="835241" y="1282300"/>
            <a:ext cx="1667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30000">
                <a:effectLst/>
                <a:latin typeface="Source Sans Pro" panose="020B0503030403020204" pitchFamily="34" charset="0"/>
              </a:rPr>
              <a:t>1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, </a:t>
            </a:r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30000">
                <a:latin typeface="Source Sans Pro" panose="020B0503030403020204" pitchFamily="34" charset="0"/>
              </a:rPr>
              <a:t>2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 , </a:t>
            </a:r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30000">
                <a:latin typeface="Source Sans Pro" panose="020B0503030403020204" pitchFamily="34" charset="0"/>
              </a:rPr>
              <a:t>3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 : </a:t>
            </a:r>
            <a:r>
              <a:rPr lang="en-US" b="0" i="0">
                <a:effectLst/>
                <a:latin typeface="Source Sans Pro" panose="020B0503030403020204" pitchFamily="34" charset="0"/>
              </a:rPr>
              <a:t>ReLU</a:t>
            </a:r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94A7692-21DD-791F-0900-86247740A0DA}"/>
              </a:ext>
            </a:extLst>
          </p:cNvPr>
          <p:cNvGraphicFramePr>
            <a:graphicFrameLocks noGrp="1"/>
          </p:cNvGraphicFramePr>
          <p:nvPr/>
        </p:nvGraphicFramePr>
        <p:xfrm>
          <a:off x="3147880" y="5357255"/>
          <a:ext cx="82296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483281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6035112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361469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7657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537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6A1211B-3CC6-952A-A3D1-EC5E94622ED4}"/>
              </a:ext>
            </a:extLst>
          </p:cNvPr>
          <p:cNvGraphicFramePr>
            <a:graphicFrameLocks noGrp="1"/>
          </p:cNvGraphicFramePr>
          <p:nvPr/>
        </p:nvGraphicFramePr>
        <p:xfrm>
          <a:off x="4047982" y="5347861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97F7311-F373-E62C-9027-52B752317B18}"/>
              </a:ext>
            </a:extLst>
          </p:cNvPr>
          <p:cNvGraphicFramePr>
            <a:graphicFrameLocks noGrp="1"/>
          </p:cNvGraphicFramePr>
          <p:nvPr/>
        </p:nvGraphicFramePr>
        <p:xfrm>
          <a:off x="4613095" y="5328785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291A620-2564-0E57-D5EE-293AD6A33EF4}"/>
              </a:ext>
            </a:extLst>
          </p:cNvPr>
          <p:cNvSpPr txBox="1"/>
          <p:nvPr/>
        </p:nvSpPr>
        <p:spPr>
          <a:xfrm>
            <a:off x="4294287" y="5528508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61D0B3-88A8-78E5-AD36-034B4E0386FA}"/>
              </a:ext>
            </a:extLst>
          </p:cNvPr>
          <p:cNvSpPr txBox="1"/>
          <p:nvPr/>
        </p:nvSpPr>
        <p:spPr>
          <a:xfrm>
            <a:off x="4246492" y="5328785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30000">
                <a:latin typeface="Source Sans Pro" panose="020B0503030403020204" pitchFamily="34" charset="0"/>
              </a:rPr>
              <a:t>3</a:t>
            </a:r>
            <a:endParaRPr lang="en-US" baseline="300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7E24684-AD5F-8D3C-4A67-CBE69DA0348F}"/>
              </a:ext>
            </a:extLst>
          </p:cNvPr>
          <p:cNvSpPr txBox="1"/>
          <p:nvPr/>
        </p:nvSpPr>
        <p:spPr>
          <a:xfrm>
            <a:off x="2571575" y="1040173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FC20C73-3053-4582-FF04-271A7298295B}"/>
              </a:ext>
            </a:extLst>
          </p:cNvPr>
          <p:cNvSpPr txBox="1"/>
          <p:nvPr/>
        </p:nvSpPr>
        <p:spPr>
          <a:xfrm>
            <a:off x="4648001" y="5880012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  <a:r>
              <a:rPr lang="en-US" baseline="-25000"/>
              <a:t>1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80A56F37-E636-1560-7EEB-3C6D9FED3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391016"/>
              </p:ext>
            </p:extLst>
          </p:nvPr>
        </p:nvGraphicFramePr>
        <p:xfrm>
          <a:off x="2921993" y="1974441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43F10A69-EF92-85FD-904B-2F540E126A27}"/>
              </a:ext>
            </a:extLst>
          </p:cNvPr>
          <p:cNvSpPr txBox="1"/>
          <p:nvPr/>
        </p:nvSpPr>
        <p:spPr>
          <a:xfrm>
            <a:off x="3423623" y="2625773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1</a:t>
            </a:r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B77B3963-E0FB-3806-8B0E-2D66948906DA}"/>
              </a:ext>
            </a:extLst>
          </p:cNvPr>
          <p:cNvGraphicFramePr>
            <a:graphicFrameLocks noGrp="1"/>
          </p:cNvGraphicFramePr>
          <p:nvPr/>
        </p:nvGraphicFramePr>
        <p:xfrm>
          <a:off x="832544" y="2966865"/>
          <a:ext cx="82296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6391479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483281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6035112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417657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0253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61796312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3D422BE4-06D3-001B-458D-F38659718FFA}"/>
              </a:ext>
            </a:extLst>
          </p:cNvPr>
          <p:cNvSpPr txBox="1"/>
          <p:nvPr/>
        </p:nvSpPr>
        <p:spPr>
          <a:xfrm>
            <a:off x="2951457" y="274572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2973B0C-AFD6-219A-517E-B5C9A0A5CA0F}"/>
              </a:ext>
            </a:extLst>
          </p:cNvPr>
          <p:cNvSpPr txBox="1"/>
          <p:nvPr/>
        </p:nvSpPr>
        <p:spPr>
          <a:xfrm>
            <a:off x="2579770" y="187778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0</a:t>
            </a:r>
          </a:p>
        </p:txBody>
      </p: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B760BA4D-3E22-C38D-2DA2-1AD1E040A823}"/>
              </a:ext>
            </a:extLst>
          </p:cNvPr>
          <p:cNvGraphicFramePr>
            <a:graphicFrameLocks noGrp="1"/>
          </p:cNvGraphicFramePr>
          <p:nvPr/>
        </p:nvGraphicFramePr>
        <p:xfrm>
          <a:off x="3470594" y="3824668"/>
          <a:ext cx="27432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graphicFrame>
        <p:nvGraphicFramePr>
          <p:cNvPr id="126" name="Table 125">
            <a:extLst>
              <a:ext uri="{FF2B5EF4-FFF2-40B4-BE49-F238E27FC236}">
                <a16:creationId xmlns:a16="http://schemas.microsoft.com/office/drawing/2014/main" id="{4F6620DD-D6F4-7C41-F2F7-CC4000311940}"/>
              </a:ext>
            </a:extLst>
          </p:cNvPr>
          <p:cNvGraphicFramePr>
            <a:graphicFrameLocks noGrp="1"/>
          </p:cNvGraphicFramePr>
          <p:nvPr/>
        </p:nvGraphicFramePr>
        <p:xfrm>
          <a:off x="2553055" y="4586299"/>
          <a:ext cx="82296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483281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6035112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361469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-1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7657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5370"/>
                  </a:ext>
                </a:extLst>
              </a:tr>
            </a:tbl>
          </a:graphicData>
        </a:graphic>
      </p:graphicFrame>
      <p:graphicFrame>
        <p:nvGraphicFramePr>
          <p:cNvPr id="127" name="Table 126">
            <a:extLst>
              <a:ext uri="{FF2B5EF4-FFF2-40B4-BE49-F238E27FC236}">
                <a16:creationId xmlns:a16="http://schemas.microsoft.com/office/drawing/2014/main" id="{1C8C363F-F823-2DF9-3CFD-16E245E2C1DE}"/>
              </a:ext>
            </a:extLst>
          </p:cNvPr>
          <p:cNvGraphicFramePr>
            <a:graphicFrameLocks noGrp="1"/>
          </p:cNvGraphicFramePr>
          <p:nvPr/>
        </p:nvGraphicFramePr>
        <p:xfrm>
          <a:off x="3480221" y="4587638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graphicFrame>
        <p:nvGraphicFramePr>
          <p:cNvPr id="128" name="Table 127">
            <a:extLst>
              <a:ext uri="{FF2B5EF4-FFF2-40B4-BE49-F238E27FC236}">
                <a16:creationId xmlns:a16="http://schemas.microsoft.com/office/drawing/2014/main" id="{FB54CDD9-8EDE-A227-3397-99FE37FFB692}"/>
              </a:ext>
            </a:extLst>
          </p:cNvPr>
          <p:cNvGraphicFramePr>
            <a:graphicFrameLocks noGrp="1"/>
          </p:cNvGraphicFramePr>
          <p:nvPr/>
        </p:nvGraphicFramePr>
        <p:xfrm>
          <a:off x="1636825" y="4588098"/>
          <a:ext cx="82296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6391479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483281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6035112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417657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025370"/>
                  </a:ext>
                </a:extLst>
              </a:tr>
            </a:tbl>
          </a:graphicData>
        </a:graphic>
      </p:graphicFrame>
      <p:graphicFrame>
        <p:nvGraphicFramePr>
          <p:cNvPr id="129" name="Table 128">
            <a:extLst>
              <a:ext uri="{FF2B5EF4-FFF2-40B4-BE49-F238E27FC236}">
                <a16:creationId xmlns:a16="http://schemas.microsoft.com/office/drawing/2014/main" id="{7C9A6DD2-692E-9EA3-E477-4EE564CF8479}"/>
              </a:ext>
            </a:extLst>
          </p:cNvPr>
          <p:cNvGraphicFramePr>
            <a:graphicFrameLocks noGrp="1"/>
          </p:cNvGraphicFramePr>
          <p:nvPr/>
        </p:nvGraphicFramePr>
        <p:xfrm>
          <a:off x="4039400" y="4587638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sp>
        <p:nvSpPr>
          <p:cNvPr id="130" name="TextBox 129">
            <a:extLst>
              <a:ext uri="{FF2B5EF4-FFF2-40B4-BE49-F238E27FC236}">
                <a16:creationId xmlns:a16="http://schemas.microsoft.com/office/drawing/2014/main" id="{997D5F0C-C883-B30A-4684-7AFE5918BF07}"/>
              </a:ext>
            </a:extLst>
          </p:cNvPr>
          <p:cNvSpPr txBox="1"/>
          <p:nvPr/>
        </p:nvSpPr>
        <p:spPr>
          <a:xfrm>
            <a:off x="3742726" y="4675073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C5F1ED7-7F0B-D1AC-2A1C-F26627BA8696}"/>
              </a:ext>
            </a:extLst>
          </p:cNvPr>
          <p:cNvSpPr txBox="1"/>
          <p:nvPr/>
        </p:nvSpPr>
        <p:spPr>
          <a:xfrm>
            <a:off x="3694931" y="4475350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30000">
                <a:effectLst/>
                <a:latin typeface="Source Sans Pro" panose="020B0503030403020204" pitchFamily="34" charset="0"/>
              </a:rPr>
              <a:t>2</a:t>
            </a:r>
            <a:endParaRPr lang="en-US" baseline="3000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3A608C3-E9EB-BD50-6DD0-6A21A0F588F3}"/>
              </a:ext>
            </a:extLst>
          </p:cNvPr>
          <p:cNvSpPr txBox="1"/>
          <p:nvPr/>
        </p:nvSpPr>
        <p:spPr>
          <a:xfrm>
            <a:off x="3499799" y="430853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380841FE-021A-0D13-0CBC-AC3997A0F237}"/>
              </a:ext>
            </a:extLst>
          </p:cNvPr>
          <p:cNvSpPr txBox="1"/>
          <p:nvPr/>
        </p:nvSpPr>
        <p:spPr>
          <a:xfrm>
            <a:off x="4057521" y="506947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B55BF4-6CCA-5CE3-025B-5D8C6061CDA0}"/>
              </a:ext>
            </a:extLst>
          </p:cNvPr>
          <p:cNvSpPr txBox="1"/>
          <p:nvPr/>
        </p:nvSpPr>
        <p:spPr>
          <a:xfrm>
            <a:off x="8140574" y="724353"/>
            <a:ext cx="2307791" cy="132343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This activity is standalone, not dependent on other activities.</a:t>
            </a:r>
          </a:p>
        </p:txBody>
      </p:sp>
    </p:spTree>
    <p:extLst>
      <p:ext uri="{BB962C8B-B14F-4D97-AF65-F5344CB8AC3E}">
        <p14:creationId xmlns:p14="http://schemas.microsoft.com/office/powerpoint/2010/main" val="3395624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6CA37-12E5-E20A-371A-4F442B266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Multilayer RNN (t = 2)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665D50-E798-CE86-D4B3-1A5EBEC8F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477382"/>
              </p:ext>
            </p:extLst>
          </p:nvPr>
        </p:nvGraphicFramePr>
        <p:xfrm>
          <a:off x="2925932" y="2965066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CF1CB7-FA60-5F8D-81CE-E4BA771CB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317344"/>
              </p:ext>
            </p:extLst>
          </p:nvPr>
        </p:nvGraphicFramePr>
        <p:xfrm>
          <a:off x="2925932" y="1095827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D45DA45-2786-7569-0C34-97C02F5D3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878382"/>
              </p:ext>
            </p:extLst>
          </p:nvPr>
        </p:nvGraphicFramePr>
        <p:xfrm>
          <a:off x="3466942" y="2965066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BD8A790-FE89-1412-EAB2-D221079387F1}"/>
              </a:ext>
            </a:extLst>
          </p:cNvPr>
          <p:cNvSpPr txBox="1"/>
          <p:nvPr/>
        </p:nvSpPr>
        <p:spPr>
          <a:xfrm>
            <a:off x="3172237" y="3145713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FA012-B539-1250-E488-906A1B8DC5A7}"/>
              </a:ext>
            </a:extLst>
          </p:cNvPr>
          <p:cNvSpPr txBox="1"/>
          <p:nvPr/>
        </p:nvSpPr>
        <p:spPr>
          <a:xfrm>
            <a:off x="3124442" y="2945990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30000">
                <a:latin typeface="Source Sans Pro" panose="020B0503030403020204" pitchFamily="34" charset="0"/>
              </a:rPr>
              <a:t>1</a:t>
            </a:r>
            <a:endParaRPr lang="en-US" baseline="30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7BAC9F-05CE-284B-371E-A2D1D3EB0E1B}"/>
              </a:ext>
            </a:extLst>
          </p:cNvPr>
          <p:cNvSpPr txBox="1"/>
          <p:nvPr/>
        </p:nvSpPr>
        <p:spPr>
          <a:xfrm>
            <a:off x="835241" y="1282300"/>
            <a:ext cx="1667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30000">
                <a:effectLst/>
                <a:latin typeface="Source Sans Pro" panose="020B0503030403020204" pitchFamily="34" charset="0"/>
              </a:rPr>
              <a:t>1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, </a:t>
            </a:r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30000">
                <a:latin typeface="Source Sans Pro" panose="020B0503030403020204" pitchFamily="34" charset="0"/>
              </a:rPr>
              <a:t>2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 , </a:t>
            </a:r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30000">
                <a:latin typeface="Source Sans Pro" panose="020B0503030403020204" pitchFamily="34" charset="0"/>
              </a:rPr>
              <a:t>3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 : </a:t>
            </a:r>
            <a:r>
              <a:rPr lang="en-US" b="0" i="0">
                <a:effectLst/>
                <a:latin typeface="Source Sans Pro" panose="020B0503030403020204" pitchFamily="34" charset="0"/>
              </a:rPr>
              <a:t>ReLU</a:t>
            </a:r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6A1211B-3CC6-952A-A3D1-EC5E94622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357428"/>
              </p:ext>
            </p:extLst>
          </p:nvPr>
        </p:nvGraphicFramePr>
        <p:xfrm>
          <a:off x="4047982" y="5347861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97F7311-F373-E62C-9027-52B752317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818439"/>
              </p:ext>
            </p:extLst>
          </p:nvPr>
        </p:nvGraphicFramePr>
        <p:xfrm>
          <a:off x="4613095" y="5328785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291A620-2564-0E57-D5EE-293AD6A33EF4}"/>
              </a:ext>
            </a:extLst>
          </p:cNvPr>
          <p:cNvSpPr txBox="1"/>
          <p:nvPr/>
        </p:nvSpPr>
        <p:spPr>
          <a:xfrm>
            <a:off x="4294287" y="5528508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61D0B3-88A8-78E5-AD36-034B4E0386FA}"/>
              </a:ext>
            </a:extLst>
          </p:cNvPr>
          <p:cNvSpPr txBox="1"/>
          <p:nvPr/>
        </p:nvSpPr>
        <p:spPr>
          <a:xfrm>
            <a:off x="4246492" y="5328785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30000">
                <a:latin typeface="Source Sans Pro" panose="020B0503030403020204" pitchFamily="34" charset="0"/>
              </a:rPr>
              <a:t>3</a:t>
            </a:r>
            <a:endParaRPr lang="en-US" baseline="300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7E24684-AD5F-8D3C-4A67-CBE69DA0348F}"/>
              </a:ext>
            </a:extLst>
          </p:cNvPr>
          <p:cNvSpPr txBox="1"/>
          <p:nvPr/>
        </p:nvSpPr>
        <p:spPr>
          <a:xfrm>
            <a:off x="2571575" y="1040173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FC20C73-3053-4582-FF04-271A7298295B}"/>
              </a:ext>
            </a:extLst>
          </p:cNvPr>
          <p:cNvSpPr txBox="1"/>
          <p:nvPr/>
        </p:nvSpPr>
        <p:spPr>
          <a:xfrm>
            <a:off x="4648001" y="5880012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  <a:r>
              <a:rPr lang="en-US" baseline="-2500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C7F16B-B964-3840-81C9-7B7ECB8FA4E9}"/>
              </a:ext>
            </a:extLst>
          </p:cNvPr>
          <p:cNvSpPr txBox="1"/>
          <p:nvPr/>
        </p:nvSpPr>
        <p:spPr>
          <a:xfrm>
            <a:off x="3720877" y="187337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1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FCF749E5-40D3-FF88-4180-884EB125E263}"/>
              </a:ext>
            </a:extLst>
          </p:cNvPr>
          <p:cNvGraphicFramePr>
            <a:graphicFrameLocks noGrp="1"/>
          </p:cNvGraphicFramePr>
          <p:nvPr/>
        </p:nvGraphicFramePr>
        <p:xfrm>
          <a:off x="4046154" y="2965066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718FE46C-998E-CEC4-CC95-68B64085A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435094"/>
              </p:ext>
            </p:extLst>
          </p:nvPr>
        </p:nvGraphicFramePr>
        <p:xfrm>
          <a:off x="4046154" y="1095827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E2687E10-5C28-DE7F-F9A1-5DC5275B5B6B}"/>
              </a:ext>
            </a:extLst>
          </p:cNvPr>
          <p:cNvGraphicFramePr>
            <a:graphicFrameLocks noGrp="1"/>
          </p:cNvGraphicFramePr>
          <p:nvPr/>
        </p:nvGraphicFramePr>
        <p:xfrm>
          <a:off x="4587164" y="2965066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6991EE26-D80D-5C4A-BCA8-DF38AE32E1A6}"/>
              </a:ext>
            </a:extLst>
          </p:cNvPr>
          <p:cNvSpPr txBox="1"/>
          <p:nvPr/>
        </p:nvSpPr>
        <p:spPr>
          <a:xfrm>
            <a:off x="4292459" y="3145713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1E41ABE-5F69-2641-E16E-AC7B852BD8F1}"/>
              </a:ext>
            </a:extLst>
          </p:cNvPr>
          <p:cNvSpPr txBox="1"/>
          <p:nvPr/>
        </p:nvSpPr>
        <p:spPr>
          <a:xfrm>
            <a:off x="4244664" y="2945990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30000">
                <a:effectLst/>
                <a:latin typeface="Source Sans Pro" panose="020B0503030403020204" pitchFamily="34" charset="0"/>
              </a:rPr>
              <a:t>1</a:t>
            </a:r>
            <a:endParaRPr lang="en-US" baseline="30000"/>
          </a:p>
        </p:txBody>
      </p: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9E39D9FE-CFDA-27B8-7FFE-D612E0F7DFEA}"/>
              </a:ext>
            </a:extLst>
          </p:cNvPr>
          <p:cNvGraphicFramePr>
            <a:graphicFrameLocks noGrp="1"/>
          </p:cNvGraphicFramePr>
          <p:nvPr/>
        </p:nvGraphicFramePr>
        <p:xfrm>
          <a:off x="5133720" y="5328785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5A945D32-ACC6-3246-B14D-C34BCF16B0EB}"/>
              </a:ext>
            </a:extLst>
          </p:cNvPr>
          <p:cNvGraphicFramePr>
            <a:graphicFrameLocks noGrp="1"/>
          </p:cNvGraphicFramePr>
          <p:nvPr/>
        </p:nvGraphicFramePr>
        <p:xfrm>
          <a:off x="5699112" y="5324451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98502FE0-C305-751D-FB6D-439201419F75}"/>
              </a:ext>
            </a:extLst>
          </p:cNvPr>
          <p:cNvSpPr txBox="1"/>
          <p:nvPr/>
        </p:nvSpPr>
        <p:spPr>
          <a:xfrm>
            <a:off x="5380025" y="5509432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4E87690-75BB-ED91-CBCF-B8D317ED3F0B}"/>
              </a:ext>
            </a:extLst>
          </p:cNvPr>
          <p:cNvSpPr txBox="1"/>
          <p:nvPr/>
        </p:nvSpPr>
        <p:spPr>
          <a:xfrm>
            <a:off x="5332230" y="5309709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30000">
                <a:latin typeface="Source Sans Pro" panose="020B0503030403020204" pitchFamily="34" charset="0"/>
              </a:rPr>
              <a:t>3</a:t>
            </a:r>
            <a:endParaRPr lang="en-US" baseline="3000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9ABD309-AB6D-1E07-8791-9007C9BF1C99}"/>
              </a:ext>
            </a:extLst>
          </p:cNvPr>
          <p:cNvSpPr txBox="1"/>
          <p:nvPr/>
        </p:nvSpPr>
        <p:spPr>
          <a:xfrm>
            <a:off x="3725808" y="1028438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2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28D2F67-3A2E-C912-7577-CB8EB91C1408}"/>
              </a:ext>
            </a:extLst>
          </p:cNvPr>
          <p:cNvSpPr txBox="1"/>
          <p:nvPr/>
        </p:nvSpPr>
        <p:spPr>
          <a:xfrm>
            <a:off x="5733739" y="5860936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  <a:r>
              <a:rPr lang="en-US" baseline="-25000"/>
              <a:t>2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80A56F37-E636-1560-7EEB-3C6D9FED3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857600"/>
              </p:ext>
            </p:extLst>
          </p:nvPr>
        </p:nvGraphicFramePr>
        <p:xfrm>
          <a:off x="2921993" y="1974441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BDF1BDC1-5303-9D6A-3923-A830E83EF818}"/>
              </a:ext>
            </a:extLst>
          </p:cNvPr>
          <p:cNvGraphicFramePr>
            <a:graphicFrameLocks noGrp="1"/>
          </p:cNvGraphicFramePr>
          <p:nvPr/>
        </p:nvGraphicFramePr>
        <p:xfrm>
          <a:off x="4039400" y="1971050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43F10A69-EF92-85FD-904B-2F540E126A27}"/>
              </a:ext>
            </a:extLst>
          </p:cNvPr>
          <p:cNvSpPr txBox="1"/>
          <p:nvPr/>
        </p:nvSpPr>
        <p:spPr>
          <a:xfrm>
            <a:off x="3423623" y="2625773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C46BA6-7A7E-BB86-AB6E-5E95E48F6E01}"/>
              </a:ext>
            </a:extLst>
          </p:cNvPr>
          <p:cNvSpPr txBox="1"/>
          <p:nvPr/>
        </p:nvSpPr>
        <p:spPr>
          <a:xfrm>
            <a:off x="4543845" y="2625773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422BE4-06D3-001B-458D-F38659718FFA}"/>
              </a:ext>
            </a:extLst>
          </p:cNvPr>
          <p:cNvSpPr txBox="1"/>
          <p:nvPr/>
        </p:nvSpPr>
        <p:spPr>
          <a:xfrm>
            <a:off x="2951457" y="274572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41C637-B175-EE43-E88A-D2346F67165F}"/>
              </a:ext>
            </a:extLst>
          </p:cNvPr>
          <p:cNvSpPr txBox="1"/>
          <p:nvPr/>
        </p:nvSpPr>
        <p:spPr>
          <a:xfrm>
            <a:off x="4042721" y="274572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2973B0C-AFD6-219A-517E-B5C9A0A5CA0F}"/>
              </a:ext>
            </a:extLst>
          </p:cNvPr>
          <p:cNvSpPr txBox="1"/>
          <p:nvPr/>
        </p:nvSpPr>
        <p:spPr>
          <a:xfrm>
            <a:off x="2579770" y="187778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0</a:t>
            </a:r>
          </a:p>
        </p:txBody>
      </p:sp>
      <p:pic>
        <p:nvPicPr>
          <p:cNvPr id="92" name="Graphic 91">
            <a:extLst>
              <a:ext uri="{FF2B5EF4-FFF2-40B4-BE49-F238E27FC236}">
                <a16:creationId xmlns:a16="http://schemas.microsoft.com/office/drawing/2014/main" id="{2F848370-CEC5-B928-15CC-B8D59C2E8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04603" y="2234682"/>
            <a:ext cx="292100" cy="457200"/>
          </a:xfrm>
          <a:prstGeom prst="rect">
            <a:avLst/>
          </a:prstGeom>
        </p:spPr>
      </p:pic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B760BA4D-3E22-C38D-2DA2-1AD1E040A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941017"/>
              </p:ext>
            </p:extLst>
          </p:nvPr>
        </p:nvGraphicFramePr>
        <p:xfrm>
          <a:off x="3470594" y="3824668"/>
          <a:ext cx="27432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graphicFrame>
        <p:nvGraphicFramePr>
          <p:cNvPr id="124" name="Table 123">
            <a:extLst>
              <a:ext uri="{FF2B5EF4-FFF2-40B4-BE49-F238E27FC236}">
                <a16:creationId xmlns:a16="http://schemas.microsoft.com/office/drawing/2014/main" id="{3595CDF1-D844-2208-5D9D-858D7E423558}"/>
              </a:ext>
            </a:extLst>
          </p:cNvPr>
          <p:cNvGraphicFramePr>
            <a:graphicFrameLocks noGrp="1"/>
          </p:cNvGraphicFramePr>
          <p:nvPr/>
        </p:nvGraphicFramePr>
        <p:xfrm>
          <a:off x="4590816" y="3824668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graphicFrame>
        <p:nvGraphicFramePr>
          <p:cNvPr id="127" name="Table 126">
            <a:extLst>
              <a:ext uri="{FF2B5EF4-FFF2-40B4-BE49-F238E27FC236}">
                <a16:creationId xmlns:a16="http://schemas.microsoft.com/office/drawing/2014/main" id="{1C8C363F-F823-2DF9-3CFD-16E245E2C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41356"/>
              </p:ext>
            </p:extLst>
          </p:nvPr>
        </p:nvGraphicFramePr>
        <p:xfrm>
          <a:off x="3480221" y="4587638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graphicFrame>
        <p:nvGraphicFramePr>
          <p:cNvPr id="129" name="Table 128">
            <a:extLst>
              <a:ext uri="{FF2B5EF4-FFF2-40B4-BE49-F238E27FC236}">
                <a16:creationId xmlns:a16="http://schemas.microsoft.com/office/drawing/2014/main" id="{7C9A6DD2-692E-9EA3-E477-4EE564CF8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362793"/>
              </p:ext>
            </p:extLst>
          </p:nvPr>
        </p:nvGraphicFramePr>
        <p:xfrm>
          <a:off x="4039400" y="4587638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sp>
        <p:nvSpPr>
          <p:cNvPr id="130" name="TextBox 129">
            <a:extLst>
              <a:ext uri="{FF2B5EF4-FFF2-40B4-BE49-F238E27FC236}">
                <a16:creationId xmlns:a16="http://schemas.microsoft.com/office/drawing/2014/main" id="{997D5F0C-C883-B30A-4684-7AFE5918BF07}"/>
              </a:ext>
            </a:extLst>
          </p:cNvPr>
          <p:cNvSpPr txBox="1"/>
          <p:nvPr/>
        </p:nvSpPr>
        <p:spPr>
          <a:xfrm>
            <a:off x="3742726" y="4675073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C5F1ED7-7F0B-D1AC-2A1C-F26627BA8696}"/>
              </a:ext>
            </a:extLst>
          </p:cNvPr>
          <p:cNvSpPr txBox="1"/>
          <p:nvPr/>
        </p:nvSpPr>
        <p:spPr>
          <a:xfrm>
            <a:off x="3694931" y="4475350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30000">
                <a:effectLst/>
                <a:latin typeface="Source Sans Pro" panose="020B0503030403020204" pitchFamily="34" charset="0"/>
              </a:rPr>
              <a:t>2</a:t>
            </a:r>
            <a:endParaRPr lang="en-US" baseline="30000"/>
          </a:p>
        </p:txBody>
      </p:sp>
      <p:graphicFrame>
        <p:nvGraphicFramePr>
          <p:cNvPr id="192" name="Table 191">
            <a:extLst>
              <a:ext uri="{FF2B5EF4-FFF2-40B4-BE49-F238E27FC236}">
                <a16:creationId xmlns:a16="http://schemas.microsoft.com/office/drawing/2014/main" id="{32E9E27F-02AF-6EAB-B0CC-97187E1B6F89}"/>
              </a:ext>
            </a:extLst>
          </p:cNvPr>
          <p:cNvGraphicFramePr>
            <a:graphicFrameLocks noGrp="1"/>
          </p:cNvGraphicFramePr>
          <p:nvPr/>
        </p:nvGraphicFramePr>
        <p:xfrm>
          <a:off x="4589606" y="4582619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graphicFrame>
        <p:nvGraphicFramePr>
          <p:cNvPr id="193" name="Table 192">
            <a:extLst>
              <a:ext uri="{FF2B5EF4-FFF2-40B4-BE49-F238E27FC236}">
                <a16:creationId xmlns:a16="http://schemas.microsoft.com/office/drawing/2014/main" id="{25BBFD30-6FAC-34B1-A043-15CE030CE0C7}"/>
              </a:ext>
            </a:extLst>
          </p:cNvPr>
          <p:cNvGraphicFramePr>
            <a:graphicFrameLocks noGrp="1"/>
          </p:cNvGraphicFramePr>
          <p:nvPr/>
        </p:nvGraphicFramePr>
        <p:xfrm>
          <a:off x="5148785" y="4582619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sp>
        <p:nvSpPr>
          <p:cNvPr id="194" name="TextBox 193">
            <a:extLst>
              <a:ext uri="{FF2B5EF4-FFF2-40B4-BE49-F238E27FC236}">
                <a16:creationId xmlns:a16="http://schemas.microsoft.com/office/drawing/2014/main" id="{3C2BDD17-C566-9F6A-23C1-C447219B9FE9}"/>
              </a:ext>
            </a:extLst>
          </p:cNvPr>
          <p:cNvSpPr txBox="1"/>
          <p:nvPr/>
        </p:nvSpPr>
        <p:spPr>
          <a:xfrm>
            <a:off x="4852111" y="4670054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5A5E211F-27E4-232E-A661-39EE1A00CE5B}"/>
              </a:ext>
            </a:extLst>
          </p:cNvPr>
          <p:cNvSpPr txBox="1"/>
          <p:nvPr/>
        </p:nvSpPr>
        <p:spPr>
          <a:xfrm>
            <a:off x="4804316" y="4470331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30000">
                <a:effectLst/>
                <a:latin typeface="Source Sans Pro" panose="020B0503030403020204" pitchFamily="34" charset="0"/>
              </a:rPr>
              <a:t>2</a:t>
            </a:r>
            <a:endParaRPr lang="en-US" baseline="3000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3A608C3-E9EB-BD50-6DD0-6A21A0F588F3}"/>
              </a:ext>
            </a:extLst>
          </p:cNvPr>
          <p:cNvSpPr txBox="1"/>
          <p:nvPr/>
        </p:nvSpPr>
        <p:spPr>
          <a:xfrm>
            <a:off x="3499799" y="430853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72F46BA5-87C7-A2BC-472D-A385CD75AAE5}"/>
              </a:ext>
            </a:extLst>
          </p:cNvPr>
          <p:cNvSpPr txBox="1"/>
          <p:nvPr/>
        </p:nvSpPr>
        <p:spPr>
          <a:xfrm>
            <a:off x="4591063" y="430853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380841FE-021A-0D13-0CBC-AC3997A0F237}"/>
              </a:ext>
            </a:extLst>
          </p:cNvPr>
          <p:cNvSpPr txBox="1"/>
          <p:nvPr/>
        </p:nvSpPr>
        <p:spPr>
          <a:xfrm>
            <a:off x="4057521" y="506947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946FFCC-B041-9E02-9354-18BF80A7109B}"/>
              </a:ext>
            </a:extLst>
          </p:cNvPr>
          <p:cNvSpPr txBox="1"/>
          <p:nvPr/>
        </p:nvSpPr>
        <p:spPr>
          <a:xfrm>
            <a:off x="5148785" y="506947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89E24B-9E50-D527-A974-A5A79B23CE21}"/>
              </a:ext>
            </a:extLst>
          </p:cNvPr>
          <p:cNvSpPr txBox="1"/>
          <p:nvPr/>
        </p:nvSpPr>
        <p:spPr>
          <a:xfrm>
            <a:off x="8140574" y="724353"/>
            <a:ext cx="2307791" cy="132343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This activity is standalone, not dependent on other activities.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CCE9930-DBD2-D42B-A2D0-879ECCEC6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543494"/>
              </p:ext>
            </p:extLst>
          </p:nvPr>
        </p:nvGraphicFramePr>
        <p:xfrm>
          <a:off x="1748774" y="2965066"/>
          <a:ext cx="109728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6391479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483281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6035112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361469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-1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7657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53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79631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93E4EDA-B8BF-65BF-639D-431A6D483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651413"/>
              </p:ext>
            </p:extLst>
          </p:nvPr>
        </p:nvGraphicFramePr>
        <p:xfrm>
          <a:off x="3147880" y="5357255"/>
          <a:ext cx="82296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483281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6035112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361469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7657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537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6001F67-CB51-EBEB-6895-8767C4BE3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851909"/>
              </p:ext>
            </p:extLst>
          </p:nvPr>
        </p:nvGraphicFramePr>
        <p:xfrm>
          <a:off x="832544" y="2966865"/>
          <a:ext cx="82296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6391479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483281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6035112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417657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0253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61796312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5BC4D69-D563-F7D2-6D7E-656B658B6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194904"/>
              </p:ext>
            </p:extLst>
          </p:nvPr>
        </p:nvGraphicFramePr>
        <p:xfrm>
          <a:off x="2553055" y="4586299"/>
          <a:ext cx="82296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483281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6035112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361469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-1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7657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5370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AB395C4-57DA-0CC9-1D54-3F381E5C0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709785"/>
              </p:ext>
            </p:extLst>
          </p:nvPr>
        </p:nvGraphicFramePr>
        <p:xfrm>
          <a:off x="1636825" y="4588098"/>
          <a:ext cx="82296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6391479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483281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6035112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417657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025370"/>
                  </a:ext>
                </a:extLst>
              </a:tr>
            </a:tbl>
          </a:graphicData>
        </a:graphic>
      </p:graphicFrame>
      <p:pic>
        <p:nvPicPr>
          <p:cNvPr id="23" name="Graphic 22">
            <a:extLst>
              <a:ext uri="{FF2B5EF4-FFF2-40B4-BE49-F238E27FC236}">
                <a16:creationId xmlns:a16="http://schemas.microsoft.com/office/drawing/2014/main" id="{A906A5AE-DCF3-CD4B-E424-C1DD5C000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05919" y="4002066"/>
            <a:ext cx="2921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54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6CA37-12E5-E20A-371A-4F442B266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Multilayer RNN (t = 3)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665D50-E798-CE86-D4B3-1A5EBEC8F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974699"/>
              </p:ext>
            </p:extLst>
          </p:nvPr>
        </p:nvGraphicFramePr>
        <p:xfrm>
          <a:off x="2925932" y="2965066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CF1CB7-FA60-5F8D-81CE-E4BA771CB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100496"/>
              </p:ext>
            </p:extLst>
          </p:nvPr>
        </p:nvGraphicFramePr>
        <p:xfrm>
          <a:off x="2925932" y="1095827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D45DA45-2786-7569-0C34-97C02F5D3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3494"/>
              </p:ext>
            </p:extLst>
          </p:nvPr>
        </p:nvGraphicFramePr>
        <p:xfrm>
          <a:off x="3466942" y="2965066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BD8A790-FE89-1412-EAB2-D221079387F1}"/>
              </a:ext>
            </a:extLst>
          </p:cNvPr>
          <p:cNvSpPr txBox="1"/>
          <p:nvPr/>
        </p:nvSpPr>
        <p:spPr>
          <a:xfrm>
            <a:off x="3172237" y="3145713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FA012-B539-1250-E488-906A1B8DC5A7}"/>
              </a:ext>
            </a:extLst>
          </p:cNvPr>
          <p:cNvSpPr txBox="1"/>
          <p:nvPr/>
        </p:nvSpPr>
        <p:spPr>
          <a:xfrm>
            <a:off x="3124442" y="2945990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30000">
                <a:latin typeface="Source Sans Pro" panose="020B0503030403020204" pitchFamily="34" charset="0"/>
              </a:rPr>
              <a:t>1</a:t>
            </a:r>
            <a:endParaRPr lang="en-US" baseline="30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7BAC9F-05CE-284B-371E-A2D1D3EB0E1B}"/>
              </a:ext>
            </a:extLst>
          </p:cNvPr>
          <p:cNvSpPr txBox="1"/>
          <p:nvPr/>
        </p:nvSpPr>
        <p:spPr>
          <a:xfrm>
            <a:off x="835241" y="1282300"/>
            <a:ext cx="1667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30000">
                <a:effectLst/>
                <a:latin typeface="Source Sans Pro" panose="020B0503030403020204" pitchFamily="34" charset="0"/>
              </a:rPr>
              <a:t>1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, </a:t>
            </a:r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30000">
                <a:latin typeface="Source Sans Pro" panose="020B0503030403020204" pitchFamily="34" charset="0"/>
              </a:rPr>
              <a:t>2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 , </a:t>
            </a:r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30000">
                <a:latin typeface="Source Sans Pro" panose="020B0503030403020204" pitchFamily="34" charset="0"/>
              </a:rPr>
              <a:t>3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 : </a:t>
            </a:r>
            <a:r>
              <a:rPr lang="en-US" b="0" i="0">
                <a:effectLst/>
                <a:latin typeface="Source Sans Pro" panose="020B0503030403020204" pitchFamily="34" charset="0"/>
              </a:rPr>
              <a:t>ReLU</a:t>
            </a:r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6A1211B-3CC6-952A-A3D1-EC5E94622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6983"/>
              </p:ext>
            </p:extLst>
          </p:nvPr>
        </p:nvGraphicFramePr>
        <p:xfrm>
          <a:off x="4047982" y="5347861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97F7311-F373-E62C-9027-52B752317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297434"/>
              </p:ext>
            </p:extLst>
          </p:nvPr>
        </p:nvGraphicFramePr>
        <p:xfrm>
          <a:off x="4613095" y="5328785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291A620-2564-0E57-D5EE-293AD6A33EF4}"/>
              </a:ext>
            </a:extLst>
          </p:cNvPr>
          <p:cNvSpPr txBox="1"/>
          <p:nvPr/>
        </p:nvSpPr>
        <p:spPr>
          <a:xfrm>
            <a:off x="4294287" y="5528508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61D0B3-88A8-78E5-AD36-034B4E0386FA}"/>
              </a:ext>
            </a:extLst>
          </p:cNvPr>
          <p:cNvSpPr txBox="1"/>
          <p:nvPr/>
        </p:nvSpPr>
        <p:spPr>
          <a:xfrm>
            <a:off x="4246492" y="5328785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30000">
                <a:latin typeface="Source Sans Pro" panose="020B0503030403020204" pitchFamily="34" charset="0"/>
              </a:rPr>
              <a:t>3</a:t>
            </a:r>
            <a:endParaRPr lang="en-US" baseline="300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7E24684-AD5F-8D3C-4A67-CBE69DA0348F}"/>
              </a:ext>
            </a:extLst>
          </p:cNvPr>
          <p:cNvSpPr txBox="1"/>
          <p:nvPr/>
        </p:nvSpPr>
        <p:spPr>
          <a:xfrm>
            <a:off x="2571575" y="1040173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FC20C73-3053-4582-FF04-271A7298295B}"/>
              </a:ext>
            </a:extLst>
          </p:cNvPr>
          <p:cNvSpPr txBox="1"/>
          <p:nvPr/>
        </p:nvSpPr>
        <p:spPr>
          <a:xfrm>
            <a:off x="4648001" y="5880012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  <a:r>
              <a:rPr lang="en-US" baseline="-2500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C7F16B-B964-3840-81C9-7B7ECB8FA4E9}"/>
              </a:ext>
            </a:extLst>
          </p:cNvPr>
          <p:cNvSpPr txBox="1"/>
          <p:nvPr/>
        </p:nvSpPr>
        <p:spPr>
          <a:xfrm>
            <a:off x="3720877" y="187337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1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FCF749E5-40D3-FF88-4180-884EB125E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73788"/>
              </p:ext>
            </p:extLst>
          </p:nvPr>
        </p:nvGraphicFramePr>
        <p:xfrm>
          <a:off x="4046154" y="2965066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718FE46C-998E-CEC4-CC95-68B64085A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104622"/>
              </p:ext>
            </p:extLst>
          </p:nvPr>
        </p:nvGraphicFramePr>
        <p:xfrm>
          <a:off x="4046154" y="1095827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E2687E10-5C28-DE7F-F9A1-5DC5275B5B6B}"/>
              </a:ext>
            </a:extLst>
          </p:cNvPr>
          <p:cNvGraphicFramePr>
            <a:graphicFrameLocks noGrp="1"/>
          </p:cNvGraphicFramePr>
          <p:nvPr/>
        </p:nvGraphicFramePr>
        <p:xfrm>
          <a:off x="4587164" y="2965066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6991EE26-D80D-5C4A-BCA8-DF38AE32E1A6}"/>
              </a:ext>
            </a:extLst>
          </p:cNvPr>
          <p:cNvSpPr txBox="1"/>
          <p:nvPr/>
        </p:nvSpPr>
        <p:spPr>
          <a:xfrm>
            <a:off x="4292459" y="3145713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1E41ABE-5F69-2641-E16E-AC7B852BD8F1}"/>
              </a:ext>
            </a:extLst>
          </p:cNvPr>
          <p:cNvSpPr txBox="1"/>
          <p:nvPr/>
        </p:nvSpPr>
        <p:spPr>
          <a:xfrm>
            <a:off x="4244664" y="2945990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30000">
                <a:effectLst/>
                <a:latin typeface="Source Sans Pro" panose="020B0503030403020204" pitchFamily="34" charset="0"/>
              </a:rPr>
              <a:t>1</a:t>
            </a:r>
            <a:endParaRPr lang="en-US" baseline="30000"/>
          </a:p>
        </p:txBody>
      </p: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9E39D9FE-CFDA-27B8-7FFE-D612E0F7D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230320"/>
              </p:ext>
            </p:extLst>
          </p:nvPr>
        </p:nvGraphicFramePr>
        <p:xfrm>
          <a:off x="5133720" y="5328785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5A945D32-ACC6-3246-B14D-C34BCF16B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341439"/>
              </p:ext>
            </p:extLst>
          </p:nvPr>
        </p:nvGraphicFramePr>
        <p:xfrm>
          <a:off x="5699112" y="5324451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98502FE0-C305-751D-FB6D-439201419F75}"/>
              </a:ext>
            </a:extLst>
          </p:cNvPr>
          <p:cNvSpPr txBox="1"/>
          <p:nvPr/>
        </p:nvSpPr>
        <p:spPr>
          <a:xfrm>
            <a:off x="5380025" y="5509432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4E87690-75BB-ED91-CBCF-B8D317ED3F0B}"/>
              </a:ext>
            </a:extLst>
          </p:cNvPr>
          <p:cNvSpPr txBox="1"/>
          <p:nvPr/>
        </p:nvSpPr>
        <p:spPr>
          <a:xfrm>
            <a:off x="5332230" y="5309709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30000">
                <a:latin typeface="Source Sans Pro" panose="020B0503030403020204" pitchFamily="34" charset="0"/>
              </a:rPr>
              <a:t>3</a:t>
            </a:r>
            <a:endParaRPr lang="en-US" baseline="3000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9ABD309-AB6D-1E07-8791-9007C9BF1C99}"/>
              </a:ext>
            </a:extLst>
          </p:cNvPr>
          <p:cNvSpPr txBox="1"/>
          <p:nvPr/>
        </p:nvSpPr>
        <p:spPr>
          <a:xfrm>
            <a:off x="3725808" y="1028438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2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28D2F67-3A2E-C912-7577-CB8EB91C1408}"/>
              </a:ext>
            </a:extLst>
          </p:cNvPr>
          <p:cNvSpPr txBox="1"/>
          <p:nvPr/>
        </p:nvSpPr>
        <p:spPr>
          <a:xfrm>
            <a:off x="5733739" y="5860936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  <a:r>
              <a:rPr lang="en-US" baseline="-25000"/>
              <a:t>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F53E559-E59F-98F5-8704-BA6CC9D163F6}"/>
              </a:ext>
            </a:extLst>
          </p:cNvPr>
          <p:cNvSpPr txBox="1"/>
          <p:nvPr/>
        </p:nvSpPr>
        <p:spPr>
          <a:xfrm>
            <a:off x="4841099" y="187337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2</a:t>
            </a:r>
          </a:p>
        </p:txBody>
      </p:sp>
      <p:graphicFrame>
        <p:nvGraphicFramePr>
          <p:cNvPr id="100" name="Table 99">
            <a:extLst>
              <a:ext uri="{FF2B5EF4-FFF2-40B4-BE49-F238E27FC236}">
                <a16:creationId xmlns:a16="http://schemas.microsoft.com/office/drawing/2014/main" id="{26A707A2-1F2D-E25B-217B-EF7CF20A1516}"/>
              </a:ext>
            </a:extLst>
          </p:cNvPr>
          <p:cNvGraphicFramePr>
            <a:graphicFrameLocks noGrp="1"/>
          </p:cNvGraphicFramePr>
          <p:nvPr/>
        </p:nvGraphicFramePr>
        <p:xfrm>
          <a:off x="5158560" y="2965066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101" name="Table 100">
            <a:extLst>
              <a:ext uri="{FF2B5EF4-FFF2-40B4-BE49-F238E27FC236}">
                <a16:creationId xmlns:a16="http://schemas.microsoft.com/office/drawing/2014/main" id="{554642F8-D781-FDCF-69F4-1152C4F73137}"/>
              </a:ext>
            </a:extLst>
          </p:cNvPr>
          <p:cNvGraphicFramePr>
            <a:graphicFrameLocks noGrp="1"/>
          </p:cNvGraphicFramePr>
          <p:nvPr/>
        </p:nvGraphicFramePr>
        <p:xfrm>
          <a:off x="5158560" y="1095827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8D7C7646-CF3D-BA1B-BCC5-B7235DCD3266}"/>
              </a:ext>
            </a:extLst>
          </p:cNvPr>
          <p:cNvGraphicFramePr>
            <a:graphicFrameLocks noGrp="1"/>
          </p:cNvGraphicFramePr>
          <p:nvPr/>
        </p:nvGraphicFramePr>
        <p:xfrm>
          <a:off x="5699570" y="2965066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26600D35-09E6-76AE-B535-1052CFF8887E}"/>
              </a:ext>
            </a:extLst>
          </p:cNvPr>
          <p:cNvSpPr txBox="1"/>
          <p:nvPr/>
        </p:nvSpPr>
        <p:spPr>
          <a:xfrm>
            <a:off x="5404865" y="3145713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1B73E99-33A8-1AB5-EE81-C344166EE207}"/>
              </a:ext>
            </a:extLst>
          </p:cNvPr>
          <p:cNvSpPr txBox="1"/>
          <p:nvPr/>
        </p:nvSpPr>
        <p:spPr>
          <a:xfrm>
            <a:off x="5357070" y="2945990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30000">
                <a:effectLst/>
                <a:latin typeface="Source Sans Pro" panose="020B0503030403020204" pitchFamily="34" charset="0"/>
              </a:rPr>
              <a:t>1</a:t>
            </a:r>
            <a:endParaRPr lang="en-US" baseline="30000"/>
          </a:p>
        </p:txBody>
      </p:sp>
      <p:graphicFrame>
        <p:nvGraphicFramePr>
          <p:cNvPr id="105" name="Table 104">
            <a:extLst>
              <a:ext uri="{FF2B5EF4-FFF2-40B4-BE49-F238E27FC236}">
                <a16:creationId xmlns:a16="http://schemas.microsoft.com/office/drawing/2014/main" id="{729BD920-A665-1E52-2697-4A8FA69AA1E0}"/>
              </a:ext>
            </a:extLst>
          </p:cNvPr>
          <p:cNvGraphicFramePr>
            <a:graphicFrameLocks noGrp="1"/>
          </p:cNvGraphicFramePr>
          <p:nvPr/>
        </p:nvGraphicFramePr>
        <p:xfrm>
          <a:off x="6266945" y="5326591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graphicFrame>
        <p:nvGraphicFramePr>
          <p:cNvPr id="106" name="Table 105">
            <a:extLst>
              <a:ext uri="{FF2B5EF4-FFF2-40B4-BE49-F238E27FC236}">
                <a16:creationId xmlns:a16="http://schemas.microsoft.com/office/drawing/2014/main" id="{47B2C86A-6104-B9BA-0C16-1D959FEF2ACE}"/>
              </a:ext>
            </a:extLst>
          </p:cNvPr>
          <p:cNvGraphicFramePr>
            <a:graphicFrameLocks noGrp="1"/>
          </p:cNvGraphicFramePr>
          <p:nvPr/>
        </p:nvGraphicFramePr>
        <p:xfrm>
          <a:off x="6845723" y="5328785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sp>
        <p:nvSpPr>
          <p:cNvPr id="107" name="TextBox 106">
            <a:extLst>
              <a:ext uri="{FF2B5EF4-FFF2-40B4-BE49-F238E27FC236}">
                <a16:creationId xmlns:a16="http://schemas.microsoft.com/office/drawing/2014/main" id="{74B458B5-B543-B5EA-17CE-348C1097C8F3}"/>
              </a:ext>
            </a:extLst>
          </p:cNvPr>
          <p:cNvSpPr txBox="1"/>
          <p:nvPr/>
        </p:nvSpPr>
        <p:spPr>
          <a:xfrm>
            <a:off x="6526915" y="5528508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51BC64D-72EF-0AF1-753D-13B0E6367DC1}"/>
              </a:ext>
            </a:extLst>
          </p:cNvPr>
          <p:cNvSpPr txBox="1"/>
          <p:nvPr/>
        </p:nvSpPr>
        <p:spPr>
          <a:xfrm>
            <a:off x="6479120" y="5328785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30000">
                <a:latin typeface="Source Sans Pro" panose="020B0503030403020204" pitchFamily="34" charset="0"/>
              </a:rPr>
              <a:t>3</a:t>
            </a:r>
            <a:endParaRPr lang="en-US" baseline="3000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62A53C0-75DD-B8F0-9300-8C9BF5464D14}"/>
              </a:ext>
            </a:extLst>
          </p:cNvPr>
          <p:cNvSpPr txBox="1"/>
          <p:nvPr/>
        </p:nvSpPr>
        <p:spPr>
          <a:xfrm>
            <a:off x="4838214" y="1028438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3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F0F273A-66E6-511B-EC5E-438F2B28EA80}"/>
              </a:ext>
            </a:extLst>
          </p:cNvPr>
          <p:cNvSpPr txBox="1"/>
          <p:nvPr/>
        </p:nvSpPr>
        <p:spPr>
          <a:xfrm>
            <a:off x="6880629" y="5880012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  <a:r>
              <a:rPr lang="en-US" baseline="-25000"/>
              <a:t>3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80A56F37-E636-1560-7EEB-3C6D9FED3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848688"/>
              </p:ext>
            </p:extLst>
          </p:nvPr>
        </p:nvGraphicFramePr>
        <p:xfrm>
          <a:off x="2921993" y="1974441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BDF1BDC1-5303-9D6A-3923-A830E83E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167573"/>
              </p:ext>
            </p:extLst>
          </p:nvPr>
        </p:nvGraphicFramePr>
        <p:xfrm>
          <a:off x="4039400" y="1971050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8063AADC-D389-527A-DEE6-91C3EA436140}"/>
              </a:ext>
            </a:extLst>
          </p:cNvPr>
          <p:cNvGraphicFramePr>
            <a:graphicFrameLocks noGrp="1"/>
          </p:cNvGraphicFramePr>
          <p:nvPr/>
        </p:nvGraphicFramePr>
        <p:xfrm>
          <a:off x="5158560" y="1966451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43F10A69-EF92-85FD-904B-2F540E126A27}"/>
              </a:ext>
            </a:extLst>
          </p:cNvPr>
          <p:cNvSpPr txBox="1"/>
          <p:nvPr/>
        </p:nvSpPr>
        <p:spPr>
          <a:xfrm>
            <a:off x="3423623" y="2625773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C46BA6-7A7E-BB86-AB6E-5E95E48F6E01}"/>
              </a:ext>
            </a:extLst>
          </p:cNvPr>
          <p:cNvSpPr txBox="1"/>
          <p:nvPr/>
        </p:nvSpPr>
        <p:spPr>
          <a:xfrm>
            <a:off x="4543845" y="2625773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79F627-E6E5-1416-4410-17A30DC050EF}"/>
              </a:ext>
            </a:extLst>
          </p:cNvPr>
          <p:cNvSpPr txBox="1"/>
          <p:nvPr/>
        </p:nvSpPr>
        <p:spPr>
          <a:xfrm>
            <a:off x="5656251" y="2625773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422BE4-06D3-001B-458D-F38659718FFA}"/>
              </a:ext>
            </a:extLst>
          </p:cNvPr>
          <p:cNvSpPr txBox="1"/>
          <p:nvPr/>
        </p:nvSpPr>
        <p:spPr>
          <a:xfrm>
            <a:off x="2951457" y="274572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41C637-B175-EE43-E88A-D2346F67165F}"/>
              </a:ext>
            </a:extLst>
          </p:cNvPr>
          <p:cNvSpPr txBox="1"/>
          <p:nvPr/>
        </p:nvSpPr>
        <p:spPr>
          <a:xfrm>
            <a:off x="4042721" y="274572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5F72D16-8FE0-FE53-981D-DF20826B17B4}"/>
              </a:ext>
            </a:extLst>
          </p:cNvPr>
          <p:cNvSpPr txBox="1"/>
          <p:nvPr/>
        </p:nvSpPr>
        <p:spPr>
          <a:xfrm>
            <a:off x="5141047" y="274572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2973B0C-AFD6-219A-517E-B5C9A0A5CA0F}"/>
              </a:ext>
            </a:extLst>
          </p:cNvPr>
          <p:cNvSpPr txBox="1"/>
          <p:nvPr/>
        </p:nvSpPr>
        <p:spPr>
          <a:xfrm>
            <a:off x="2579770" y="187778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0</a:t>
            </a:r>
          </a:p>
        </p:txBody>
      </p:sp>
      <p:pic>
        <p:nvPicPr>
          <p:cNvPr id="92" name="Graphic 91">
            <a:extLst>
              <a:ext uri="{FF2B5EF4-FFF2-40B4-BE49-F238E27FC236}">
                <a16:creationId xmlns:a16="http://schemas.microsoft.com/office/drawing/2014/main" id="{2F848370-CEC5-B928-15CC-B8D59C2E8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04603" y="2234682"/>
            <a:ext cx="292100" cy="457200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E76C5D47-865B-1DEE-0C24-6BAF6534C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8746" y="2238747"/>
            <a:ext cx="292100" cy="457200"/>
          </a:xfrm>
          <a:prstGeom prst="rect">
            <a:avLst/>
          </a:prstGeom>
        </p:spPr>
      </p:pic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B760BA4D-3E22-C38D-2DA2-1AD1E040A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731440"/>
              </p:ext>
            </p:extLst>
          </p:nvPr>
        </p:nvGraphicFramePr>
        <p:xfrm>
          <a:off x="3470594" y="3824668"/>
          <a:ext cx="27432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graphicFrame>
        <p:nvGraphicFramePr>
          <p:cNvPr id="124" name="Table 123">
            <a:extLst>
              <a:ext uri="{FF2B5EF4-FFF2-40B4-BE49-F238E27FC236}">
                <a16:creationId xmlns:a16="http://schemas.microsoft.com/office/drawing/2014/main" id="{3595CDF1-D844-2208-5D9D-858D7E423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522929"/>
              </p:ext>
            </p:extLst>
          </p:nvPr>
        </p:nvGraphicFramePr>
        <p:xfrm>
          <a:off x="4590816" y="3824668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graphicFrame>
        <p:nvGraphicFramePr>
          <p:cNvPr id="125" name="Table 124">
            <a:extLst>
              <a:ext uri="{FF2B5EF4-FFF2-40B4-BE49-F238E27FC236}">
                <a16:creationId xmlns:a16="http://schemas.microsoft.com/office/drawing/2014/main" id="{F601A01B-CEEB-E442-BF14-0B5160CB4A2A}"/>
              </a:ext>
            </a:extLst>
          </p:cNvPr>
          <p:cNvGraphicFramePr>
            <a:graphicFrameLocks noGrp="1"/>
          </p:cNvGraphicFramePr>
          <p:nvPr/>
        </p:nvGraphicFramePr>
        <p:xfrm>
          <a:off x="5703222" y="3824668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graphicFrame>
        <p:nvGraphicFramePr>
          <p:cNvPr id="127" name="Table 126">
            <a:extLst>
              <a:ext uri="{FF2B5EF4-FFF2-40B4-BE49-F238E27FC236}">
                <a16:creationId xmlns:a16="http://schemas.microsoft.com/office/drawing/2014/main" id="{1C8C363F-F823-2DF9-3CFD-16E245E2C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126222"/>
              </p:ext>
            </p:extLst>
          </p:nvPr>
        </p:nvGraphicFramePr>
        <p:xfrm>
          <a:off x="3480221" y="4587638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graphicFrame>
        <p:nvGraphicFramePr>
          <p:cNvPr id="129" name="Table 128">
            <a:extLst>
              <a:ext uri="{FF2B5EF4-FFF2-40B4-BE49-F238E27FC236}">
                <a16:creationId xmlns:a16="http://schemas.microsoft.com/office/drawing/2014/main" id="{7C9A6DD2-692E-9EA3-E477-4EE564CF8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774515"/>
              </p:ext>
            </p:extLst>
          </p:nvPr>
        </p:nvGraphicFramePr>
        <p:xfrm>
          <a:off x="4039400" y="4587638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sp>
        <p:nvSpPr>
          <p:cNvPr id="130" name="TextBox 129">
            <a:extLst>
              <a:ext uri="{FF2B5EF4-FFF2-40B4-BE49-F238E27FC236}">
                <a16:creationId xmlns:a16="http://schemas.microsoft.com/office/drawing/2014/main" id="{997D5F0C-C883-B30A-4684-7AFE5918BF07}"/>
              </a:ext>
            </a:extLst>
          </p:cNvPr>
          <p:cNvSpPr txBox="1"/>
          <p:nvPr/>
        </p:nvSpPr>
        <p:spPr>
          <a:xfrm>
            <a:off x="3742726" y="4675073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C5F1ED7-7F0B-D1AC-2A1C-F26627BA8696}"/>
              </a:ext>
            </a:extLst>
          </p:cNvPr>
          <p:cNvSpPr txBox="1"/>
          <p:nvPr/>
        </p:nvSpPr>
        <p:spPr>
          <a:xfrm>
            <a:off x="3694931" y="4475350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30000">
                <a:effectLst/>
                <a:latin typeface="Source Sans Pro" panose="020B0503030403020204" pitchFamily="34" charset="0"/>
              </a:rPr>
              <a:t>2</a:t>
            </a:r>
            <a:endParaRPr lang="en-US" baseline="30000"/>
          </a:p>
        </p:txBody>
      </p:sp>
      <p:graphicFrame>
        <p:nvGraphicFramePr>
          <p:cNvPr id="192" name="Table 191">
            <a:extLst>
              <a:ext uri="{FF2B5EF4-FFF2-40B4-BE49-F238E27FC236}">
                <a16:creationId xmlns:a16="http://schemas.microsoft.com/office/drawing/2014/main" id="{32E9E27F-02AF-6EAB-B0CC-97187E1B6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954950"/>
              </p:ext>
            </p:extLst>
          </p:nvPr>
        </p:nvGraphicFramePr>
        <p:xfrm>
          <a:off x="4589606" y="4582619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graphicFrame>
        <p:nvGraphicFramePr>
          <p:cNvPr id="193" name="Table 192">
            <a:extLst>
              <a:ext uri="{FF2B5EF4-FFF2-40B4-BE49-F238E27FC236}">
                <a16:creationId xmlns:a16="http://schemas.microsoft.com/office/drawing/2014/main" id="{25BBFD30-6FAC-34B1-A043-15CE030CE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586918"/>
              </p:ext>
            </p:extLst>
          </p:nvPr>
        </p:nvGraphicFramePr>
        <p:xfrm>
          <a:off x="5148785" y="4582619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sp>
        <p:nvSpPr>
          <p:cNvPr id="194" name="TextBox 193">
            <a:extLst>
              <a:ext uri="{FF2B5EF4-FFF2-40B4-BE49-F238E27FC236}">
                <a16:creationId xmlns:a16="http://schemas.microsoft.com/office/drawing/2014/main" id="{3C2BDD17-C566-9F6A-23C1-C447219B9FE9}"/>
              </a:ext>
            </a:extLst>
          </p:cNvPr>
          <p:cNvSpPr txBox="1"/>
          <p:nvPr/>
        </p:nvSpPr>
        <p:spPr>
          <a:xfrm>
            <a:off x="4852111" y="4670054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5A5E211F-27E4-232E-A661-39EE1A00CE5B}"/>
              </a:ext>
            </a:extLst>
          </p:cNvPr>
          <p:cNvSpPr txBox="1"/>
          <p:nvPr/>
        </p:nvSpPr>
        <p:spPr>
          <a:xfrm>
            <a:off x="4804316" y="4470331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30000">
                <a:effectLst/>
                <a:latin typeface="Source Sans Pro" panose="020B0503030403020204" pitchFamily="34" charset="0"/>
              </a:rPr>
              <a:t>2</a:t>
            </a:r>
            <a:endParaRPr lang="en-US" baseline="30000"/>
          </a:p>
        </p:txBody>
      </p:sp>
      <p:graphicFrame>
        <p:nvGraphicFramePr>
          <p:cNvPr id="196" name="Table 195">
            <a:extLst>
              <a:ext uri="{FF2B5EF4-FFF2-40B4-BE49-F238E27FC236}">
                <a16:creationId xmlns:a16="http://schemas.microsoft.com/office/drawing/2014/main" id="{C8AC11F4-9B59-1041-5801-454CA8054902}"/>
              </a:ext>
            </a:extLst>
          </p:cNvPr>
          <p:cNvGraphicFramePr>
            <a:graphicFrameLocks noGrp="1"/>
          </p:cNvGraphicFramePr>
          <p:nvPr/>
        </p:nvGraphicFramePr>
        <p:xfrm>
          <a:off x="5707766" y="4581402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graphicFrame>
        <p:nvGraphicFramePr>
          <p:cNvPr id="197" name="Table 196">
            <a:extLst>
              <a:ext uri="{FF2B5EF4-FFF2-40B4-BE49-F238E27FC236}">
                <a16:creationId xmlns:a16="http://schemas.microsoft.com/office/drawing/2014/main" id="{78390F68-4790-86F6-A039-7FE6FA8B1605}"/>
              </a:ext>
            </a:extLst>
          </p:cNvPr>
          <p:cNvGraphicFramePr>
            <a:graphicFrameLocks noGrp="1"/>
          </p:cNvGraphicFramePr>
          <p:nvPr/>
        </p:nvGraphicFramePr>
        <p:xfrm>
          <a:off x="6266945" y="4581402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sp>
        <p:nvSpPr>
          <p:cNvPr id="198" name="TextBox 197">
            <a:extLst>
              <a:ext uri="{FF2B5EF4-FFF2-40B4-BE49-F238E27FC236}">
                <a16:creationId xmlns:a16="http://schemas.microsoft.com/office/drawing/2014/main" id="{5DD6BA20-ACED-8D2E-64C1-00938D8A3F89}"/>
              </a:ext>
            </a:extLst>
          </p:cNvPr>
          <p:cNvSpPr txBox="1"/>
          <p:nvPr/>
        </p:nvSpPr>
        <p:spPr>
          <a:xfrm>
            <a:off x="5970271" y="4668837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6C1F21B-6F92-6C95-91DC-F34775A491A1}"/>
              </a:ext>
            </a:extLst>
          </p:cNvPr>
          <p:cNvSpPr txBox="1"/>
          <p:nvPr/>
        </p:nvSpPr>
        <p:spPr>
          <a:xfrm>
            <a:off x="5922476" y="4469114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30000">
                <a:effectLst/>
                <a:latin typeface="Source Sans Pro" panose="020B0503030403020204" pitchFamily="34" charset="0"/>
              </a:rPr>
              <a:t>2</a:t>
            </a:r>
            <a:endParaRPr lang="en-US" baseline="3000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3A608C3-E9EB-BD50-6DD0-6A21A0F588F3}"/>
              </a:ext>
            </a:extLst>
          </p:cNvPr>
          <p:cNvSpPr txBox="1"/>
          <p:nvPr/>
        </p:nvSpPr>
        <p:spPr>
          <a:xfrm>
            <a:off x="3499799" y="430853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72F46BA5-87C7-A2BC-472D-A385CD75AAE5}"/>
              </a:ext>
            </a:extLst>
          </p:cNvPr>
          <p:cNvSpPr txBox="1"/>
          <p:nvPr/>
        </p:nvSpPr>
        <p:spPr>
          <a:xfrm>
            <a:off x="4591063" y="430853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1CD856F5-E388-B314-F8B2-11D825238F37}"/>
              </a:ext>
            </a:extLst>
          </p:cNvPr>
          <p:cNvSpPr txBox="1"/>
          <p:nvPr/>
        </p:nvSpPr>
        <p:spPr>
          <a:xfrm>
            <a:off x="5689389" y="430853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380841FE-021A-0D13-0CBC-AC3997A0F237}"/>
              </a:ext>
            </a:extLst>
          </p:cNvPr>
          <p:cNvSpPr txBox="1"/>
          <p:nvPr/>
        </p:nvSpPr>
        <p:spPr>
          <a:xfrm>
            <a:off x="4057521" y="506947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946FFCC-B041-9E02-9354-18BF80A7109B}"/>
              </a:ext>
            </a:extLst>
          </p:cNvPr>
          <p:cNvSpPr txBox="1"/>
          <p:nvPr/>
        </p:nvSpPr>
        <p:spPr>
          <a:xfrm>
            <a:off x="5148785" y="506947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E237A0A6-5BD7-75D7-EA7F-B62E2678FDD9}"/>
              </a:ext>
            </a:extLst>
          </p:cNvPr>
          <p:cNvSpPr txBox="1"/>
          <p:nvPr/>
        </p:nvSpPr>
        <p:spPr>
          <a:xfrm>
            <a:off x="6247111" y="506947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716EE9-D30A-E234-C4CB-38E7A768D3BA}"/>
              </a:ext>
            </a:extLst>
          </p:cNvPr>
          <p:cNvSpPr txBox="1"/>
          <p:nvPr/>
        </p:nvSpPr>
        <p:spPr>
          <a:xfrm>
            <a:off x="8140574" y="724353"/>
            <a:ext cx="2307791" cy="132343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This activity is standalone, not dependent on other activities.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C21461ED-C905-9E8C-1CBB-02C6CFF5F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05919" y="4002066"/>
            <a:ext cx="292100" cy="4572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D4683BC7-BCC3-C31F-188F-4D4EC07687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68365" y="4012867"/>
            <a:ext cx="292100" cy="457200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89A3552-C1B5-F8CB-0F41-883C28964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477132"/>
              </p:ext>
            </p:extLst>
          </p:nvPr>
        </p:nvGraphicFramePr>
        <p:xfrm>
          <a:off x="1748774" y="2965066"/>
          <a:ext cx="109728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6391479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483281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6035112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361469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-1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7657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53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796312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6EAE1F0-281D-9465-EEC2-0DA867B31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015546"/>
              </p:ext>
            </p:extLst>
          </p:nvPr>
        </p:nvGraphicFramePr>
        <p:xfrm>
          <a:off x="3147880" y="5357255"/>
          <a:ext cx="82296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483281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6035112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361469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7657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5370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79BD3FC-B245-1268-44A4-A71086AE6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842339"/>
              </p:ext>
            </p:extLst>
          </p:nvPr>
        </p:nvGraphicFramePr>
        <p:xfrm>
          <a:off x="832544" y="2966865"/>
          <a:ext cx="82296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6391479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483281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6035112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417657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0253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6179631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4990786-8B06-6FF7-DE5C-1068CCF94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278476"/>
              </p:ext>
            </p:extLst>
          </p:nvPr>
        </p:nvGraphicFramePr>
        <p:xfrm>
          <a:off x="2553055" y="4586299"/>
          <a:ext cx="82296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483281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6035112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361469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-1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7657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537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8522DDC-ED5F-5AB8-8210-647691712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54003"/>
              </p:ext>
            </p:extLst>
          </p:nvPr>
        </p:nvGraphicFramePr>
        <p:xfrm>
          <a:off x="1636825" y="4588098"/>
          <a:ext cx="82296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6391479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483281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6035112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417657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025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127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6CA37-12E5-E20A-371A-4F442B266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MLP Parameter Sizes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2484B0-4A5B-1940-A030-329E56C6C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030416"/>
              </p:ext>
            </p:extLst>
          </p:nvPr>
        </p:nvGraphicFramePr>
        <p:xfrm>
          <a:off x="1933700" y="2862369"/>
          <a:ext cx="130413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826">
                  <a:extLst>
                    <a:ext uri="{9D8B030D-6E8A-4147-A177-3AD203B41FA5}">
                      <a16:colId xmlns:a16="http://schemas.microsoft.com/office/drawing/2014/main" val="2263914796"/>
                    </a:ext>
                  </a:extLst>
                </a:gridCol>
                <a:gridCol w="260826">
                  <a:extLst>
                    <a:ext uri="{9D8B030D-6E8A-4147-A177-3AD203B41FA5}">
                      <a16:colId xmlns:a16="http://schemas.microsoft.com/office/drawing/2014/main" val="92862055"/>
                    </a:ext>
                  </a:extLst>
                </a:gridCol>
                <a:gridCol w="260826">
                  <a:extLst>
                    <a:ext uri="{9D8B030D-6E8A-4147-A177-3AD203B41FA5}">
                      <a16:colId xmlns:a16="http://schemas.microsoft.com/office/drawing/2014/main" val="2048328129"/>
                    </a:ext>
                  </a:extLst>
                </a:gridCol>
                <a:gridCol w="260826">
                  <a:extLst>
                    <a:ext uri="{9D8B030D-6E8A-4147-A177-3AD203B41FA5}">
                      <a16:colId xmlns:a16="http://schemas.microsoft.com/office/drawing/2014/main" val="2660351126"/>
                    </a:ext>
                  </a:extLst>
                </a:gridCol>
                <a:gridCol w="260826">
                  <a:extLst>
                    <a:ext uri="{9D8B030D-6E8A-4147-A177-3AD203B41FA5}">
                      <a16:colId xmlns:a16="http://schemas.microsoft.com/office/drawing/2014/main" val="15361469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7657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53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812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7963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665D50-E798-CE86-D4B3-1A5EBEC8F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406942"/>
              </p:ext>
            </p:extLst>
          </p:nvPr>
        </p:nvGraphicFramePr>
        <p:xfrm>
          <a:off x="3317710" y="2862369"/>
          <a:ext cx="27432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7517844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CF1CB7-FA60-5F8D-81CE-E4BA771CB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962520"/>
              </p:ext>
            </p:extLst>
          </p:nvPr>
        </p:nvGraphicFramePr>
        <p:xfrm>
          <a:off x="3317710" y="1499554"/>
          <a:ext cx="27432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047488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D45DA45-2786-7569-0C34-97C02F5D3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693519"/>
              </p:ext>
            </p:extLst>
          </p:nvPr>
        </p:nvGraphicFramePr>
        <p:xfrm>
          <a:off x="3858720" y="2862369"/>
          <a:ext cx="27432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796248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BD8A790-FE89-1412-EAB2-D221079387F1}"/>
              </a:ext>
            </a:extLst>
          </p:cNvPr>
          <p:cNvSpPr txBox="1"/>
          <p:nvPr/>
        </p:nvSpPr>
        <p:spPr>
          <a:xfrm>
            <a:off x="3564015" y="3043016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FA012-B539-1250-E488-906A1B8DC5A7}"/>
              </a:ext>
            </a:extLst>
          </p:cNvPr>
          <p:cNvSpPr txBox="1"/>
          <p:nvPr/>
        </p:nvSpPr>
        <p:spPr>
          <a:xfrm>
            <a:off x="3516220" y="2843293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1</a:t>
            </a:r>
            <a:endParaRPr lang="en-US" baseline="-25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7BAC9F-05CE-284B-371E-A2D1D3EB0E1B}"/>
              </a:ext>
            </a:extLst>
          </p:cNvPr>
          <p:cNvSpPr txBox="1"/>
          <p:nvPr/>
        </p:nvSpPr>
        <p:spPr>
          <a:xfrm>
            <a:off x="1803330" y="1383920"/>
            <a:ext cx="1667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1, </a:t>
            </a:r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-25000">
                <a:latin typeface="Source Sans Pro" panose="020B0503030403020204" pitchFamily="34" charset="0"/>
              </a:rPr>
              <a:t>2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 : </a:t>
            </a:r>
            <a:r>
              <a:rPr lang="en-US" b="0" i="0">
                <a:effectLst/>
                <a:latin typeface="Source Sans Pro" panose="020B0503030403020204" pitchFamily="34" charset="0"/>
              </a:rPr>
              <a:t>ReLU</a:t>
            </a:r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94A7692-21DD-791F-0900-86247740A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725531"/>
              </p:ext>
            </p:extLst>
          </p:nvPr>
        </p:nvGraphicFramePr>
        <p:xfrm>
          <a:off x="2361749" y="4175155"/>
          <a:ext cx="1410735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147">
                  <a:extLst>
                    <a:ext uri="{9D8B030D-6E8A-4147-A177-3AD203B41FA5}">
                      <a16:colId xmlns:a16="http://schemas.microsoft.com/office/drawing/2014/main" val="2638489878"/>
                    </a:ext>
                  </a:extLst>
                </a:gridCol>
                <a:gridCol w="282147">
                  <a:extLst>
                    <a:ext uri="{9D8B030D-6E8A-4147-A177-3AD203B41FA5}">
                      <a16:colId xmlns:a16="http://schemas.microsoft.com/office/drawing/2014/main" val="2263914796"/>
                    </a:ext>
                  </a:extLst>
                </a:gridCol>
                <a:gridCol w="282147">
                  <a:extLst>
                    <a:ext uri="{9D8B030D-6E8A-4147-A177-3AD203B41FA5}">
                      <a16:colId xmlns:a16="http://schemas.microsoft.com/office/drawing/2014/main" val="2048328129"/>
                    </a:ext>
                  </a:extLst>
                </a:gridCol>
                <a:gridCol w="282147">
                  <a:extLst>
                    <a:ext uri="{9D8B030D-6E8A-4147-A177-3AD203B41FA5}">
                      <a16:colId xmlns:a16="http://schemas.microsoft.com/office/drawing/2014/main" val="2660351126"/>
                    </a:ext>
                  </a:extLst>
                </a:gridCol>
                <a:gridCol w="282147">
                  <a:extLst>
                    <a:ext uri="{9D8B030D-6E8A-4147-A177-3AD203B41FA5}">
                      <a16:colId xmlns:a16="http://schemas.microsoft.com/office/drawing/2014/main" val="15361469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7657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53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30986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6A1211B-3CC6-952A-A3D1-EC5E94622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134819"/>
              </p:ext>
            </p:extLst>
          </p:nvPr>
        </p:nvGraphicFramePr>
        <p:xfrm>
          <a:off x="3852365" y="4175155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1773881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97F7311-F373-E62C-9027-52B752317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001415"/>
              </p:ext>
            </p:extLst>
          </p:nvPr>
        </p:nvGraphicFramePr>
        <p:xfrm>
          <a:off x="4417478" y="4156079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2677277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291A620-2564-0E57-D5EE-293AD6A33EF4}"/>
              </a:ext>
            </a:extLst>
          </p:cNvPr>
          <p:cNvSpPr txBox="1"/>
          <p:nvPr/>
        </p:nvSpPr>
        <p:spPr>
          <a:xfrm>
            <a:off x="4098670" y="4355802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61D0B3-88A8-78E5-AD36-034B4E0386FA}"/>
              </a:ext>
            </a:extLst>
          </p:cNvPr>
          <p:cNvSpPr txBox="1"/>
          <p:nvPr/>
        </p:nvSpPr>
        <p:spPr>
          <a:xfrm>
            <a:off x="4050875" y="4156079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-25000">
                <a:latin typeface="Source Sans Pro" panose="020B0503030403020204" pitchFamily="34" charset="0"/>
              </a:rPr>
              <a:t>2</a:t>
            </a:r>
            <a:endParaRPr lang="en-US" baseline="-250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7E24684-AD5F-8D3C-4A67-CBE69DA0348F}"/>
              </a:ext>
            </a:extLst>
          </p:cNvPr>
          <p:cNvSpPr txBox="1"/>
          <p:nvPr/>
        </p:nvSpPr>
        <p:spPr>
          <a:xfrm>
            <a:off x="3285864" y="1168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FC20C73-3053-4582-FF04-271A7298295B}"/>
              </a:ext>
            </a:extLst>
          </p:cNvPr>
          <p:cNvSpPr txBox="1"/>
          <p:nvPr/>
        </p:nvSpPr>
        <p:spPr>
          <a:xfrm>
            <a:off x="4415510" y="385784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C7F16B-B964-3840-81C9-7B7ECB8FA4E9}"/>
              </a:ext>
            </a:extLst>
          </p:cNvPr>
          <p:cNvSpPr txBox="1"/>
          <p:nvPr/>
        </p:nvSpPr>
        <p:spPr>
          <a:xfrm>
            <a:off x="3826229" y="249839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B55DC6-2C58-9A4E-C74F-C75B1ACE9904}"/>
              </a:ext>
            </a:extLst>
          </p:cNvPr>
          <p:cNvSpPr txBox="1"/>
          <p:nvPr/>
        </p:nvSpPr>
        <p:spPr>
          <a:xfrm>
            <a:off x="6970240" y="2123578"/>
            <a:ext cx="3744871" cy="261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size(W</a:t>
            </a:r>
            <a:r>
              <a:rPr lang="en-US" sz="2800" baseline="-25000" dirty="0"/>
              <a:t>1</a:t>
            </a:r>
            <a:r>
              <a:rPr lang="en-US" sz="2800" dirty="0"/>
              <a:t>) = ___________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size(b</a:t>
            </a:r>
            <a:r>
              <a:rPr lang="en-US" sz="2800" baseline="-25000" dirty="0"/>
              <a:t>1</a:t>
            </a:r>
            <a:r>
              <a:rPr lang="en-US" sz="2800" dirty="0"/>
              <a:t>) = ___________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size(W</a:t>
            </a:r>
            <a:r>
              <a:rPr lang="en-US" sz="2800" baseline="-25000" dirty="0"/>
              <a:t>2</a:t>
            </a:r>
            <a:r>
              <a:rPr lang="en-US" sz="2800" dirty="0"/>
              <a:t>) = ___________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size(b</a:t>
            </a:r>
            <a:r>
              <a:rPr lang="en-US" sz="2800" baseline="-25000" dirty="0"/>
              <a:t>2</a:t>
            </a:r>
            <a:r>
              <a:rPr lang="en-US" sz="2800" dirty="0"/>
              <a:t>) = ____________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F36E95D-BC5F-28FD-B920-CBBD871EFD6F}"/>
                  </a:ext>
                </a:extLst>
              </p:cNvPr>
              <p:cNvSpPr txBox="1"/>
              <p:nvPr/>
            </p:nvSpPr>
            <p:spPr>
              <a:xfrm>
                <a:off x="944436" y="5717301"/>
                <a:ext cx="53996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2800" b="0" i="0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8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F36E95D-BC5F-28FD-B920-CBBD871EF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36" y="5717301"/>
                <a:ext cx="5399620" cy="430887"/>
              </a:xfrm>
              <a:prstGeom prst="rect">
                <a:avLst/>
              </a:prstGeom>
              <a:blipFill>
                <a:blip r:embed="rId3"/>
                <a:stretch>
                  <a:fillRect l="-469" t="-2857" r="-1174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E6A7D436-ECF3-F66D-38DD-9CCE2956666E}"/>
              </a:ext>
            </a:extLst>
          </p:cNvPr>
          <p:cNvSpPr txBox="1"/>
          <p:nvPr/>
        </p:nvSpPr>
        <p:spPr>
          <a:xfrm>
            <a:off x="3333545" y="260432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0460CD-AF80-5A04-8720-AC07C30DE309}"/>
              </a:ext>
            </a:extLst>
          </p:cNvPr>
          <p:cNvSpPr txBox="1"/>
          <p:nvPr/>
        </p:nvSpPr>
        <p:spPr>
          <a:xfrm>
            <a:off x="3874500" y="390302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39618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6CA37-12E5-E20A-371A-4F442B266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Identify “No Dependency” Links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2484B0-4A5B-1940-A030-329E56C6C5C5}"/>
              </a:ext>
            </a:extLst>
          </p:cNvPr>
          <p:cNvGraphicFramePr>
            <a:graphicFrameLocks noGrp="1"/>
          </p:cNvGraphicFramePr>
          <p:nvPr/>
        </p:nvGraphicFramePr>
        <p:xfrm>
          <a:off x="1748774" y="2965066"/>
          <a:ext cx="109728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6391479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483281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6035112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361469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-1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7657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53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-1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7963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665D50-E798-CE86-D4B3-1A5EBEC8F497}"/>
              </a:ext>
            </a:extLst>
          </p:cNvPr>
          <p:cNvGraphicFramePr>
            <a:graphicFrameLocks noGrp="1"/>
          </p:cNvGraphicFramePr>
          <p:nvPr/>
        </p:nvGraphicFramePr>
        <p:xfrm>
          <a:off x="2925932" y="2965066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CF1CB7-FA60-5F8D-81CE-E4BA771CB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944444"/>
              </p:ext>
            </p:extLst>
          </p:nvPr>
        </p:nvGraphicFramePr>
        <p:xfrm>
          <a:off x="2925932" y="1095827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D45DA45-2786-7569-0C34-97C02F5D3DB0}"/>
              </a:ext>
            </a:extLst>
          </p:cNvPr>
          <p:cNvGraphicFramePr>
            <a:graphicFrameLocks noGrp="1"/>
          </p:cNvGraphicFramePr>
          <p:nvPr/>
        </p:nvGraphicFramePr>
        <p:xfrm>
          <a:off x="3466942" y="2965066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BD8A790-FE89-1412-EAB2-D221079387F1}"/>
              </a:ext>
            </a:extLst>
          </p:cNvPr>
          <p:cNvSpPr txBox="1"/>
          <p:nvPr/>
        </p:nvSpPr>
        <p:spPr>
          <a:xfrm>
            <a:off x="3172237" y="3145713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FA012-B539-1250-E488-906A1B8DC5A7}"/>
              </a:ext>
            </a:extLst>
          </p:cNvPr>
          <p:cNvSpPr txBox="1"/>
          <p:nvPr/>
        </p:nvSpPr>
        <p:spPr>
          <a:xfrm>
            <a:off x="3124442" y="2945990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30000">
                <a:latin typeface="Source Sans Pro" panose="020B0503030403020204" pitchFamily="34" charset="0"/>
              </a:rPr>
              <a:t>1</a:t>
            </a:r>
            <a:endParaRPr lang="en-US" baseline="30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7BAC9F-05CE-284B-371E-A2D1D3EB0E1B}"/>
              </a:ext>
            </a:extLst>
          </p:cNvPr>
          <p:cNvSpPr txBox="1"/>
          <p:nvPr/>
        </p:nvSpPr>
        <p:spPr>
          <a:xfrm>
            <a:off x="835241" y="1282300"/>
            <a:ext cx="1667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30000">
                <a:effectLst/>
                <a:latin typeface="Source Sans Pro" panose="020B0503030403020204" pitchFamily="34" charset="0"/>
              </a:rPr>
              <a:t>1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, </a:t>
            </a:r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30000">
                <a:latin typeface="Source Sans Pro" panose="020B0503030403020204" pitchFamily="34" charset="0"/>
              </a:rPr>
              <a:t>2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 , </a:t>
            </a:r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30000">
                <a:latin typeface="Source Sans Pro" panose="020B0503030403020204" pitchFamily="34" charset="0"/>
              </a:rPr>
              <a:t>3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 : </a:t>
            </a:r>
            <a:r>
              <a:rPr lang="en-US" b="0" i="0">
                <a:effectLst/>
                <a:latin typeface="Source Sans Pro" panose="020B0503030403020204" pitchFamily="34" charset="0"/>
              </a:rPr>
              <a:t>ReLU</a:t>
            </a:r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94A7692-21DD-791F-0900-86247740A0DA}"/>
              </a:ext>
            </a:extLst>
          </p:cNvPr>
          <p:cNvGraphicFramePr>
            <a:graphicFrameLocks noGrp="1"/>
          </p:cNvGraphicFramePr>
          <p:nvPr/>
        </p:nvGraphicFramePr>
        <p:xfrm>
          <a:off x="3147880" y="5357255"/>
          <a:ext cx="82296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483281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6035112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361469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7657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537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6A1211B-3CC6-952A-A3D1-EC5E94622ED4}"/>
              </a:ext>
            </a:extLst>
          </p:cNvPr>
          <p:cNvGraphicFramePr>
            <a:graphicFrameLocks noGrp="1"/>
          </p:cNvGraphicFramePr>
          <p:nvPr/>
        </p:nvGraphicFramePr>
        <p:xfrm>
          <a:off x="4047982" y="5347861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97F7311-F373-E62C-9027-52B752317B18}"/>
              </a:ext>
            </a:extLst>
          </p:cNvPr>
          <p:cNvGraphicFramePr>
            <a:graphicFrameLocks noGrp="1"/>
          </p:cNvGraphicFramePr>
          <p:nvPr/>
        </p:nvGraphicFramePr>
        <p:xfrm>
          <a:off x="4613095" y="5328785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291A620-2564-0E57-D5EE-293AD6A33EF4}"/>
              </a:ext>
            </a:extLst>
          </p:cNvPr>
          <p:cNvSpPr txBox="1"/>
          <p:nvPr/>
        </p:nvSpPr>
        <p:spPr>
          <a:xfrm>
            <a:off x="4294287" y="5528508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61D0B3-88A8-78E5-AD36-034B4E0386FA}"/>
              </a:ext>
            </a:extLst>
          </p:cNvPr>
          <p:cNvSpPr txBox="1"/>
          <p:nvPr/>
        </p:nvSpPr>
        <p:spPr>
          <a:xfrm>
            <a:off x="4246492" y="5328785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30000">
                <a:latin typeface="Source Sans Pro" panose="020B0503030403020204" pitchFamily="34" charset="0"/>
              </a:rPr>
              <a:t>3</a:t>
            </a:r>
            <a:endParaRPr lang="en-US" baseline="300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7E24684-AD5F-8D3C-4A67-CBE69DA0348F}"/>
              </a:ext>
            </a:extLst>
          </p:cNvPr>
          <p:cNvSpPr txBox="1"/>
          <p:nvPr/>
        </p:nvSpPr>
        <p:spPr>
          <a:xfrm>
            <a:off x="2571575" y="1040173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FC20C73-3053-4582-FF04-271A7298295B}"/>
              </a:ext>
            </a:extLst>
          </p:cNvPr>
          <p:cNvSpPr txBox="1"/>
          <p:nvPr/>
        </p:nvSpPr>
        <p:spPr>
          <a:xfrm>
            <a:off x="4648001" y="5880012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  <a:r>
              <a:rPr lang="en-US" baseline="-2500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C7F16B-B964-3840-81C9-7B7ECB8FA4E9}"/>
              </a:ext>
            </a:extLst>
          </p:cNvPr>
          <p:cNvSpPr txBox="1"/>
          <p:nvPr/>
        </p:nvSpPr>
        <p:spPr>
          <a:xfrm>
            <a:off x="3720877" y="187337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1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FCF749E5-40D3-FF88-4180-884EB125E263}"/>
              </a:ext>
            </a:extLst>
          </p:cNvPr>
          <p:cNvGraphicFramePr>
            <a:graphicFrameLocks noGrp="1"/>
          </p:cNvGraphicFramePr>
          <p:nvPr/>
        </p:nvGraphicFramePr>
        <p:xfrm>
          <a:off x="4046154" y="2965066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718FE46C-998E-CEC4-CC95-68B64085A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296259"/>
              </p:ext>
            </p:extLst>
          </p:nvPr>
        </p:nvGraphicFramePr>
        <p:xfrm>
          <a:off x="4046154" y="1095827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E2687E10-5C28-DE7F-F9A1-5DC5275B5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493755"/>
              </p:ext>
            </p:extLst>
          </p:nvPr>
        </p:nvGraphicFramePr>
        <p:xfrm>
          <a:off x="4587164" y="2965066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6991EE26-D80D-5C4A-BCA8-DF38AE32E1A6}"/>
              </a:ext>
            </a:extLst>
          </p:cNvPr>
          <p:cNvSpPr txBox="1"/>
          <p:nvPr/>
        </p:nvSpPr>
        <p:spPr>
          <a:xfrm>
            <a:off x="4292459" y="3145713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1E41ABE-5F69-2641-E16E-AC7B852BD8F1}"/>
              </a:ext>
            </a:extLst>
          </p:cNvPr>
          <p:cNvSpPr txBox="1"/>
          <p:nvPr/>
        </p:nvSpPr>
        <p:spPr>
          <a:xfrm>
            <a:off x="4244664" y="2945990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30000">
                <a:effectLst/>
                <a:latin typeface="Source Sans Pro" panose="020B0503030403020204" pitchFamily="34" charset="0"/>
              </a:rPr>
              <a:t>1</a:t>
            </a:r>
            <a:endParaRPr lang="en-US" baseline="30000"/>
          </a:p>
        </p:txBody>
      </p: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9E39D9FE-CFDA-27B8-7FFE-D612E0F7DFEA}"/>
              </a:ext>
            </a:extLst>
          </p:cNvPr>
          <p:cNvGraphicFramePr>
            <a:graphicFrameLocks noGrp="1"/>
          </p:cNvGraphicFramePr>
          <p:nvPr/>
        </p:nvGraphicFramePr>
        <p:xfrm>
          <a:off x="5133720" y="5328785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5A945D32-ACC6-3246-B14D-C34BCF16B0EB}"/>
              </a:ext>
            </a:extLst>
          </p:cNvPr>
          <p:cNvGraphicFramePr>
            <a:graphicFrameLocks noGrp="1"/>
          </p:cNvGraphicFramePr>
          <p:nvPr/>
        </p:nvGraphicFramePr>
        <p:xfrm>
          <a:off x="5699112" y="5324451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98502FE0-C305-751D-FB6D-439201419F75}"/>
              </a:ext>
            </a:extLst>
          </p:cNvPr>
          <p:cNvSpPr txBox="1"/>
          <p:nvPr/>
        </p:nvSpPr>
        <p:spPr>
          <a:xfrm>
            <a:off x="5380025" y="5509432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4E87690-75BB-ED91-CBCF-B8D317ED3F0B}"/>
              </a:ext>
            </a:extLst>
          </p:cNvPr>
          <p:cNvSpPr txBox="1"/>
          <p:nvPr/>
        </p:nvSpPr>
        <p:spPr>
          <a:xfrm>
            <a:off x="5332230" y="5309709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30000">
                <a:latin typeface="Source Sans Pro" panose="020B0503030403020204" pitchFamily="34" charset="0"/>
              </a:rPr>
              <a:t>3</a:t>
            </a:r>
            <a:endParaRPr lang="en-US" baseline="3000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9ABD309-AB6D-1E07-8791-9007C9BF1C99}"/>
              </a:ext>
            </a:extLst>
          </p:cNvPr>
          <p:cNvSpPr txBox="1"/>
          <p:nvPr/>
        </p:nvSpPr>
        <p:spPr>
          <a:xfrm>
            <a:off x="3725808" y="1028438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2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28D2F67-3A2E-C912-7577-CB8EB91C1408}"/>
              </a:ext>
            </a:extLst>
          </p:cNvPr>
          <p:cNvSpPr txBox="1"/>
          <p:nvPr/>
        </p:nvSpPr>
        <p:spPr>
          <a:xfrm>
            <a:off x="5733739" y="5860936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  <a:r>
              <a:rPr lang="en-US" baseline="-25000"/>
              <a:t>2</a:t>
            </a:r>
          </a:p>
        </p:txBody>
      </p:sp>
      <p:graphicFrame>
        <p:nvGraphicFramePr>
          <p:cNvPr id="100" name="Table 99">
            <a:extLst>
              <a:ext uri="{FF2B5EF4-FFF2-40B4-BE49-F238E27FC236}">
                <a16:creationId xmlns:a16="http://schemas.microsoft.com/office/drawing/2014/main" id="{26A707A2-1F2D-E25B-217B-EF7CF20A1516}"/>
              </a:ext>
            </a:extLst>
          </p:cNvPr>
          <p:cNvGraphicFramePr>
            <a:graphicFrameLocks noGrp="1"/>
          </p:cNvGraphicFramePr>
          <p:nvPr/>
        </p:nvGraphicFramePr>
        <p:xfrm>
          <a:off x="5158560" y="2965066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101" name="Table 100">
            <a:extLst>
              <a:ext uri="{FF2B5EF4-FFF2-40B4-BE49-F238E27FC236}">
                <a16:creationId xmlns:a16="http://schemas.microsoft.com/office/drawing/2014/main" id="{554642F8-D781-FDCF-69F4-1152C4F73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393565"/>
              </p:ext>
            </p:extLst>
          </p:nvPr>
        </p:nvGraphicFramePr>
        <p:xfrm>
          <a:off x="5158560" y="1095827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8D7C7646-CF3D-BA1B-BCC5-B7235DCD3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956435"/>
              </p:ext>
            </p:extLst>
          </p:nvPr>
        </p:nvGraphicFramePr>
        <p:xfrm>
          <a:off x="5699570" y="2965066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26600D35-09E6-76AE-B535-1052CFF8887E}"/>
              </a:ext>
            </a:extLst>
          </p:cNvPr>
          <p:cNvSpPr txBox="1"/>
          <p:nvPr/>
        </p:nvSpPr>
        <p:spPr>
          <a:xfrm>
            <a:off x="5404865" y="3145713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1B73E99-33A8-1AB5-EE81-C344166EE207}"/>
              </a:ext>
            </a:extLst>
          </p:cNvPr>
          <p:cNvSpPr txBox="1"/>
          <p:nvPr/>
        </p:nvSpPr>
        <p:spPr>
          <a:xfrm>
            <a:off x="5357070" y="2945990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30000">
                <a:effectLst/>
                <a:latin typeface="Source Sans Pro" panose="020B0503030403020204" pitchFamily="34" charset="0"/>
              </a:rPr>
              <a:t>1</a:t>
            </a:r>
            <a:endParaRPr lang="en-US" baseline="30000"/>
          </a:p>
        </p:txBody>
      </p:sp>
      <p:graphicFrame>
        <p:nvGraphicFramePr>
          <p:cNvPr id="105" name="Table 104">
            <a:extLst>
              <a:ext uri="{FF2B5EF4-FFF2-40B4-BE49-F238E27FC236}">
                <a16:creationId xmlns:a16="http://schemas.microsoft.com/office/drawing/2014/main" id="{729BD920-A665-1E52-2697-4A8FA69AA1E0}"/>
              </a:ext>
            </a:extLst>
          </p:cNvPr>
          <p:cNvGraphicFramePr>
            <a:graphicFrameLocks noGrp="1"/>
          </p:cNvGraphicFramePr>
          <p:nvPr/>
        </p:nvGraphicFramePr>
        <p:xfrm>
          <a:off x="6266945" y="5326591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graphicFrame>
        <p:nvGraphicFramePr>
          <p:cNvPr id="106" name="Table 105">
            <a:extLst>
              <a:ext uri="{FF2B5EF4-FFF2-40B4-BE49-F238E27FC236}">
                <a16:creationId xmlns:a16="http://schemas.microsoft.com/office/drawing/2014/main" id="{47B2C86A-6104-B9BA-0C16-1D959FEF2ACE}"/>
              </a:ext>
            </a:extLst>
          </p:cNvPr>
          <p:cNvGraphicFramePr>
            <a:graphicFrameLocks noGrp="1"/>
          </p:cNvGraphicFramePr>
          <p:nvPr/>
        </p:nvGraphicFramePr>
        <p:xfrm>
          <a:off x="6845723" y="5328785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sp>
        <p:nvSpPr>
          <p:cNvPr id="107" name="TextBox 106">
            <a:extLst>
              <a:ext uri="{FF2B5EF4-FFF2-40B4-BE49-F238E27FC236}">
                <a16:creationId xmlns:a16="http://schemas.microsoft.com/office/drawing/2014/main" id="{74B458B5-B543-B5EA-17CE-348C1097C8F3}"/>
              </a:ext>
            </a:extLst>
          </p:cNvPr>
          <p:cNvSpPr txBox="1"/>
          <p:nvPr/>
        </p:nvSpPr>
        <p:spPr>
          <a:xfrm>
            <a:off x="6526915" y="5528508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51BC64D-72EF-0AF1-753D-13B0E6367DC1}"/>
              </a:ext>
            </a:extLst>
          </p:cNvPr>
          <p:cNvSpPr txBox="1"/>
          <p:nvPr/>
        </p:nvSpPr>
        <p:spPr>
          <a:xfrm>
            <a:off x="6479120" y="5328785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30000">
                <a:latin typeface="Source Sans Pro" panose="020B0503030403020204" pitchFamily="34" charset="0"/>
              </a:rPr>
              <a:t>3</a:t>
            </a:r>
            <a:endParaRPr lang="en-US" baseline="3000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62A53C0-75DD-B8F0-9300-8C9BF5464D14}"/>
              </a:ext>
            </a:extLst>
          </p:cNvPr>
          <p:cNvSpPr txBox="1"/>
          <p:nvPr/>
        </p:nvSpPr>
        <p:spPr>
          <a:xfrm>
            <a:off x="4838214" y="1028438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3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F0F273A-66E6-511B-EC5E-438F2B28EA80}"/>
              </a:ext>
            </a:extLst>
          </p:cNvPr>
          <p:cNvSpPr txBox="1"/>
          <p:nvPr/>
        </p:nvSpPr>
        <p:spPr>
          <a:xfrm>
            <a:off x="6880629" y="5880012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  <a:r>
              <a:rPr lang="en-US" baseline="-25000"/>
              <a:t>3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80A56F37-E636-1560-7EEB-3C6D9FED3D97}"/>
              </a:ext>
            </a:extLst>
          </p:cNvPr>
          <p:cNvGraphicFramePr>
            <a:graphicFrameLocks noGrp="1"/>
          </p:cNvGraphicFramePr>
          <p:nvPr/>
        </p:nvGraphicFramePr>
        <p:xfrm>
          <a:off x="2921993" y="1974441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BDF1BDC1-5303-9D6A-3923-A830E83E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902494"/>
              </p:ext>
            </p:extLst>
          </p:nvPr>
        </p:nvGraphicFramePr>
        <p:xfrm>
          <a:off x="4039400" y="1971050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43F10A69-EF92-85FD-904B-2F540E126A27}"/>
              </a:ext>
            </a:extLst>
          </p:cNvPr>
          <p:cNvSpPr txBox="1"/>
          <p:nvPr/>
        </p:nvSpPr>
        <p:spPr>
          <a:xfrm>
            <a:off x="3423623" y="2625773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C46BA6-7A7E-BB86-AB6E-5E95E48F6E01}"/>
              </a:ext>
            </a:extLst>
          </p:cNvPr>
          <p:cNvSpPr txBox="1"/>
          <p:nvPr/>
        </p:nvSpPr>
        <p:spPr>
          <a:xfrm>
            <a:off x="4543845" y="2625773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79F627-E6E5-1416-4410-17A30DC050EF}"/>
              </a:ext>
            </a:extLst>
          </p:cNvPr>
          <p:cNvSpPr txBox="1"/>
          <p:nvPr/>
        </p:nvSpPr>
        <p:spPr>
          <a:xfrm>
            <a:off x="5656251" y="2625773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3</a:t>
            </a:r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B77B3963-E0FB-3806-8B0E-2D66948906DA}"/>
              </a:ext>
            </a:extLst>
          </p:cNvPr>
          <p:cNvGraphicFramePr>
            <a:graphicFrameLocks noGrp="1"/>
          </p:cNvGraphicFramePr>
          <p:nvPr/>
        </p:nvGraphicFramePr>
        <p:xfrm>
          <a:off x="832544" y="2966865"/>
          <a:ext cx="82296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6391479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483281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6035112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417657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0253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61796312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3D422BE4-06D3-001B-458D-F38659718FFA}"/>
              </a:ext>
            </a:extLst>
          </p:cNvPr>
          <p:cNvSpPr txBox="1"/>
          <p:nvPr/>
        </p:nvSpPr>
        <p:spPr>
          <a:xfrm>
            <a:off x="2951457" y="274572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41C637-B175-EE43-E88A-D2346F67165F}"/>
              </a:ext>
            </a:extLst>
          </p:cNvPr>
          <p:cNvSpPr txBox="1"/>
          <p:nvPr/>
        </p:nvSpPr>
        <p:spPr>
          <a:xfrm>
            <a:off x="4042721" y="274572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5F72D16-8FE0-FE53-981D-DF20826B17B4}"/>
              </a:ext>
            </a:extLst>
          </p:cNvPr>
          <p:cNvSpPr txBox="1"/>
          <p:nvPr/>
        </p:nvSpPr>
        <p:spPr>
          <a:xfrm>
            <a:off x="5141047" y="274572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2973B0C-AFD6-219A-517E-B5C9A0A5CA0F}"/>
              </a:ext>
            </a:extLst>
          </p:cNvPr>
          <p:cNvSpPr txBox="1"/>
          <p:nvPr/>
        </p:nvSpPr>
        <p:spPr>
          <a:xfrm>
            <a:off x="2579770" y="187778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0</a:t>
            </a:r>
          </a:p>
        </p:txBody>
      </p:sp>
      <p:pic>
        <p:nvPicPr>
          <p:cNvPr id="92" name="Graphic 91">
            <a:extLst>
              <a:ext uri="{FF2B5EF4-FFF2-40B4-BE49-F238E27FC236}">
                <a16:creationId xmlns:a16="http://schemas.microsoft.com/office/drawing/2014/main" id="{2F848370-CEC5-B928-15CC-B8D59C2E8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04603" y="2234682"/>
            <a:ext cx="292100" cy="4572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BE824D24-B994-56AA-EDB7-A00E378EDC42}"/>
              </a:ext>
            </a:extLst>
          </p:cNvPr>
          <p:cNvSpPr/>
          <p:nvPr/>
        </p:nvSpPr>
        <p:spPr>
          <a:xfrm>
            <a:off x="8505016" y="1710037"/>
            <a:ext cx="426575" cy="38779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/>
              <a:t>X</a:t>
            </a:r>
            <a:r>
              <a:rPr lang="en-US" baseline="-2500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FDD87C-7A96-2205-C1F2-685990DEBBEA}"/>
              </a:ext>
            </a:extLst>
          </p:cNvPr>
          <p:cNvSpPr/>
          <p:nvPr/>
        </p:nvSpPr>
        <p:spPr>
          <a:xfrm>
            <a:off x="8505016" y="3041205"/>
            <a:ext cx="426575" cy="38779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/>
              <a:t>h</a:t>
            </a:r>
            <a:r>
              <a:rPr lang="en-US" baseline="-25000"/>
              <a:t>1</a:t>
            </a:r>
            <a:r>
              <a:rPr lang="en-US" baseline="3000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3F37100-187B-6B7C-A28A-0739EA7EDC70}"/>
              </a:ext>
            </a:extLst>
          </p:cNvPr>
          <p:cNvSpPr/>
          <p:nvPr/>
        </p:nvSpPr>
        <p:spPr>
          <a:xfrm>
            <a:off x="8505016" y="5455303"/>
            <a:ext cx="426575" cy="38779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/>
              <a:t>Y</a:t>
            </a:r>
            <a:r>
              <a:rPr lang="en-US" baseline="-25000"/>
              <a:t>1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4226BECF-37D4-9D6E-E06B-0A6E75EAA218}"/>
              </a:ext>
            </a:extLst>
          </p:cNvPr>
          <p:cNvSpPr/>
          <p:nvPr/>
        </p:nvSpPr>
        <p:spPr>
          <a:xfrm>
            <a:off x="9405481" y="1716669"/>
            <a:ext cx="426575" cy="38779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/>
              <a:t>X</a:t>
            </a:r>
            <a:r>
              <a:rPr lang="en-US" baseline="-25000"/>
              <a:t>2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F37E2C6A-159C-55C8-7544-A49BE38F30DA}"/>
              </a:ext>
            </a:extLst>
          </p:cNvPr>
          <p:cNvSpPr/>
          <p:nvPr/>
        </p:nvSpPr>
        <p:spPr>
          <a:xfrm>
            <a:off x="9405481" y="3047837"/>
            <a:ext cx="426575" cy="38779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/>
              <a:t>h</a:t>
            </a:r>
            <a:r>
              <a:rPr lang="en-US" baseline="-25000"/>
              <a:t>2</a:t>
            </a:r>
            <a:r>
              <a:rPr lang="en-US" baseline="30000"/>
              <a:t>1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8FD1214B-215D-71EF-8F50-A888A562921C}"/>
              </a:ext>
            </a:extLst>
          </p:cNvPr>
          <p:cNvSpPr/>
          <p:nvPr/>
        </p:nvSpPr>
        <p:spPr>
          <a:xfrm>
            <a:off x="9405481" y="5461935"/>
            <a:ext cx="426575" cy="38779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/>
              <a:t>Y</a:t>
            </a:r>
            <a:r>
              <a:rPr lang="en-US" baseline="-25000"/>
              <a:t>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382E5752-94E6-85D7-4E51-0DE1CCAC4855}"/>
              </a:ext>
            </a:extLst>
          </p:cNvPr>
          <p:cNvSpPr/>
          <p:nvPr/>
        </p:nvSpPr>
        <p:spPr>
          <a:xfrm>
            <a:off x="10312130" y="1723361"/>
            <a:ext cx="426575" cy="38779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/>
              <a:t>X</a:t>
            </a:r>
            <a:r>
              <a:rPr lang="en-US" baseline="-25000"/>
              <a:t>3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DCDCAAD0-A72A-460F-390B-036246E22D0C}"/>
              </a:ext>
            </a:extLst>
          </p:cNvPr>
          <p:cNvSpPr/>
          <p:nvPr/>
        </p:nvSpPr>
        <p:spPr>
          <a:xfrm>
            <a:off x="10312130" y="3054529"/>
            <a:ext cx="426575" cy="38779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/>
              <a:t>h</a:t>
            </a:r>
            <a:r>
              <a:rPr lang="en-US" baseline="-25000"/>
              <a:t>3</a:t>
            </a:r>
            <a:r>
              <a:rPr lang="en-US" baseline="30000"/>
              <a:t>1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1C6A7E1C-32AF-2498-2E70-5F518FEAD880}"/>
              </a:ext>
            </a:extLst>
          </p:cNvPr>
          <p:cNvSpPr/>
          <p:nvPr/>
        </p:nvSpPr>
        <p:spPr>
          <a:xfrm>
            <a:off x="10312130" y="5468627"/>
            <a:ext cx="426575" cy="38779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/>
              <a:t>Y</a:t>
            </a:r>
            <a:r>
              <a:rPr lang="en-US" baseline="-25000"/>
              <a:t>3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78412E9D-52DD-826D-6938-9B4F6FD02DB8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>
            <a:off x="8718304" y="2097832"/>
            <a:ext cx="0" cy="943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9ADCB2E8-F6A9-E3A6-3AAE-2BDE0B16B530}"/>
              </a:ext>
            </a:extLst>
          </p:cNvPr>
          <p:cNvCxnSpPr>
            <a:cxnSpLocks/>
            <a:stCxn id="138" idx="4"/>
            <a:endCxn id="139" idx="0"/>
          </p:cNvCxnSpPr>
          <p:nvPr/>
        </p:nvCxnSpPr>
        <p:spPr>
          <a:xfrm>
            <a:off x="9618769" y="2104464"/>
            <a:ext cx="0" cy="943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2328073F-38A9-9168-A73B-0ACDB157B7CB}"/>
              </a:ext>
            </a:extLst>
          </p:cNvPr>
          <p:cNvCxnSpPr>
            <a:cxnSpLocks/>
            <a:stCxn id="141" idx="4"/>
            <a:endCxn id="142" idx="0"/>
          </p:cNvCxnSpPr>
          <p:nvPr/>
        </p:nvCxnSpPr>
        <p:spPr>
          <a:xfrm>
            <a:off x="10525418" y="2111156"/>
            <a:ext cx="0" cy="943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AE5B48B6-F769-C310-5506-178394BA1366}"/>
              </a:ext>
            </a:extLst>
          </p:cNvPr>
          <p:cNvCxnSpPr>
            <a:cxnSpLocks/>
            <a:stCxn id="16" idx="6"/>
            <a:endCxn id="139" idx="2"/>
          </p:cNvCxnSpPr>
          <p:nvPr/>
        </p:nvCxnSpPr>
        <p:spPr>
          <a:xfrm>
            <a:off x="8931591" y="3235103"/>
            <a:ext cx="473890" cy="66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E3268F60-A46A-9BAC-3BA9-BB62BA87A3C1}"/>
              </a:ext>
            </a:extLst>
          </p:cNvPr>
          <p:cNvCxnSpPr>
            <a:cxnSpLocks/>
            <a:stCxn id="139" idx="6"/>
            <a:endCxn id="142" idx="2"/>
          </p:cNvCxnSpPr>
          <p:nvPr/>
        </p:nvCxnSpPr>
        <p:spPr>
          <a:xfrm>
            <a:off x="9832056" y="3241735"/>
            <a:ext cx="480074" cy="66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B760BA4D-3E22-C38D-2DA2-1AD1E040A823}"/>
              </a:ext>
            </a:extLst>
          </p:cNvPr>
          <p:cNvGraphicFramePr>
            <a:graphicFrameLocks noGrp="1"/>
          </p:cNvGraphicFramePr>
          <p:nvPr/>
        </p:nvGraphicFramePr>
        <p:xfrm>
          <a:off x="3470594" y="3824668"/>
          <a:ext cx="27432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graphicFrame>
        <p:nvGraphicFramePr>
          <p:cNvPr id="125" name="Table 124">
            <a:extLst>
              <a:ext uri="{FF2B5EF4-FFF2-40B4-BE49-F238E27FC236}">
                <a16:creationId xmlns:a16="http://schemas.microsoft.com/office/drawing/2014/main" id="{F601A01B-CEEB-E442-BF14-0B5160CB4A2A}"/>
              </a:ext>
            </a:extLst>
          </p:cNvPr>
          <p:cNvGraphicFramePr>
            <a:graphicFrameLocks noGrp="1"/>
          </p:cNvGraphicFramePr>
          <p:nvPr/>
        </p:nvGraphicFramePr>
        <p:xfrm>
          <a:off x="5703222" y="3824668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800" b="1"/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800" b="1"/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graphicFrame>
        <p:nvGraphicFramePr>
          <p:cNvPr id="127" name="Table 126">
            <a:extLst>
              <a:ext uri="{FF2B5EF4-FFF2-40B4-BE49-F238E27FC236}">
                <a16:creationId xmlns:a16="http://schemas.microsoft.com/office/drawing/2014/main" id="{1C8C363F-F823-2DF9-3CFD-16E245E2C1DE}"/>
              </a:ext>
            </a:extLst>
          </p:cNvPr>
          <p:cNvGraphicFramePr>
            <a:graphicFrameLocks noGrp="1"/>
          </p:cNvGraphicFramePr>
          <p:nvPr/>
        </p:nvGraphicFramePr>
        <p:xfrm>
          <a:off x="3480221" y="4587638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graphicFrame>
        <p:nvGraphicFramePr>
          <p:cNvPr id="129" name="Table 128">
            <a:extLst>
              <a:ext uri="{FF2B5EF4-FFF2-40B4-BE49-F238E27FC236}">
                <a16:creationId xmlns:a16="http://schemas.microsoft.com/office/drawing/2014/main" id="{7C9A6DD2-692E-9EA3-E477-4EE564CF8479}"/>
              </a:ext>
            </a:extLst>
          </p:cNvPr>
          <p:cNvGraphicFramePr>
            <a:graphicFrameLocks noGrp="1"/>
          </p:cNvGraphicFramePr>
          <p:nvPr/>
        </p:nvGraphicFramePr>
        <p:xfrm>
          <a:off x="4039400" y="4587638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sp>
        <p:nvSpPr>
          <p:cNvPr id="130" name="TextBox 129">
            <a:extLst>
              <a:ext uri="{FF2B5EF4-FFF2-40B4-BE49-F238E27FC236}">
                <a16:creationId xmlns:a16="http://schemas.microsoft.com/office/drawing/2014/main" id="{997D5F0C-C883-B30A-4684-7AFE5918BF07}"/>
              </a:ext>
            </a:extLst>
          </p:cNvPr>
          <p:cNvSpPr txBox="1"/>
          <p:nvPr/>
        </p:nvSpPr>
        <p:spPr>
          <a:xfrm>
            <a:off x="3742726" y="4675073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C5F1ED7-7F0B-D1AC-2A1C-F26627BA8696}"/>
              </a:ext>
            </a:extLst>
          </p:cNvPr>
          <p:cNvSpPr txBox="1"/>
          <p:nvPr/>
        </p:nvSpPr>
        <p:spPr>
          <a:xfrm>
            <a:off x="3694931" y="4475350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30000">
                <a:effectLst/>
                <a:latin typeface="Source Sans Pro" panose="020B0503030403020204" pitchFamily="34" charset="0"/>
              </a:rPr>
              <a:t>2</a:t>
            </a:r>
            <a:endParaRPr lang="en-US" baseline="30000"/>
          </a:p>
        </p:txBody>
      </p:sp>
      <p:graphicFrame>
        <p:nvGraphicFramePr>
          <p:cNvPr id="192" name="Table 191">
            <a:extLst>
              <a:ext uri="{FF2B5EF4-FFF2-40B4-BE49-F238E27FC236}">
                <a16:creationId xmlns:a16="http://schemas.microsoft.com/office/drawing/2014/main" id="{32E9E27F-02AF-6EAB-B0CC-97187E1B6F89}"/>
              </a:ext>
            </a:extLst>
          </p:cNvPr>
          <p:cNvGraphicFramePr>
            <a:graphicFrameLocks noGrp="1"/>
          </p:cNvGraphicFramePr>
          <p:nvPr/>
        </p:nvGraphicFramePr>
        <p:xfrm>
          <a:off x="4589606" y="4582619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graphicFrame>
        <p:nvGraphicFramePr>
          <p:cNvPr id="193" name="Table 192">
            <a:extLst>
              <a:ext uri="{FF2B5EF4-FFF2-40B4-BE49-F238E27FC236}">
                <a16:creationId xmlns:a16="http://schemas.microsoft.com/office/drawing/2014/main" id="{25BBFD30-6FAC-34B1-A043-15CE030CE0C7}"/>
              </a:ext>
            </a:extLst>
          </p:cNvPr>
          <p:cNvGraphicFramePr>
            <a:graphicFrameLocks noGrp="1"/>
          </p:cNvGraphicFramePr>
          <p:nvPr/>
        </p:nvGraphicFramePr>
        <p:xfrm>
          <a:off x="5148785" y="4582619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sp>
        <p:nvSpPr>
          <p:cNvPr id="194" name="TextBox 193">
            <a:extLst>
              <a:ext uri="{FF2B5EF4-FFF2-40B4-BE49-F238E27FC236}">
                <a16:creationId xmlns:a16="http://schemas.microsoft.com/office/drawing/2014/main" id="{3C2BDD17-C566-9F6A-23C1-C447219B9FE9}"/>
              </a:ext>
            </a:extLst>
          </p:cNvPr>
          <p:cNvSpPr txBox="1"/>
          <p:nvPr/>
        </p:nvSpPr>
        <p:spPr>
          <a:xfrm>
            <a:off x="4852111" y="4670054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5A5E211F-27E4-232E-A661-39EE1A00CE5B}"/>
              </a:ext>
            </a:extLst>
          </p:cNvPr>
          <p:cNvSpPr txBox="1"/>
          <p:nvPr/>
        </p:nvSpPr>
        <p:spPr>
          <a:xfrm>
            <a:off x="4804316" y="4470331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30000">
                <a:effectLst/>
                <a:latin typeface="Source Sans Pro" panose="020B0503030403020204" pitchFamily="34" charset="0"/>
              </a:rPr>
              <a:t>2</a:t>
            </a:r>
            <a:endParaRPr lang="en-US" baseline="30000"/>
          </a:p>
        </p:txBody>
      </p:sp>
      <p:graphicFrame>
        <p:nvGraphicFramePr>
          <p:cNvPr id="196" name="Table 195">
            <a:extLst>
              <a:ext uri="{FF2B5EF4-FFF2-40B4-BE49-F238E27FC236}">
                <a16:creationId xmlns:a16="http://schemas.microsoft.com/office/drawing/2014/main" id="{C8AC11F4-9B59-1041-5801-454CA8054902}"/>
              </a:ext>
            </a:extLst>
          </p:cNvPr>
          <p:cNvGraphicFramePr>
            <a:graphicFrameLocks noGrp="1"/>
          </p:cNvGraphicFramePr>
          <p:nvPr/>
        </p:nvGraphicFramePr>
        <p:xfrm>
          <a:off x="5707766" y="4581402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graphicFrame>
        <p:nvGraphicFramePr>
          <p:cNvPr id="197" name="Table 196">
            <a:extLst>
              <a:ext uri="{FF2B5EF4-FFF2-40B4-BE49-F238E27FC236}">
                <a16:creationId xmlns:a16="http://schemas.microsoft.com/office/drawing/2014/main" id="{78390F68-4790-86F6-A039-7FE6FA8B1605}"/>
              </a:ext>
            </a:extLst>
          </p:cNvPr>
          <p:cNvGraphicFramePr>
            <a:graphicFrameLocks noGrp="1"/>
          </p:cNvGraphicFramePr>
          <p:nvPr/>
        </p:nvGraphicFramePr>
        <p:xfrm>
          <a:off x="6266945" y="4581402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sp>
        <p:nvSpPr>
          <p:cNvPr id="198" name="TextBox 197">
            <a:extLst>
              <a:ext uri="{FF2B5EF4-FFF2-40B4-BE49-F238E27FC236}">
                <a16:creationId xmlns:a16="http://schemas.microsoft.com/office/drawing/2014/main" id="{5DD6BA20-ACED-8D2E-64C1-00938D8A3F89}"/>
              </a:ext>
            </a:extLst>
          </p:cNvPr>
          <p:cNvSpPr txBox="1"/>
          <p:nvPr/>
        </p:nvSpPr>
        <p:spPr>
          <a:xfrm>
            <a:off x="5970271" y="4668837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6C1F21B-6F92-6C95-91DC-F34775A491A1}"/>
              </a:ext>
            </a:extLst>
          </p:cNvPr>
          <p:cNvSpPr txBox="1"/>
          <p:nvPr/>
        </p:nvSpPr>
        <p:spPr>
          <a:xfrm>
            <a:off x="5922476" y="4469114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30000">
                <a:effectLst/>
                <a:latin typeface="Source Sans Pro" panose="020B0503030403020204" pitchFamily="34" charset="0"/>
              </a:rPr>
              <a:t>2</a:t>
            </a:r>
            <a:endParaRPr lang="en-US" baseline="3000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3A608C3-E9EB-BD50-6DD0-6A21A0F588F3}"/>
              </a:ext>
            </a:extLst>
          </p:cNvPr>
          <p:cNvSpPr txBox="1"/>
          <p:nvPr/>
        </p:nvSpPr>
        <p:spPr>
          <a:xfrm>
            <a:off x="3499799" y="430853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72F46BA5-87C7-A2BC-472D-A385CD75AAE5}"/>
              </a:ext>
            </a:extLst>
          </p:cNvPr>
          <p:cNvSpPr txBox="1"/>
          <p:nvPr/>
        </p:nvSpPr>
        <p:spPr>
          <a:xfrm>
            <a:off x="4591063" y="430853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1CD856F5-E388-B314-F8B2-11D825238F37}"/>
              </a:ext>
            </a:extLst>
          </p:cNvPr>
          <p:cNvSpPr txBox="1"/>
          <p:nvPr/>
        </p:nvSpPr>
        <p:spPr>
          <a:xfrm>
            <a:off x="5689389" y="430853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380841FE-021A-0D13-0CBC-AC3997A0F237}"/>
              </a:ext>
            </a:extLst>
          </p:cNvPr>
          <p:cNvSpPr txBox="1"/>
          <p:nvPr/>
        </p:nvSpPr>
        <p:spPr>
          <a:xfrm>
            <a:off x="4057521" y="506947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946FFCC-B041-9E02-9354-18BF80A7109B}"/>
              </a:ext>
            </a:extLst>
          </p:cNvPr>
          <p:cNvSpPr txBox="1"/>
          <p:nvPr/>
        </p:nvSpPr>
        <p:spPr>
          <a:xfrm>
            <a:off x="5148785" y="506947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E237A0A6-5BD7-75D7-EA7F-B62E2678FDD9}"/>
              </a:ext>
            </a:extLst>
          </p:cNvPr>
          <p:cNvSpPr txBox="1"/>
          <p:nvPr/>
        </p:nvSpPr>
        <p:spPr>
          <a:xfrm>
            <a:off x="6247111" y="506947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A69256F1-C727-DA57-D021-3B5B21CFF483}"/>
              </a:ext>
            </a:extLst>
          </p:cNvPr>
          <p:cNvSpPr/>
          <p:nvPr/>
        </p:nvSpPr>
        <p:spPr>
          <a:xfrm>
            <a:off x="8507516" y="4063033"/>
            <a:ext cx="426575" cy="38779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/>
              <a:t>h</a:t>
            </a:r>
            <a:r>
              <a:rPr lang="en-US" baseline="-25000"/>
              <a:t>1</a:t>
            </a:r>
            <a:r>
              <a:rPr lang="en-US" baseline="30000"/>
              <a:t>2</a:t>
            </a: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B5843176-D63A-376C-F062-D112658EDD00}"/>
              </a:ext>
            </a:extLst>
          </p:cNvPr>
          <p:cNvSpPr/>
          <p:nvPr/>
        </p:nvSpPr>
        <p:spPr>
          <a:xfrm>
            <a:off x="9407981" y="4069665"/>
            <a:ext cx="426575" cy="38779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/>
              <a:t>h</a:t>
            </a:r>
            <a:r>
              <a:rPr lang="en-US" baseline="-25000"/>
              <a:t>2</a:t>
            </a:r>
            <a:r>
              <a:rPr lang="en-US" baseline="30000"/>
              <a:t>2</a:t>
            </a:r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E85DDC79-A45C-5ABB-A68F-01D7BDA030B2}"/>
              </a:ext>
            </a:extLst>
          </p:cNvPr>
          <p:cNvSpPr/>
          <p:nvPr/>
        </p:nvSpPr>
        <p:spPr>
          <a:xfrm>
            <a:off x="10314630" y="4076357"/>
            <a:ext cx="426575" cy="38779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/>
              <a:t>h</a:t>
            </a:r>
            <a:r>
              <a:rPr lang="en-US" baseline="-25000"/>
              <a:t>3</a:t>
            </a:r>
            <a:r>
              <a:rPr lang="en-US" baseline="30000"/>
              <a:t>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202815C-2667-D921-A09F-C0B3F4D0BA47}"/>
              </a:ext>
            </a:extLst>
          </p:cNvPr>
          <p:cNvCxnSpPr>
            <a:cxnSpLocks/>
            <a:stCxn id="16" idx="4"/>
            <a:endCxn id="227" idx="0"/>
          </p:cNvCxnSpPr>
          <p:nvPr/>
        </p:nvCxnSpPr>
        <p:spPr>
          <a:xfrm>
            <a:off x="8718304" y="3429000"/>
            <a:ext cx="2500" cy="634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FA2D1A-51F6-37DE-B977-89B21CBC97E2}"/>
              </a:ext>
            </a:extLst>
          </p:cNvPr>
          <p:cNvCxnSpPr>
            <a:cxnSpLocks/>
            <a:stCxn id="139" idx="4"/>
            <a:endCxn id="228" idx="0"/>
          </p:cNvCxnSpPr>
          <p:nvPr/>
        </p:nvCxnSpPr>
        <p:spPr>
          <a:xfrm>
            <a:off x="9618769" y="3435632"/>
            <a:ext cx="2500" cy="634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6E2EB4-36CE-8DBB-51A4-DC5B60A15303}"/>
              </a:ext>
            </a:extLst>
          </p:cNvPr>
          <p:cNvCxnSpPr>
            <a:cxnSpLocks/>
            <a:stCxn id="142" idx="4"/>
            <a:endCxn id="229" idx="0"/>
          </p:cNvCxnSpPr>
          <p:nvPr/>
        </p:nvCxnSpPr>
        <p:spPr>
          <a:xfrm>
            <a:off x="10525418" y="3442324"/>
            <a:ext cx="2500" cy="634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FBAB86-2219-CA43-09E6-2A51FA7A9321}"/>
              </a:ext>
            </a:extLst>
          </p:cNvPr>
          <p:cNvCxnSpPr>
            <a:cxnSpLocks/>
            <a:stCxn id="227" idx="4"/>
            <a:endCxn id="17" idx="0"/>
          </p:cNvCxnSpPr>
          <p:nvPr/>
        </p:nvCxnSpPr>
        <p:spPr>
          <a:xfrm flipH="1">
            <a:off x="8718304" y="4450828"/>
            <a:ext cx="2500" cy="10044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3A0755-1BF2-AE16-EAE3-BE669FF350B4}"/>
              </a:ext>
            </a:extLst>
          </p:cNvPr>
          <p:cNvCxnSpPr>
            <a:cxnSpLocks/>
            <a:stCxn id="228" idx="4"/>
            <a:endCxn id="140" idx="0"/>
          </p:cNvCxnSpPr>
          <p:nvPr/>
        </p:nvCxnSpPr>
        <p:spPr>
          <a:xfrm flipH="1">
            <a:off x="9618769" y="4457460"/>
            <a:ext cx="2500" cy="10044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DD05981-E3AD-0092-D3D2-644A9FCA668F}"/>
              </a:ext>
            </a:extLst>
          </p:cNvPr>
          <p:cNvCxnSpPr>
            <a:cxnSpLocks/>
            <a:stCxn id="229" idx="4"/>
            <a:endCxn id="143" idx="0"/>
          </p:cNvCxnSpPr>
          <p:nvPr/>
        </p:nvCxnSpPr>
        <p:spPr>
          <a:xfrm flipH="1">
            <a:off x="10525418" y="4464152"/>
            <a:ext cx="2500" cy="10044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38647D4-604E-0F7B-B922-711B095DC098}"/>
              </a:ext>
            </a:extLst>
          </p:cNvPr>
          <p:cNvCxnSpPr>
            <a:cxnSpLocks/>
            <a:stCxn id="227" idx="6"/>
            <a:endCxn id="228" idx="2"/>
          </p:cNvCxnSpPr>
          <p:nvPr/>
        </p:nvCxnSpPr>
        <p:spPr>
          <a:xfrm>
            <a:off x="8934091" y="4256931"/>
            <a:ext cx="473890" cy="66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A7FBB6-7053-9971-B454-AA98F33852C7}"/>
              </a:ext>
            </a:extLst>
          </p:cNvPr>
          <p:cNvCxnSpPr>
            <a:cxnSpLocks/>
            <a:stCxn id="228" idx="6"/>
            <a:endCxn id="229" idx="2"/>
          </p:cNvCxnSpPr>
          <p:nvPr/>
        </p:nvCxnSpPr>
        <p:spPr>
          <a:xfrm>
            <a:off x="9834556" y="4263563"/>
            <a:ext cx="480074" cy="66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Graphic 75">
            <a:extLst>
              <a:ext uri="{FF2B5EF4-FFF2-40B4-BE49-F238E27FC236}">
                <a16:creationId xmlns:a16="http://schemas.microsoft.com/office/drawing/2014/main" id="{96958CB2-78E2-61FD-1080-F9149D38C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46520" y="3901605"/>
            <a:ext cx="292100" cy="457200"/>
          </a:xfrm>
          <a:prstGeom prst="rect">
            <a:avLst/>
          </a:prstGeom>
        </p:spPr>
      </p:pic>
      <p:sp>
        <p:nvSpPr>
          <p:cNvPr id="238" name="TextBox 237">
            <a:extLst>
              <a:ext uri="{FF2B5EF4-FFF2-40B4-BE49-F238E27FC236}">
                <a16:creationId xmlns:a16="http://schemas.microsoft.com/office/drawing/2014/main" id="{7661E4AF-AEF1-1CBE-B502-F8292713899C}"/>
              </a:ext>
            </a:extLst>
          </p:cNvPr>
          <p:cNvSpPr txBox="1"/>
          <p:nvPr/>
        </p:nvSpPr>
        <p:spPr>
          <a:xfrm>
            <a:off x="5399175" y="376963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2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4E432514-6D22-DFFD-B0BD-743121F1921D}"/>
              </a:ext>
            </a:extLst>
          </p:cNvPr>
          <p:cNvSpPr txBox="1"/>
          <p:nvPr/>
        </p:nvSpPr>
        <p:spPr>
          <a:xfrm>
            <a:off x="3137846" y="3774047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0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9C71725E-DE05-6A55-F100-EA7853E6C9D9}"/>
              </a:ext>
            </a:extLst>
          </p:cNvPr>
          <p:cNvSpPr txBox="1"/>
          <p:nvPr/>
        </p:nvSpPr>
        <p:spPr>
          <a:xfrm>
            <a:off x="3961282" y="425812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1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8094E55B-8AE4-250D-9AF4-74A9170A7C27}"/>
              </a:ext>
            </a:extLst>
          </p:cNvPr>
          <p:cNvSpPr txBox="1"/>
          <p:nvPr/>
        </p:nvSpPr>
        <p:spPr>
          <a:xfrm>
            <a:off x="5081504" y="425812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2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E953DAA6-6593-09E2-08BA-1DAAFDAF74E4}"/>
              </a:ext>
            </a:extLst>
          </p:cNvPr>
          <p:cNvSpPr txBox="1"/>
          <p:nvPr/>
        </p:nvSpPr>
        <p:spPr>
          <a:xfrm>
            <a:off x="6215552" y="424336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3</a:t>
            </a:r>
          </a:p>
        </p:txBody>
      </p:sp>
      <p:graphicFrame>
        <p:nvGraphicFramePr>
          <p:cNvPr id="279" name="Table 278">
            <a:extLst>
              <a:ext uri="{FF2B5EF4-FFF2-40B4-BE49-F238E27FC236}">
                <a16:creationId xmlns:a16="http://schemas.microsoft.com/office/drawing/2014/main" id="{96B835D0-C9D8-71FE-5891-40F2BB64B701}"/>
              </a:ext>
            </a:extLst>
          </p:cNvPr>
          <p:cNvGraphicFramePr>
            <a:graphicFrameLocks noGrp="1"/>
          </p:cNvGraphicFramePr>
          <p:nvPr/>
        </p:nvGraphicFramePr>
        <p:xfrm>
          <a:off x="2553055" y="4586299"/>
          <a:ext cx="82296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483281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6035112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361469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-1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7657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5370"/>
                  </a:ext>
                </a:extLst>
              </a:tr>
            </a:tbl>
          </a:graphicData>
        </a:graphic>
      </p:graphicFrame>
      <p:graphicFrame>
        <p:nvGraphicFramePr>
          <p:cNvPr id="280" name="Table 279">
            <a:extLst>
              <a:ext uri="{FF2B5EF4-FFF2-40B4-BE49-F238E27FC236}">
                <a16:creationId xmlns:a16="http://schemas.microsoft.com/office/drawing/2014/main" id="{8442BEE4-AEB1-105D-B062-F7974419B268}"/>
              </a:ext>
            </a:extLst>
          </p:cNvPr>
          <p:cNvGraphicFramePr>
            <a:graphicFrameLocks noGrp="1"/>
          </p:cNvGraphicFramePr>
          <p:nvPr/>
        </p:nvGraphicFramePr>
        <p:xfrm>
          <a:off x="1636825" y="4588098"/>
          <a:ext cx="82296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6391479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483281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6035112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417657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025370"/>
                  </a:ext>
                </a:extLst>
              </a:tr>
            </a:tbl>
          </a:graphicData>
        </a:graphic>
      </p:graphicFrame>
      <p:sp>
        <p:nvSpPr>
          <p:cNvPr id="78" name="TextBox 77">
            <a:extLst>
              <a:ext uri="{FF2B5EF4-FFF2-40B4-BE49-F238E27FC236}">
                <a16:creationId xmlns:a16="http://schemas.microsoft.com/office/drawing/2014/main" id="{35B8DA7E-E961-0BF2-4080-DF5C8740DC84}"/>
              </a:ext>
            </a:extLst>
          </p:cNvPr>
          <p:cNvSpPr txBox="1"/>
          <p:nvPr/>
        </p:nvSpPr>
        <p:spPr>
          <a:xfrm>
            <a:off x="7975203" y="879274"/>
            <a:ext cx="3272449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Cross out the dependency links to match the matrix form. </a:t>
            </a:r>
          </a:p>
        </p:txBody>
      </p:sp>
    </p:spTree>
    <p:extLst>
      <p:ext uri="{BB962C8B-B14F-4D97-AF65-F5344CB8AC3E}">
        <p14:creationId xmlns:p14="http://schemas.microsoft.com/office/powerpoint/2010/main" val="22372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itle 201">
            <a:extLst>
              <a:ext uri="{FF2B5EF4-FFF2-40B4-BE49-F238E27FC236}">
                <a16:creationId xmlns:a16="http://schemas.microsoft.com/office/drawing/2014/main" id="{331E245D-75D7-D807-E374-2985CF18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Calculate the Gradient of Softmax + CE Loss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4DB64E-B916-6048-1E59-FDF6B1941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847639"/>
              </p:ext>
            </p:extLst>
          </p:nvPr>
        </p:nvGraphicFramePr>
        <p:xfrm>
          <a:off x="4624351" y="2095485"/>
          <a:ext cx="36576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22394038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843658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91983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3995865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5070911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9928398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833091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071717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837916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8622805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23FA91-BE08-092A-74CC-FB2919365C9C}"/>
              </a:ext>
            </a:extLst>
          </p:cNvPr>
          <p:cNvGraphicFramePr>
            <a:graphicFrameLocks noGrp="1"/>
          </p:cNvGraphicFramePr>
          <p:nvPr/>
        </p:nvGraphicFramePr>
        <p:xfrm>
          <a:off x="6109213" y="2087198"/>
          <a:ext cx="673956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3956">
                  <a:extLst>
                    <a:ext uri="{9D8B030D-6E8A-4147-A177-3AD203B41FA5}">
                      <a16:colId xmlns:a16="http://schemas.microsoft.com/office/drawing/2014/main" val="361140455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869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4665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44136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78644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47495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957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16543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8688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3017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DE5F1E5-6199-CAAD-DA74-E02736FC139A}"/>
              </a:ext>
            </a:extLst>
          </p:cNvPr>
          <p:cNvSpPr txBox="1"/>
          <p:nvPr/>
        </p:nvSpPr>
        <p:spPr>
          <a:xfrm>
            <a:off x="4642278" y="179924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Z</a:t>
            </a:r>
            <a:endParaRPr lang="en-US" baseline="-2500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B97B63A-79CE-1C46-C1DC-3B2CCDC8B2FA}"/>
              </a:ext>
            </a:extLst>
          </p:cNvPr>
          <p:cNvGraphicFramePr>
            <a:graphicFrameLocks noGrp="1"/>
          </p:cNvGraphicFramePr>
          <p:nvPr/>
        </p:nvGraphicFramePr>
        <p:xfrm>
          <a:off x="7605276" y="2095485"/>
          <a:ext cx="36576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61140455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869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4665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44136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78644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283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469325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07735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49722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960430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F580BFF-1F75-5228-DF1B-B7C6A1CDF168}"/>
              </a:ext>
            </a:extLst>
          </p:cNvPr>
          <p:cNvGraphicFramePr>
            <a:graphicFrameLocks noGrp="1"/>
          </p:cNvGraphicFramePr>
          <p:nvPr/>
        </p:nvGraphicFramePr>
        <p:xfrm>
          <a:off x="9015617" y="2087198"/>
          <a:ext cx="705846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5846">
                  <a:extLst>
                    <a:ext uri="{9D8B030D-6E8A-4147-A177-3AD203B41FA5}">
                      <a16:colId xmlns:a16="http://schemas.microsoft.com/office/drawing/2014/main" val="361140455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869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4665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44136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78644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86333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269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3397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1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679166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1A67FEE-75AD-BCE3-D89E-060B9ABC41B0}"/>
              </a:ext>
            </a:extLst>
          </p:cNvPr>
          <p:cNvSpPr txBox="1"/>
          <p:nvPr/>
        </p:nvSpPr>
        <p:spPr>
          <a:xfrm>
            <a:off x="5181316" y="2377439"/>
            <a:ext cx="733670" cy="623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b="0" i="0">
                <a:effectLst/>
                <a:latin typeface="Source Sans Pro" panose="020B0503030403020204" pitchFamily="34" charset="0"/>
              </a:rPr>
              <a:t>softmax</a:t>
            </a:r>
          </a:p>
          <a:p>
            <a:pPr algn="ctr"/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8CFE105-314E-51BA-0179-5ECC12EAD5BB}"/>
                  </a:ext>
                </a:extLst>
              </p:cNvPr>
              <p:cNvSpPr txBox="1"/>
              <p:nvPr/>
            </p:nvSpPr>
            <p:spPr>
              <a:xfrm>
                <a:off x="9102655" y="1492051"/>
                <a:ext cx="531769" cy="5366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800"/>
                          <m:t>∂</m:t>
                        </m:r>
                        <m:r>
                          <m:rPr>
                            <m:nor/>
                          </m:rPr>
                          <a:rPr lang="en-US" sz="1800" i="1"/>
                          <m:t>L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800"/>
                          <m:t>∂</m:t>
                        </m:r>
                        <m:r>
                          <m:rPr>
                            <m:nor/>
                          </m:rPr>
                          <a:rPr lang="en-US" sz="1800" b="0" i="1" smtClean="0"/>
                          <m:t>Z</m:t>
                        </m:r>
                      </m:den>
                    </m:f>
                  </m:oMath>
                </a14:m>
                <a:r>
                  <a:rPr lang="en-US" sz="1800"/>
                  <a:t> </a:t>
                </a:r>
                <a:endParaRPr lang="en-US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8CFE105-314E-51BA-0179-5ECC12EAD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655" y="1492051"/>
                <a:ext cx="531769" cy="5366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4F3F4202-77D9-4611-29D3-DCCA10B2ADCD}"/>
              </a:ext>
            </a:extLst>
          </p:cNvPr>
          <p:cNvSpPr txBox="1"/>
          <p:nvPr/>
        </p:nvSpPr>
        <p:spPr>
          <a:xfrm>
            <a:off x="6109214" y="1719050"/>
            <a:ext cx="67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</a:t>
            </a:r>
            <a:r>
              <a:rPr lang="en-US" baseline="30000"/>
              <a:t>Pred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45436F-20BD-E7C0-109F-294622F31FEB}"/>
              </a:ext>
            </a:extLst>
          </p:cNvPr>
          <p:cNvSpPr txBox="1"/>
          <p:nvPr/>
        </p:nvSpPr>
        <p:spPr>
          <a:xfrm>
            <a:off x="7659493" y="1726153"/>
            <a:ext cx="87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</a:t>
            </a:r>
            <a:r>
              <a:rPr lang="en-US" baseline="30000"/>
              <a:t>Target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71667F1-EF96-FB43-2CF6-299CECA866D5}"/>
              </a:ext>
            </a:extLst>
          </p:cNvPr>
          <p:cNvGraphicFramePr>
            <a:graphicFrameLocks noGrp="1"/>
          </p:cNvGraphicFramePr>
          <p:nvPr/>
        </p:nvGraphicFramePr>
        <p:xfrm>
          <a:off x="1355615" y="2551559"/>
          <a:ext cx="2084186" cy="185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634">
                  <a:extLst>
                    <a:ext uri="{9D8B030D-6E8A-4147-A177-3AD203B41FA5}">
                      <a16:colId xmlns:a16="http://schemas.microsoft.com/office/drawing/2014/main" val="1678257985"/>
                    </a:ext>
                  </a:extLst>
                </a:gridCol>
                <a:gridCol w="1039349">
                  <a:extLst>
                    <a:ext uri="{9D8B030D-6E8A-4147-A177-3AD203B41FA5}">
                      <a16:colId xmlns:a16="http://schemas.microsoft.com/office/drawing/2014/main" val="2913467042"/>
                    </a:ext>
                  </a:extLst>
                </a:gridCol>
                <a:gridCol w="687203">
                  <a:extLst>
                    <a:ext uri="{9D8B030D-6E8A-4147-A177-3AD203B41FA5}">
                      <a16:colId xmlns:a16="http://schemas.microsoft.com/office/drawing/2014/main" val="3892788657"/>
                    </a:ext>
                  </a:extLst>
                </a:gridCol>
              </a:tblGrid>
              <a:tr h="278152">
                <a:tc>
                  <a:txBody>
                    <a:bodyPr/>
                    <a:lstStyle/>
                    <a:p>
                      <a:r>
                        <a:rPr lang="en-US" sz="1400"/>
                        <a:t>x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e^x</a:t>
                      </a:r>
                      <a:endParaRPr 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round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690036"/>
                  </a:ext>
                </a:extLst>
              </a:tr>
              <a:tr h="231306">
                <a:tc>
                  <a:txBody>
                    <a:bodyPr/>
                    <a:lstStyle/>
                    <a:p>
                      <a:r>
                        <a:rPr lang="en-US" sz="11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807421"/>
                  </a:ext>
                </a:extLst>
              </a:tr>
              <a:tr h="231306">
                <a:tc>
                  <a:txBody>
                    <a:bodyPr/>
                    <a:lstStyle/>
                    <a:p>
                      <a:r>
                        <a:rPr lang="en-US" sz="11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2.71828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606105"/>
                  </a:ext>
                </a:extLst>
              </a:tr>
              <a:tr h="231306">
                <a:tc>
                  <a:txBody>
                    <a:bodyPr/>
                    <a:lstStyle/>
                    <a:p>
                      <a:r>
                        <a:rPr lang="en-US" sz="11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7.38906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092975"/>
                  </a:ext>
                </a:extLst>
              </a:tr>
              <a:tr h="231306">
                <a:tc>
                  <a:txBody>
                    <a:bodyPr/>
                    <a:lstStyle/>
                    <a:p>
                      <a:r>
                        <a:rPr lang="en-US" sz="11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20.08554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232100"/>
                  </a:ext>
                </a:extLst>
              </a:tr>
              <a:tr h="231306">
                <a:tc>
                  <a:txBody>
                    <a:bodyPr/>
                    <a:lstStyle/>
                    <a:p>
                      <a:r>
                        <a:rPr lang="en-US" sz="11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54.58715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453325"/>
                  </a:ext>
                </a:extLst>
              </a:tr>
              <a:tr h="231306">
                <a:tc>
                  <a:txBody>
                    <a:bodyPr/>
                    <a:lstStyle/>
                    <a:p>
                      <a:r>
                        <a:rPr lang="en-US" sz="11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148.41316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831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26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6CA37-12E5-E20A-371A-4F442B266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Calculate an RNN (t = 1)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2484B0-4A5B-1940-A030-329E56C6C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529752"/>
              </p:ext>
            </p:extLst>
          </p:nvPr>
        </p:nvGraphicFramePr>
        <p:xfrm>
          <a:off x="2465666" y="3521611"/>
          <a:ext cx="109728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6391479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483281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6035112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361469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7657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53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7963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665D50-E798-CE86-D4B3-1A5EBEC8F497}"/>
              </a:ext>
            </a:extLst>
          </p:cNvPr>
          <p:cNvGraphicFramePr>
            <a:graphicFrameLocks noGrp="1"/>
          </p:cNvGraphicFramePr>
          <p:nvPr/>
        </p:nvGraphicFramePr>
        <p:xfrm>
          <a:off x="3642824" y="3521611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CF1CB7-FA60-5F8D-81CE-E4BA771CB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096354"/>
              </p:ext>
            </p:extLst>
          </p:nvPr>
        </p:nvGraphicFramePr>
        <p:xfrm>
          <a:off x="3642824" y="1652372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D45DA45-2786-7569-0C34-97C02F5D3DB0}"/>
              </a:ext>
            </a:extLst>
          </p:cNvPr>
          <p:cNvGraphicFramePr>
            <a:graphicFrameLocks noGrp="1"/>
          </p:cNvGraphicFramePr>
          <p:nvPr/>
        </p:nvGraphicFramePr>
        <p:xfrm>
          <a:off x="4183834" y="3521611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BD8A790-FE89-1412-EAB2-D221079387F1}"/>
              </a:ext>
            </a:extLst>
          </p:cNvPr>
          <p:cNvSpPr txBox="1"/>
          <p:nvPr/>
        </p:nvSpPr>
        <p:spPr>
          <a:xfrm>
            <a:off x="3889129" y="3702258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FA012-B539-1250-E488-906A1B8DC5A7}"/>
              </a:ext>
            </a:extLst>
          </p:cNvPr>
          <p:cNvSpPr txBox="1"/>
          <p:nvPr/>
        </p:nvSpPr>
        <p:spPr>
          <a:xfrm>
            <a:off x="3841334" y="3502535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1</a:t>
            </a:r>
            <a:endParaRPr lang="en-US" baseline="-25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7BAC9F-05CE-284B-371E-A2D1D3EB0E1B}"/>
              </a:ext>
            </a:extLst>
          </p:cNvPr>
          <p:cNvSpPr txBox="1"/>
          <p:nvPr/>
        </p:nvSpPr>
        <p:spPr>
          <a:xfrm>
            <a:off x="1552133" y="1838845"/>
            <a:ext cx="1667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1, </a:t>
            </a:r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-25000">
                <a:latin typeface="Source Sans Pro" panose="020B0503030403020204" pitchFamily="34" charset="0"/>
              </a:rPr>
              <a:t>2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 : </a:t>
            </a:r>
            <a:r>
              <a:rPr lang="en-US" b="0" i="0">
                <a:effectLst/>
                <a:latin typeface="Source Sans Pro" panose="020B0503030403020204" pitchFamily="34" charset="0"/>
              </a:rPr>
              <a:t>ReLU</a:t>
            </a:r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94A7692-21DD-791F-0900-86247740A0DA}"/>
              </a:ext>
            </a:extLst>
          </p:cNvPr>
          <p:cNvGraphicFramePr>
            <a:graphicFrameLocks noGrp="1"/>
          </p:cNvGraphicFramePr>
          <p:nvPr/>
        </p:nvGraphicFramePr>
        <p:xfrm>
          <a:off x="3014306" y="4569154"/>
          <a:ext cx="10972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6391479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483281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6035112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361469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7657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537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6A1211B-3CC6-952A-A3D1-EC5E94622ED4}"/>
              </a:ext>
            </a:extLst>
          </p:cNvPr>
          <p:cNvGraphicFramePr>
            <a:graphicFrameLocks noGrp="1"/>
          </p:cNvGraphicFramePr>
          <p:nvPr/>
        </p:nvGraphicFramePr>
        <p:xfrm>
          <a:off x="4191464" y="4569154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97F7311-F373-E62C-9027-52B752317B18}"/>
              </a:ext>
            </a:extLst>
          </p:cNvPr>
          <p:cNvGraphicFramePr>
            <a:graphicFrameLocks noGrp="1"/>
          </p:cNvGraphicFramePr>
          <p:nvPr/>
        </p:nvGraphicFramePr>
        <p:xfrm>
          <a:off x="4756577" y="4550078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291A620-2564-0E57-D5EE-293AD6A33EF4}"/>
              </a:ext>
            </a:extLst>
          </p:cNvPr>
          <p:cNvSpPr txBox="1"/>
          <p:nvPr/>
        </p:nvSpPr>
        <p:spPr>
          <a:xfrm>
            <a:off x="4437769" y="4749801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61D0B3-88A8-78E5-AD36-034B4E0386FA}"/>
              </a:ext>
            </a:extLst>
          </p:cNvPr>
          <p:cNvSpPr txBox="1"/>
          <p:nvPr/>
        </p:nvSpPr>
        <p:spPr>
          <a:xfrm>
            <a:off x="4389974" y="4550078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-25000">
                <a:latin typeface="Source Sans Pro" panose="020B0503030403020204" pitchFamily="34" charset="0"/>
              </a:rPr>
              <a:t>2</a:t>
            </a:r>
            <a:endParaRPr lang="en-US" baseline="-250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7E24684-AD5F-8D3C-4A67-CBE69DA0348F}"/>
              </a:ext>
            </a:extLst>
          </p:cNvPr>
          <p:cNvSpPr txBox="1"/>
          <p:nvPr/>
        </p:nvSpPr>
        <p:spPr>
          <a:xfrm>
            <a:off x="3288467" y="1596718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FC20C73-3053-4582-FF04-271A7298295B}"/>
              </a:ext>
            </a:extLst>
          </p:cNvPr>
          <p:cNvSpPr txBox="1"/>
          <p:nvPr/>
        </p:nvSpPr>
        <p:spPr>
          <a:xfrm>
            <a:off x="4727771" y="514423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  <a:r>
              <a:rPr lang="en-US" baseline="-25000"/>
              <a:t>1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80A56F37-E636-1560-7EEB-3C6D9FED3D97}"/>
              </a:ext>
            </a:extLst>
          </p:cNvPr>
          <p:cNvGraphicFramePr>
            <a:graphicFrameLocks noGrp="1"/>
          </p:cNvGraphicFramePr>
          <p:nvPr/>
        </p:nvGraphicFramePr>
        <p:xfrm>
          <a:off x="3638885" y="2530986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43F10A69-EF92-85FD-904B-2F540E126A27}"/>
              </a:ext>
            </a:extLst>
          </p:cNvPr>
          <p:cNvSpPr txBox="1"/>
          <p:nvPr/>
        </p:nvSpPr>
        <p:spPr>
          <a:xfrm>
            <a:off x="4140515" y="3182318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1</a:t>
            </a:r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B77B3963-E0FB-3806-8B0E-2D6694890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282803"/>
              </p:ext>
            </p:extLst>
          </p:nvPr>
        </p:nvGraphicFramePr>
        <p:xfrm>
          <a:off x="1549436" y="3523410"/>
          <a:ext cx="82296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6391479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483281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6035112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417657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0253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61796312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3D422BE4-06D3-001B-458D-F38659718FFA}"/>
              </a:ext>
            </a:extLst>
          </p:cNvPr>
          <p:cNvSpPr txBox="1"/>
          <p:nvPr/>
        </p:nvSpPr>
        <p:spPr>
          <a:xfrm>
            <a:off x="3668349" y="330227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5FF943-8B01-031C-94C4-8E08E076B320}"/>
              </a:ext>
            </a:extLst>
          </p:cNvPr>
          <p:cNvSpPr txBox="1"/>
          <p:nvPr/>
        </p:nvSpPr>
        <p:spPr>
          <a:xfrm>
            <a:off x="4208089" y="431643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2973B0C-AFD6-219A-517E-B5C9A0A5CA0F}"/>
              </a:ext>
            </a:extLst>
          </p:cNvPr>
          <p:cNvSpPr txBox="1"/>
          <p:nvPr/>
        </p:nvSpPr>
        <p:spPr>
          <a:xfrm>
            <a:off x="3296662" y="243433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100B91-BF1D-E33B-083D-5D4009D131C3}"/>
              </a:ext>
            </a:extLst>
          </p:cNvPr>
          <p:cNvSpPr txBox="1"/>
          <p:nvPr/>
        </p:nvSpPr>
        <p:spPr>
          <a:xfrm>
            <a:off x="8140574" y="724353"/>
            <a:ext cx="2307791" cy="132343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This activity is standalone, not dependent on other activities.</a:t>
            </a:r>
          </a:p>
        </p:txBody>
      </p:sp>
    </p:spTree>
    <p:extLst>
      <p:ext uri="{BB962C8B-B14F-4D97-AF65-F5344CB8AC3E}">
        <p14:creationId xmlns:p14="http://schemas.microsoft.com/office/powerpoint/2010/main" val="1093707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6CA37-12E5-E20A-371A-4F442B266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Calculate an RNN (t = 2)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2484B0-4A5B-1940-A030-329E56C6C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005974"/>
              </p:ext>
            </p:extLst>
          </p:nvPr>
        </p:nvGraphicFramePr>
        <p:xfrm>
          <a:off x="2465666" y="3521611"/>
          <a:ext cx="109728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6391479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483281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6035112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361469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7657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53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7963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665D50-E798-CE86-D4B3-1A5EBEC8F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614286"/>
              </p:ext>
            </p:extLst>
          </p:nvPr>
        </p:nvGraphicFramePr>
        <p:xfrm>
          <a:off x="3642824" y="3521611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CF1CB7-FA60-5F8D-81CE-E4BA771CB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578874"/>
              </p:ext>
            </p:extLst>
          </p:nvPr>
        </p:nvGraphicFramePr>
        <p:xfrm>
          <a:off x="3642824" y="1652372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D45DA45-2786-7569-0C34-97C02F5D3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395630"/>
              </p:ext>
            </p:extLst>
          </p:nvPr>
        </p:nvGraphicFramePr>
        <p:xfrm>
          <a:off x="4183834" y="3521611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BD8A790-FE89-1412-EAB2-D221079387F1}"/>
              </a:ext>
            </a:extLst>
          </p:cNvPr>
          <p:cNvSpPr txBox="1"/>
          <p:nvPr/>
        </p:nvSpPr>
        <p:spPr>
          <a:xfrm>
            <a:off x="3889129" y="3702258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FA012-B539-1250-E488-906A1B8DC5A7}"/>
              </a:ext>
            </a:extLst>
          </p:cNvPr>
          <p:cNvSpPr txBox="1"/>
          <p:nvPr/>
        </p:nvSpPr>
        <p:spPr>
          <a:xfrm>
            <a:off x="3841334" y="3502535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1</a:t>
            </a:r>
            <a:endParaRPr lang="en-US" baseline="-25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7BAC9F-05CE-284B-371E-A2D1D3EB0E1B}"/>
              </a:ext>
            </a:extLst>
          </p:cNvPr>
          <p:cNvSpPr txBox="1"/>
          <p:nvPr/>
        </p:nvSpPr>
        <p:spPr>
          <a:xfrm>
            <a:off x="1552133" y="1838845"/>
            <a:ext cx="1667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1, </a:t>
            </a:r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-25000">
                <a:latin typeface="Source Sans Pro" panose="020B0503030403020204" pitchFamily="34" charset="0"/>
              </a:rPr>
              <a:t>2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 : </a:t>
            </a:r>
            <a:r>
              <a:rPr lang="en-US" b="0" i="0">
                <a:effectLst/>
                <a:latin typeface="Source Sans Pro" panose="020B0503030403020204" pitchFamily="34" charset="0"/>
              </a:rPr>
              <a:t>ReLU</a:t>
            </a:r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94A7692-21DD-791F-0900-86247740A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896694"/>
              </p:ext>
            </p:extLst>
          </p:nvPr>
        </p:nvGraphicFramePr>
        <p:xfrm>
          <a:off x="3014306" y="4569154"/>
          <a:ext cx="10972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6391479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483281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6035112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361469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7657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537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6A1211B-3CC6-952A-A3D1-EC5E94622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828488"/>
              </p:ext>
            </p:extLst>
          </p:nvPr>
        </p:nvGraphicFramePr>
        <p:xfrm>
          <a:off x="4191464" y="4569154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97F7311-F373-E62C-9027-52B752317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076979"/>
              </p:ext>
            </p:extLst>
          </p:nvPr>
        </p:nvGraphicFramePr>
        <p:xfrm>
          <a:off x="4756577" y="4550078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291A620-2564-0E57-D5EE-293AD6A33EF4}"/>
              </a:ext>
            </a:extLst>
          </p:cNvPr>
          <p:cNvSpPr txBox="1"/>
          <p:nvPr/>
        </p:nvSpPr>
        <p:spPr>
          <a:xfrm>
            <a:off x="4437769" y="4749801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61D0B3-88A8-78E5-AD36-034B4E0386FA}"/>
              </a:ext>
            </a:extLst>
          </p:cNvPr>
          <p:cNvSpPr txBox="1"/>
          <p:nvPr/>
        </p:nvSpPr>
        <p:spPr>
          <a:xfrm>
            <a:off x="4389974" y="4550078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-25000">
                <a:latin typeface="Source Sans Pro" panose="020B0503030403020204" pitchFamily="34" charset="0"/>
              </a:rPr>
              <a:t>2</a:t>
            </a:r>
            <a:endParaRPr lang="en-US" baseline="-250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7E24684-AD5F-8D3C-4A67-CBE69DA0348F}"/>
              </a:ext>
            </a:extLst>
          </p:cNvPr>
          <p:cNvSpPr txBox="1"/>
          <p:nvPr/>
        </p:nvSpPr>
        <p:spPr>
          <a:xfrm>
            <a:off x="3288467" y="1596718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FC20C73-3053-4582-FF04-271A7298295B}"/>
              </a:ext>
            </a:extLst>
          </p:cNvPr>
          <p:cNvSpPr txBox="1"/>
          <p:nvPr/>
        </p:nvSpPr>
        <p:spPr>
          <a:xfrm>
            <a:off x="4727771" y="514423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  <a:r>
              <a:rPr lang="en-US" baseline="-2500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C7F16B-B964-3840-81C9-7B7ECB8FA4E9}"/>
              </a:ext>
            </a:extLst>
          </p:cNvPr>
          <p:cNvSpPr txBox="1"/>
          <p:nvPr/>
        </p:nvSpPr>
        <p:spPr>
          <a:xfrm>
            <a:off x="4437769" y="242991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1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FCF749E5-40D3-FF88-4180-884EB125E263}"/>
              </a:ext>
            </a:extLst>
          </p:cNvPr>
          <p:cNvGraphicFramePr>
            <a:graphicFrameLocks noGrp="1"/>
          </p:cNvGraphicFramePr>
          <p:nvPr/>
        </p:nvGraphicFramePr>
        <p:xfrm>
          <a:off x="4763046" y="3521611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718FE46C-998E-CEC4-CC95-68B64085A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620680"/>
              </p:ext>
            </p:extLst>
          </p:nvPr>
        </p:nvGraphicFramePr>
        <p:xfrm>
          <a:off x="4763046" y="1652372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E2687E10-5C28-DE7F-F9A1-5DC5275B5B6B}"/>
              </a:ext>
            </a:extLst>
          </p:cNvPr>
          <p:cNvGraphicFramePr>
            <a:graphicFrameLocks noGrp="1"/>
          </p:cNvGraphicFramePr>
          <p:nvPr/>
        </p:nvGraphicFramePr>
        <p:xfrm>
          <a:off x="5304056" y="3521611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6991EE26-D80D-5C4A-BCA8-DF38AE32E1A6}"/>
              </a:ext>
            </a:extLst>
          </p:cNvPr>
          <p:cNvSpPr txBox="1"/>
          <p:nvPr/>
        </p:nvSpPr>
        <p:spPr>
          <a:xfrm>
            <a:off x="5009351" y="3702258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1E41ABE-5F69-2641-E16E-AC7B852BD8F1}"/>
              </a:ext>
            </a:extLst>
          </p:cNvPr>
          <p:cNvSpPr txBox="1"/>
          <p:nvPr/>
        </p:nvSpPr>
        <p:spPr>
          <a:xfrm>
            <a:off x="4961556" y="3502535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1</a:t>
            </a:r>
            <a:endParaRPr lang="en-US" baseline="-25000"/>
          </a:p>
        </p:txBody>
      </p: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9E39D9FE-CFDA-27B8-7FFE-D612E0F7DFEA}"/>
              </a:ext>
            </a:extLst>
          </p:cNvPr>
          <p:cNvGraphicFramePr>
            <a:graphicFrameLocks noGrp="1"/>
          </p:cNvGraphicFramePr>
          <p:nvPr/>
        </p:nvGraphicFramePr>
        <p:xfrm>
          <a:off x="5311686" y="4569154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5A945D32-ACC6-3246-B14D-C34BCF16B0EB}"/>
              </a:ext>
            </a:extLst>
          </p:cNvPr>
          <p:cNvGraphicFramePr>
            <a:graphicFrameLocks noGrp="1"/>
          </p:cNvGraphicFramePr>
          <p:nvPr/>
        </p:nvGraphicFramePr>
        <p:xfrm>
          <a:off x="5876799" y="4550078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98502FE0-C305-751D-FB6D-439201419F75}"/>
              </a:ext>
            </a:extLst>
          </p:cNvPr>
          <p:cNvSpPr txBox="1"/>
          <p:nvPr/>
        </p:nvSpPr>
        <p:spPr>
          <a:xfrm>
            <a:off x="5557991" y="4749801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4E87690-75BB-ED91-CBCF-B8D317ED3F0B}"/>
              </a:ext>
            </a:extLst>
          </p:cNvPr>
          <p:cNvSpPr txBox="1"/>
          <p:nvPr/>
        </p:nvSpPr>
        <p:spPr>
          <a:xfrm>
            <a:off x="5510196" y="4550078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-25000">
                <a:latin typeface="Source Sans Pro" panose="020B0503030403020204" pitchFamily="34" charset="0"/>
              </a:rPr>
              <a:t>2</a:t>
            </a:r>
            <a:endParaRPr lang="en-US" baseline="-2500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9ABD309-AB6D-1E07-8791-9007C9BF1C99}"/>
              </a:ext>
            </a:extLst>
          </p:cNvPr>
          <p:cNvSpPr txBox="1"/>
          <p:nvPr/>
        </p:nvSpPr>
        <p:spPr>
          <a:xfrm>
            <a:off x="4442700" y="1584983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2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28D2F67-3A2E-C912-7577-CB8EB91C1408}"/>
              </a:ext>
            </a:extLst>
          </p:cNvPr>
          <p:cNvSpPr txBox="1"/>
          <p:nvPr/>
        </p:nvSpPr>
        <p:spPr>
          <a:xfrm>
            <a:off x="5847993" y="514423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  <a:r>
              <a:rPr lang="en-US" baseline="-25000"/>
              <a:t>2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80A56F37-E636-1560-7EEB-3C6D9FED3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206019"/>
              </p:ext>
            </p:extLst>
          </p:nvPr>
        </p:nvGraphicFramePr>
        <p:xfrm>
          <a:off x="3638885" y="2530986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BDF1BDC1-5303-9D6A-3923-A830E83EF818}"/>
              </a:ext>
            </a:extLst>
          </p:cNvPr>
          <p:cNvGraphicFramePr>
            <a:graphicFrameLocks noGrp="1"/>
          </p:cNvGraphicFramePr>
          <p:nvPr/>
        </p:nvGraphicFramePr>
        <p:xfrm>
          <a:off x="4756292" y="2527595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43F10A69-EF92-85FD-904B-2F540E126A27}"/>
              </a:ext>
            </a:extLst>
          </p:cNvPr>
          <p:cNvSpPr txBox="1"/>
          <p:nvPr/>
        </p:nvSpPr>
        <p:spPr>
          <a:xfrm>
            <a:off x="4140515" y="3182318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C46BA6-7A7E-BB86-AB6E-5E95E48F6E01}"/>
              </a:ext>
            </a:extLst>
          </p:cNvPr>
          <p:cNvSpPr txBox="1"/>
          <p:nvPr/>
        </p:nvSpPr>
        <p:spPr>
          <a:xfrm>
            <a:off x="5260737" y="3182318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2</a:t>
            </a:r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B77B3963-E0FB-3806-8B0E-2D6694890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605235"/>
              </p:ext>
            </p:extLst>
          </p:nvPr>
        </p:nvGraphicFramePr>
        <p:xfrm>
          <a:off x="1549436" y="3523410"/>
          <a:ext cx="82296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6391479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483281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6035112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417657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0253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61796312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3D422BE4-06D3-001B-458D-F38659718FFA}"/>
              </a:ext>
            </a:extLst>
          </p:cNvPr>
          <p:cNvSpPr txBox="1"/>
          <p:nvPr/>
        </p:nvSpPr>
        <p:spPr>
          <a:xfrm>
            <a:off x="3668349" y="330227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41C637-B175-EE43-E88A-D2346F67165F}"/>
              </a:ext>
            </a:extLst>
          </p:cNvPr>
          <p:cNvSpPr txBox="1"/>
          <p:nvPr/>
        </p:nvSpPr>
        <p:spPr>
          <a:xfrm>
            <a:off x="4759613" y="330227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5FF943-8B01-031C-94C4-8E08E076B320}"/>
              </a:ext>
            </a:extLst>
          </p:cNvPr>
          <p:cNvSpPr txBox="1"/>
          <p:nvPr/>
        </p:nvSpPr>
        <p:spPr>
          <a:xfrm>
            <a:off x="4208089" y="431643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DBA799-C43C-A902-B347-B46603AFBD39}"/>
              </a:ext>
            </a:extLst>
          </p:cNvPr>
          <p:cNvSpPr txBox="1"/>
          <p:nvPr/>
        </p:nvSpPr>
        <p:spPr>
          <a:xfrm>
            <a:off x="5299353" y="431643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2973B0C-AFD6-219A-517E-B5C9A0A5CA0F}"/>
              </a:ext>
            </a:extLst>
          </p:cNvPr>
          <p:cNvSpPr txBox="1"/>
          <p:nvPr/>
        </p:nvSpPr>
        <p:spPr>
          <a:xfrm>
            <a:off x="3296662" y="243433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0</a:t>
            </a:r>
          </a:p>
        </p:txBody>
      </p:sp>
      <p:pic>
        <p:nvPicPr>
          <p:cNvPr id="92" name="Graphic 91">
            <a:extLst>
              <a:ext uri="{FF2B5EF4-FFF2-40B4-BE49-F238E27FC236}">
                <a16:creationId xmlns:a16="http://schemas.microsoft.com/office/drawing/2014/main" id="{2F848370-CEC5-B928-15CC-B8D59C2E8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1495" y="2791227"/>
            <a:ext cx="292100" cy="457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E9B4210-F651-C6EC-A7EE-06EF6B391156}"/>
              </a:ext>
            </a:extLst>
          </p:cNvPr>
          <p:cNvSpPr txBox="1"/>
          <p:nvPr/>
        </p:nvSpPr>
        <p:spPr>
          <a:xfrm>
            <a:off x="8140574" y="724353"/>
            <a:ext cx="2307791" cy="132343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This activity is standalone, not dependent on other activities.</a:t>
            </a:r>
          </a:p>
        </p:txBody>
      </p:sp>
    </p:spTree>
    <p:extLst>
      <p:ext uri="{BB962C8B-B14F-4D97-AF65-F5344CB8AC3E}">
        <p14:creationId xmlns:p14="http://schemas.microsoft.com/office/powerpoint/2010/main" val="3130147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6CA37-12E5-E20A-371A-4F442B266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Calculate an RNN (t = 3)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2484B0-4A5B-1940-A030-329E56C6C5C5}"/>
              </a:ext>
            </a:extLst>
          </p:cNvPr>
          <p:cNvGraphicFramePr>
            <a:graphicFrameLocks noGrp="1"/>
          </p:cNvGraphicFramePr>
          <p:nvPr/>
        </p:nvGraphicFramePr>
        <p:xfrm>
          <a:off x="2465666" y="3521611"/>
          <a:ext cx="109728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6391479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483281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6035112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361469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7657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53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7963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665D50-E798-CE86-D4B3-1A5EBEC8F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033183"/>
              </p:ext>
            </p:extLst>
          </p:nvPr>
        </p:nvGraphicFramePr>
        <p:xfrm>
          <a:off x="3642824" y="3521611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CF1CB7-FA60-5F8D-81CE-E4BA771CB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045114"/>
              </p:ext>
            </p:extLst>
          </p:nvPr>
        </p:nvGraphicFramePr>
        <p:xfrm>
          <a:off x="3642824" y="1652372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D45DA45-2786-7569-0C34-97C02F5D3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435665"/>
              </p:ext>
            </p:extLst>
          </p:nvPr>
        </p:nvGraphicFramePr>
        <p:xfrm>
          <a:off x="4183834" y="3521611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BD8A790-FE89-1412-EAB2-D221079387F1}"/>
              </a:ext>
            </a:extLst>
          </p:cNvPr>
          <p:cNvSpPr txBox="1"/>
          <p:nvPr/>
        </p:nvSpPr>
        <p:spPr>
          <a:xfrm>
            <a:off x="3889129" y="3702258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FA012-B539-1250-E488-906A1B8DC5A7}"/>
              </a:ext>
            </a:extLst>
          </p:cNvPr>
          <p:cNvSpPr txBox="1"/>
          <p:nvPr/>
        </p:nvSpPr>
        <p:spPr>
          <a:xfrm>
            <a:off x="3841334" y="3502535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1</a:t>
            </a:r>
            <a:endParaRPr lang="en-US" baseline="-25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7BAC9F-05CE-284B-371E-A2D1D3EB0E1B}"/>
              </a:ext>
            </a:extLst>
          </p:cNvPr>
          <p:cNvSpPr txBox="1"/>
          <p:nvPr/>
        </p:nvSpPr>
        <p:spPr>
          <a:xfrm>
            <a:off x="1552133" y="1838845"/>
            <a:ext cx="1667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1, </a:t>
            </a:r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-25000">
                <a:latin typeface="Source Sans Pro" panose="020B0503030403020204" pitchFamily="34" charset="0"/>
              </a:rPr>
              <a:t>2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 : </a:t>
            </a:r>
            <a:r>
              <a:rPr lang="en-US" b="0" i="0">
                <a:effectLst/>
                <a:latin typeface="Source Sans Pro" panose="020B0503030403020204" pitchFamily="34" charset="0"/>
              </a:rPr>
              <a:t>ReLU</a:t>
            </a:r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94A7692-21DD-791F-0900-86247740A0DA}"/>
              </a:ext>
            </a:extLst>
          </p:cNvPr>
          <p:cNvGraphicFramePr>
            <a:graphicFrameLocks noGrp="1"/>
          </p:cNvGraphicFramePr>
          <p:nvPr/>
        </p:nvGraphicFramePr>
        <p:xfrm>
          <a:off x="3014306" y="4569154"/>
          <a:ext cx="10972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6391479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483281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6035112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361469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7657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537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6A1211B-3CC6-952A-A3D1-EC5E94622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951399"/>
              </p:ext>
            </p:extLst>
          </p:nvPr>
        </p:nvGraphicFramePr>
        <p:xfrm>
          <a:off x="4191464" y="4569154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97F7311-F373-E62C-9027-52B752317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756634"/>
              </p:ext>
            </p:extLst>
          </p:nvPr>
        </p:nvGraphicFramePr>
        <p:xfrm>
          <a:off x="4756577" y="4550078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2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2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291A620-2564-0E57-D5EE-293AD6A33EF4}"/>
              </a:ext>
            </a:extLst>
          </p:cNvPr>
          <p:cNvSpPr txBox="1"/>
          <p:nvPr/>
        </p:nvSpPr>
        <p:spPr>
          <a:xfrm>
            <a:off x="4437769" y="4749801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61D0B3-88A8-78E5-AD36-034B4E0386FA}"/>
              </a:ext>
            </a:extLst>
          </p:cNvPr>
          <p:cNvSpPr txBox="1"/>
          <p:nvPr/>
        </p:nvSpPr>
        <p:spPr>
          <a:xfrm>
            <a:off x="4389974" y="4550078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-25000">
                <a:latin typeface="Source Sans Pro" panose="020B0503030403020204" pitchFamily="34" charset="0"/>
              </a:rPr>
              <a:t>2</a:t>
            </a:r>
            <a:endParaRPr lang="en-US" baseline="-250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7E24684-AD5F-8D3C-4A67-CBE69DA0348F}"/>
              </a:ext>
            </a:extLst>
          </p:cNvPr>
          <p:cNvSpPr txBox="1"/>
          <p:nvPr/>
        </p:nvSpPr>
        <p:spPr>
          <a:xfrm>
            <a:off x="3288467" y="1596718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FC20C73-3053-4582-FF04-271A7298295B}"/>
              </a:ext>
            </a:extLst>
          </p:cNvPr>
          <p:cNvSpPr txBox="1"/>
          <p:nvPr/>
        </p:nvSpPr>
        <p:spPr>
          <a:xfrm>
            <a:off x="4727771" y="514423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  <a:r>
              <a:rPr lang="en-US" baseline="-2500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C7F16B-B964-3840-81C9-7B7ECB8FA4E9}"/>
              </a:ext>
            </a:extLst>
          </p:cNvPr>
          <p:cNvSpPr txBox="1"/>
          <p:nvPr/>
        </p:nvSpPr>
        <p:spPr>
          <a:xfrm>
            <a:off x="4437769" y="242991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1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FCF749E5-40D3-FF88-4180-884EB125E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900189"/>
              </p:ext>
            </p:extLst>
          </p:nvPr>
        </p:nvGraphicFramePr>
        <p:xfrm>
          <a:off x="4763046" y="3521611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-1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718FE46C-998E-CEC4-CC95-68B64085A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737874"/>
              </p:ext>
            </p:extLst>
          </p:nvPr>
        </p:nvGraphicFramePr>
        <p:xfrm>
          <a:off x="4763046" y="1652372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E2687E10-5C28-DE7F-F9A1-5DC5275B5B6B}"/>
              </a:ext>
            </a:extLst>
          </p:cNvPr>
          <p:cNvGraphicFramePr>
            <a:graphicFrameLocks noGrp="1"/>
          </p:cNvGraphicFramePr>
          <p:nvPr/>
        </p:nvGraphicFramePr>
        <p:xfrm>
          <a:off x="5304056" y="3521611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6991EE26-D80D-5C4A-BCA8-DF38AE32E1A6}"/>
              </a:ext>
            </a:extLst>
          </p:cNvPr>
          <p:cNvSpPr txBox="1"/>
          <p:nvPr/>
        </p:nvSpPr>
        <p:spPr>
          <a:xfrm>
            <a:off x="5009351" y="3702258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1E41ABE-5F69-2641-E16E-AC7B852BD8F1}"/>
              </a:ext>
            </a:extLst>
          </p:cNvPr>
          <p:cNvSpPr txBox="1"/>
          <p:nvPr/>
        </p:nvSpPr>
        <p:spPr>
          <a:xfrm>
            <a:off x="4961556" y="3502535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1</a:t>
            </a:r>
            <a:endParaRPr lang="en-US" baseline="-25000"/>
          </a:p>
        </p:txBody>
      </p: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9E39D9FE-CFDA-27B8-7FFE-D612E0F7D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438417"/>
              </p:ext>
            </p:extLst>
          </p:nvPr>
        </p:nvGraphicFramePr>
        <p:xfrm>
          <a:off x="5311686" y="4569154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5A945D32-ACC6-3246-B14D-C34BCF16B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746187"/>
              </p:ext>
            </p:extLst>
          </p:nvPr>
        </p:nvGraphicFramePr>
        <p:xfrm>
          <a:off x="5876799" y="4550078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2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2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98502FE0-C305-751D-FB6D-439201419F75}"/>
              </a:ext>
            </a:extLst>
          </p:cNvPr>
          <p:cNvSpPr txBox="1"/>
          <p:nvPr/>
        </p:nvSpPr>
        <p:spPr>
          <a:xfrm>
            <a:off x="5557991" y="4749801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4E87690-75BB-ED91-CBCF-B8D317ED3F0B}"/>
              </a:ext>
            </a:extLst>
          </p:cNvPr>
          <p:cNvSpPr txBox="1"/>
          <p:nvPr/>
        </p:nvSpPr>
        <p:spPr>
          <a:xfrm>
            <a:off x="5510196" y="4550078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-25000">
                <a:latin typeface="Source Sans Pro" panose="020B0503030403020204" pitchFamily="34" charset="0"/>
              </a:rPr>
              <a:t>2</a:t>
            </a:r>
            <a:endParaRPr lang="en-US" baseline="-2500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9ABD309-AB6D-1E07-8791-9007C9BF1C99}"/>
              </a:ext>
            </a:extLst>
          </p:cNvPr>
          <p:cNvSpPr txBox="1"/>
          <p:nvPr/>
        </p:nvSpPr>
        <p:spPr>
          <a:xfrm>
            <a:off x="4442700" y="1584983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2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28D2F67-3A2E-C912-7577-CB8EB91C1408}"/>
              </a:ext>
            </a:extLst>
          </p:cNvPr>
          <p:cNvSpPr txBox="1"/>
          <p:nvPr/>
        </p:nvSpPr>
        <p:spPr>
          <a:xfrm>
            <a:off x="5847993" y="514423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  <a:r>
              <a:rPr lang="en-US" baseline="-25000"/>
              <a:t>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F53E559-E59F-98F5-8704-BA6CC9D163F6}"/>
              </a:ext>
            </a:extLst>
          </p:cNvPr>
          <p:cNvSpPr txBox="1"/>
          <p:nvPr/>
        </p:nvSpPr>
        <p:spPr>
          <a:xfrm>
            <a:off x="5557991" y="242991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2</a:t>
            </a:r>
          </a:p>
        </p:txBody>
      </p:sp>
      <p:graphicFrame>
        <p:nvGraphicFramePr>
          <p:cNvPr id="100" name="Table 99">
            <a:extLst>
              <a:ext uri="{FF2B5EF4-FFF2-40B4-BE49-F238E27FC236}">
                <a16:creationId xmlns:a16="http://schemas.microsoft.com/office/drawing/2014/main" id="{26A707A2-1F2D-E25B-217B-EF7CF20A1516}"/>
              </a:ext>
            </a:extLst>
          </p:cNvPr>
          <p:cNvGraphicFramePr>
            <a:graphicFrameLocks noGrp="1"/>
          </p:cNvGraphicFramePr>
          <p:nvPr/>
        </p:nvGraphicFramePr>
        <p:xfrm>
          <a:off x="5875452" y="3521611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101" name="Table 100">
            <a:extLst>
              <a:ext uri="{FF2B5EF4-FFF2-40B4-BE49-F238E27FC236}">
                <a16:creationId xmlns:a16="http://schemas.microsoft.com/office/drawing/2014/main" id="{554642F8-D781-FDCF-69F4-1152C4F73137}"/>
              </a:ext>
            </a:extLst>
          </p:cNvPr>
          <p:cNvGraphicFramePr>
            <a:graphicFrameLocks noGrp="1"/>
          </p:cNvGraphicFramePr>
          <p:nvPr/>
        </p:nvGraphicFramePr>
        <p:xfrm>
          <a:off x="5875452" y="1652372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8D7C7646-CF3D-BA1B-BCC5-B7235DCD3266}"/>
              </a:ext>
            </a:extLst>
          </p:cNvPr>
          <p:cNvGraphicFramePr>
            <a:graphicFrameLocks noGrp="1"/>
          </p:cNvGraphicFramePr>
          <p:nvPr/>
        </p:nvGraphicFramePr>
        <p:xfrm>
          <a:off x="6416462" y="3521611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26600D35-09E6-76AE-B535-1052CFF8887E}"/>
              </a:ext>
            </a:extLst>
          </p:cNvPr>
          <p:cNvSpPr txBox="1"/>
          <p:nvPr/>
        </p:nvSpPr>
        <p:spPr>
          <a:xfrm>
            <a:off x="6121757" y="3702258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1B73E99-33A8-1AB5-EE81-C344166EE207}"/>
              </a:ext>
            </a:extLst>
          </p:cNvPr>
          <p:cNvSpPr txBox="1"/>
          <p:nvPr/>
        </p:nvSpPr>
        <p:spPr>
          <a:xfrm>
            <a:off x="6073962" y="3502535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1</a:t>
            </a:r>
            <a:endParaRPr lang="en-US" baseline="-25000"/>
          </a:p>
        </p:txBody>
      </p:sp>
      <p:graphicFrame>
        <p:nvGraphicFramePr>
          <p:cNvPr id="105" name="Table 104">
            <a:extLst>
              <a:ext uri="{FF2B5EF4-FFF2-40B4-BE49-F238E27FC236}">
                <a16:creationId xmlns:a16="http://schemas.microsoft.com/office/drawing/2014/main" id="{729BD920-A665-1E52-2697-4A8FA69AA1E0}"/>
              </a:ext>
            </a:extLst>
          </p:cNvPr>
          <p:cNvGraphicFramePr>
            <a:graphicFrameLocks noGrp="1"/>
          </p:cNvGraphicFramePr>
          <p:nvPr/>
        </p:nvGraphicFramePr>
        <p:xfrm>
          <a:off x="6424092" y="4569154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graphicFrame>
        <p:nvGraphicFramePr>
          <p:cNvPr id="106" name="Table 105">
            <a:extLst>
              <a:ext uri="{FF2B5EF4-FFF2-40B4-BE49-F238E27FC236}">
                <a16:creationId xmlns:a16="http://schemas.microsoft.com/office/drawing/2014/main" id="{47B2C86A-6104-B9BA-0C16-1D959FEF2ACE}"/>
              </a:ext>
            </a:extLst>
          </p:cNvPr>
          <p:cNvGraphicFramePr>
            <a:graphicFrameLocks noGrp="1"/>
          </p:cNvGraphicFramePr>
          <p:nvPr/>
        </p:nvGraphicFramePr>
        <p:xfrm>
          <a:off x="6989205" y="4550078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sp>
        <p:nvSpPr>
          <p:cNvPr id="107" name="TextBox 106">
            <a:extLst>
              <a:ext uri="{FF2B5EF4-FFF2-40B4-BE49-F238E27FC236}">
                <a16:creationId xmlns:a16="http://schemas.microsoft.com/office/drawing/2014/main" id="{74B458B5-B543-B5EA-17CE-348C1097C8F3}"/>
              </a:ext>
            </a:extLst>
          </p:cNvPr>
          <p:cNvSpPr txBox="1"/>
          <p:nvPr/>
        </p:nvSpPr>
        <p:spPr>
          <a:xfrm>
            <a:off x="6670397" y="4749801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51BC64D-72EF-0AF1-753D-13B0E6367DC1}"/>
              </a:ext>
            </a:extLst>
          </p:cNvPr>
          <p:cNvSpPr txBox="1"/>
          <p:nvPr/>
        </p:nvSpPr>
        <p:spPr>
          <a:xfrm>
            <a:off x="6622602" y="4550078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-25000">
                <a:latin typeface="Source Sans Pro" panose="020B0503030403020204" pitchFamily="34" charset="0"/>
              </a:rPr>
              <a:t>2</a:t>
            </a:r>
            <a:endParaRPr lang="en-US" baseline="-2500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62A53C0-75DD-B8F0-9300-8C9BF5464D14}"/>
              </a:ext>
            </a:extLst>
          </p:cNvPr>
          <p:cNvSpPr txBox="1"/>
          <p:nvPr/>
        </p:nvSpPr>
        <p:spPr>
          <a:xfrm>
            <a:off x="5555106" y="1584983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3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F0F273A-66E6-511B-EC5E-438F2B28EA80}"/>
              </a:ext>
            </a:extLst>
          </p:cNvPr>
          <p:cNvSpPr txBox="1"/>
          <p:nvPr/>
        </p:nvSpPr>
        <p:spPr>
          <a:xfrm>
            <a:off x="6960399" y="514423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  <a:r>
              <a:rPr lang="en-US" baseline="-25000"/>
              <a:t>3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80A56F37-E636-1560-7EEB-3C6D9FED3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56882"/>
              </p:ext>
            </p:extLst>
          </p:nvPr>
        </p:nvGraphicFramePr>
        <p:xfrm>
          <a:off x="3638885" y="2530986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2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2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2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BDF1BDC1-5303-9D6A-3923-A830E83E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905342"/>
              </p:ext>
            </p:extLst>
          </p:nvPr>
        </p:nvGraphicFramePr>
        <p:xfrm>
          <a:off x="4756292" y="2527595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2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2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8063AADC-D389-527A-DEE6-91C3EA436140}"/>
              </a:ext>
            </a:extLst>
          </p:cNvPr>
          <p:cNvGraphicFramePr>
            <a:graphicFrameLocks noGrp="1"/>
          </p:cNvGraphicFramePr>
          <p:nvPr/>
        </p:nvGraphicFramePr>
        <p:xfrm>
          <a:off x="5875452" y="2522996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43F10A69-EF92-85FD-904B-2F540E126A27}"/>
              </a:ext>
            </a:extLst>
          </p:cNvPr>
          <p:cNvSpPr txBox="1"/>
          <p:nvPr/>
        </p:nvSpPr>
        <p:spPr>
          <a:xfrm>
            <a:off x="4140515" y="3182318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C46BA6-7A7E-BB86-AB6E-5E95E48F6E01}"/>
              </a:ext>
            </a:extLst>
          </p:cNvPr>
          <p:cNvSpPr txBox="1"/>
          <p:nvPr/>
        </p:nvSpPr>
        <p:spPr>
          <a:xfrm>
            <a:off x="5260737" y="3182318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79F627-E6E5-1416-4410-17A30DC050EF}"/>
              </a:ext>
            </a:extLst>
          </p:cNvPr>
          <p:cNvSpPr txBox="1"/>
          <p:nvPr/>
        </p:nvSpPr>
        <p:spPr>
          <a:xfrm>
            <a:off x="6373143" y="3182318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3</a:t>
            </a:r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B77B3963-E0FB-3806-8B0E-2D66948906DA}"/>
              </a:ext>
            </a:extLst>
          </p:cNvPr>
          <p:cNvGraphicFramePr>
            <a:graphicFrameLocks noGrp="1"/>
          </p:cNvGraphicFramePr>
          <p:nvPr/>
        </p:nvGraphicFramePr>
        <p:xfrm>
          <a:off x="1549436" y="3523410"/>
          <a:ext cx="82296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6391479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483281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6035112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417657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0253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61796312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3D422BE4-06D3-001B-458D-F38659718FFA}"/>
              </a:ext>
            </a:extLst>
          </p:cNvPr>
          <p:cNvSpPr txBox="1"/>
          <p:nvPr/>
        </p:nvSpPr>
        <p:spPr>
          <a:xfrm>
            <a:off x="3668349" y="330227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41C637-B175-EE43-E88A-D2346F67165F}"/>
              </a:ext>
            </a:extLst>
          </p:cNvPr>
          <p:cNvSpPr txBox="1"/>
          <p:nvPr/>
        </p:nvSpPr>
        <p:spPr>
          <a:xfrm>
            <a:off x="4759613" y="330227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5F72D16-8FE0-FE53-981D-DF20826B17B4}"/>
              </a:ext>
            </a:extLst>
          </p:cNvPr>
          <p:cNvSpPr txBox="1"/>
          <p:nvPr/>
        </p:nvSpPr>
        <p:spPr>
          <a:xfrm>
            <a:off x="5857939" y="330227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5FF943-8B01-031C-94C4-8E08E076B320}"/>
              </a:ext>
            </a:extLst>
          </p:cNvPr>
          <p:cNvSpPr txBox="1"/>
          <p:nvPr/>
        </p:nvSpPr>
        <p:spPr>
          <a:xfrm>
            <a:off x="4208089" y="431643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DBA799-C43C-A902-B347-B46603AFBD39}"/>
              </a:ext>
            </a:extLst>
          </p:cNvPr>
          <p:cNvSpPr txBox="1"/>
          <p:nvPr/>
        </p:nvSpPr>
        <p:spPr>
          <a:xfrm>
            <a:off x="5299353" y="431643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F4240A0-B92A-5976-4D29-1458EF7CE058}"/>
              </a:ext>
            </a:extLst>
          </p:cNvPr>
          <p:cNvSpPr txBox="1"/>
          <p:nvPr/>
        </p:nvSpPr>
        <p:spPr>
          <a:xfrm>
            <a:off x="6397679" y="431643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2973B0C-AFD6-219A-517E-B5C9A0A5CA0F}"/>
              </a:ext>
            </a:extLst>
          </p:cNvPr>
          <p:cNvSpPr txBox="1"/>
          <p:nvPr/>
        </p:nvSpPr>
        <p:spPr>
          <a:xfrm>
            <a:off x="3296662" y="243433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0</a:t>
            </a:r>
          </a:p>
        </p:txBody>
      </p:sp>
      <p:pic>
        <p:nvPicPr>
          <p:cNvPr id="92" name="Graphic 91">
            <a:extLst>
              <a:ext uri="{FF2B5EF4-FFF2-40B4-BE49-F238E27FC236}">
                <a16:creationId xmlns:a16="http://schemas.microsoft.com/office/drawing/2014/main" id="{2F848370-CEC5-B928-15CC-B8D59C2E8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1495" y="2791227"/>
            <a:ext cx="292100" cy="457200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E76C5D47-865B-1DEE-0C24-6BAF6534C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5638" y="2795292"/>
            <a:ext cx="292100" cy="457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882A410-F273-B03D-0B27-64033EF1DA6C}"/>
              </a:ext>
            </a:extLst>
          </p:cNvPr>
          <p:cNvSpPr txBox="1"/>
          <p:nvPr/>
        </p:nvSpPr>
        <p:spPr>
          <a:xfrm>
            <a:off x="8140574" y="724353"/>
            <a:ext cx="2307791" cy="132343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This activity is standalone, not dependent on the previous one.</a:t>
            </a:r>
          </a:p>
        </p:txBody>
      </p:sp>
    </p:spTree>
    <p:extLst>
      <p:ext uri="{BB962C8B-B14F-4D97-AF65-F5344CB8AC3E}">
        <p14:creationId xmlns:p14="http://schemas.microsoft.com/office/powerpoint/2010/main" val="1167912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6CA37-12E5-E20A-371A-4F442B266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Parameters (small)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2484B0-4A5B-1940-A030-329E56C6C5C5}"/>
              </a:ext>
            </a:extLst>
          </p:cNvPr>
          <p:cNvGraphicFramePr>
            <a:graphicFrameLocks noGrp="1"/>
          </p:cNvGraphicFramePr>
          <p:nvPr/>
        </p:nvGraphicFramePr>
        <p:xfrm>
          <a:off x="1763552" y="3670467"/>
          <a:ext cx="109728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6391479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483281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6035112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361469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7657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53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7963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665D50-E798-CE86-D4B3-1A5EBEC8F497}"/>
              </a:ext>
            </a:extLst>
          </p:cNvPr>
          <p:cNvGraphicFramePr>
            <a:graphicFrameLocks noGrp="1"/>
          </p:cNvGraphicFramePr>
          <p:nvPr/>
        </p:nvGraphicFramePr>
        <p:xfrm>
          <a:off x="2940710" y="3670467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CF1CB7-FA60-5F8D-81CE-E4BA771CBF86}"/>
              </a:ext>
            </a:extLst>
          </p:cNvPr>
          <p:cNvGraphicFramePr>
            <a:graphicFrameLocks noGrp="1"/>
          </p:cNvGraphicFramePr>
          <p:nvPr/>
        </p:nvGraphicFramePr>
        <p:xfrm>
          <a:off x="2940710" y="1801228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D45DA45-2786-7569-0C34-97C02F5D3DB0}"/>
              </a:ext>
            </a:extLst>
          </p:cNvPr>
          <p:cNvGraphicFramePr>
            <a:graphicFrameLocks noGrp="1"/>
          </p:cNvGraphicFramePr>
          <p:nvPr/>
        </p:nvGraphicFramePr>
        <p:xfrm>
          <a:off x="3481720" y="3670467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BD8A790-FE89-1412-EAB2-D221079387F1}"/>
              </a:ext>
            </a:extLst>
          </p:cNvPr>
          <p:cNvSpPr txBox="1"/>
          <p:nvPr/>
        </p:nvSpPr>
        <p:spPr>
          <a:xfrm>
            <a:off x="3187015" y="3851114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FA012-B539-1250-E488-906A1B8DC5A7}"/>
              </a:ext>
            </a:extLst>
          </p:cNvPr>
          <p:cNvSpPr txBox="1"/>
          <p:nvPr/>
        </p:nvSpPr>
        <p:spPr>
          <a:xfrm>
            <a:off x="3139220" y="3651391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1</a:t>
            </a:r>
            <a:endParaRPr lang="en-US" baseline="-25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7BAC9F-05CE-284B-371E-A2D1D3EB0E1B}"/>
              </a:ext>
            </a:extLst>
          </p:cNvPr>
          <p:cNvSpPr txBox="1"/>
          <p:nvPr/>
        </p:nvSpPr>
        <p:spPr>
          <a:xfrm>
            <a:off x="850019" y="1987701"/>
            <a:ext cx="1667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1, </a:t>
            </a:r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-25000">
                <a:latin typeface="Source Sans Pro" panose="020B0503030403020204" pitchFamily="34" charset="0"/>
              </a:rPr>
              <a:t>2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 : </a:t>
            </a:r>
            <a:r>
              <a:rPr lang="en-US" b="0" i="0">
                <a:effectLst/>
                <a:latin typeface="Source Sans Pro" panose="020B0503030403020204" pitchFamily="34" charset="0"/>
              </a:rPr>
              <a:t>ReLU</a:t>
            </a:r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94A7692-21DD-791F-0900-86247740A0DA}"/>
              </a:ext>
            </a:extLst>
          </p:cNvPr>
          <p:cNvGraphicFramePr>
            <a:graphicFrameLocks noGrp="1"/>
          </p:cNvGraphicFramePr>
          <p:nvPr/>
        </p:nvGraphicFramePr>
        <p:xfrm>
          <a:off x="2312192" y="4718010"/>
          <a:ext cx="10972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6391479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483281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6035112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361469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7657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537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6A1211B-3CC6-952A-A3D1-EC5E94622ED4}"/>
              </a:ext>
            </a:extLst>
          </p:cNvPr>
          <p:cNvGraphicFramePr>
            <a:graphicFrameLocks noGrp="1"/>
          </p:cNvGraphicFramePr>
          <p:nvPr/>
        </p:nvGraphicFramePr>
        <p:xfrm>
          <a:off x="3489350" y="4718010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97F7311-F373-E62C-9027-52B752317B18}"/>
              </a:ext>
            </a:extLst>
          </p:cNvPr>
          <p:cNvGraphicFramePr>
            <a:graphicFrameLocks noGrp="1"/>
          </p:cNvGraphicFramePr>
          <p:nvPr/>
        </p:nvGraphicFramePr>
        <p:xfrm>
          <a:off x="4054463" y="4698934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291A620-2564-0E57-D5EE-293AD6A33EF4}"/>
              </a:ext>
            </a:extLst>
          </p:cNvPr>
          <p:cNvSpPr txBox="1"/>
          <p:nvPr/>
        </p:nvSpPr>
        <p:spPr>
          <a:xfrm>
            <a:off x="3735655" y="4898657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61D0B3-88A8-78E5-AD36-034B4E0386FA}"/>
              </a:ext>
            </a:extLst>
          </p:cNvPr>
          <p:cNvSpPr txBox="1"/>
          <p:nvPr/>
        </p:nvSpPr>
        <p:spPr>
          <a:xfrm>
            <a:off x="3687860" y="4698934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-25000">
                <a:latin typeface="Source Sans Pro" panose="020B0503030403020204" pitchFamily="34" charset="0"/>
              </a:rPr>
              <a:t>2</a:t>
            </a:r>
            <a:endParaRPr lang="en-US" baseline="-250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7E24684-AD5F-8D3C-4A67-CBE69DA0348F}"/>
              </a:ext>
            </a:extLst>
          </p:cNvPr>
          <p:cNvSpPr txBox="1"/>
          <p:nvPr/>
        </p:nvSpPr>
        <p:spPr>
          <a:xfrm>
            <a:off x="2586353" y="1745574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FC20C73-3053-4582-FF04-271A7298295B}"/>
              </a:ext>
            </a:extLst>
          </p:cNvPr>
          <p:cNvSpPr txBox="1"/>
          <p:nvPr/>
        </p:nvSpPr>
        <p:spPr>
          <a:xfrm>
            <a:off x="4025657" y="5293091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  <a:r>
              <a:rPr lang="en-US" baseline="-2500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C7F16B-B964-3840-81C9-7B7ECB8FA4E9}"/>
              </a:ext>
            </a:extLst>
          </p:cNvPr>
          <p:cNvSpPr txBox="1"/>
          <p:nvPr/>
        </p:nvSpPr>
        <p:spPr>
          <a:xfrm>
            <a:off x="3735655" y="257877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1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FCF749E5-40D3-FF88-4180-884EB125E263}"/>
              </a:ext>
            </a:extLst>
          </p:cNvPr>
          <p:cNvGraphicFramePr>
            <a:graphicFrameLocks noGrp="1"/>
          </p:cNvGraphicFramePr>
          <p:nvPr/>
        </p:nvGraphicFramePr>
        <p:xfrm>
          <a:off x="4060932" y="3670467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718FE46C-998E-CEC4-CC95-68B64085A379}"/>
              </a:ext>
            </a:extLst>
          </p:cNvPr>
          <p:cNvGraphicFramePr>
            <a:graphicFrameLocks noGrp="1"/>
          </p:cNvGraphicFramePr>
          <p:nvPr/>
        </p:nvGraphicFramePr>
        <p:xfrm>
          <a:off x="4060932" y="1801228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E2687E10-5C28-DE7F-F9A1-5DC5275B5B6B}"/>
              </a:ext>
            </a:extLst>
          </p:cNvPr>
          <p:cNvGraphicFramePr>
            <a:graphicFrameLocks noGrp="1"/>
          </p:cNvGraphicFramePr>
          <p:nvPr/>
        </p:nvGraphicFramePr>
        <p:xfrm>
          <a:off x="4601942" y="3670467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6991EE26-D80D-5C4A-BCA8-DF38AE32E1A6}"/>
              </a:ext>
            </a:extLst>
          </p:cNvPr>
          <p:cNvSpPr txBox="1"/>
          <p:nvPr/>
        </p:nvSpPr>
        <p:spPr>
          <a:xfrm>
            <a:off x="4307237" y="3851114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1E41ABE-5F69-2641-E16E-AC7B852BD8F1}"/>
              </a:ext>
            </a:extLst>
          </p:cNvPr>
          <p:cNvSpPr txBox="1"/>
          <p:nvPr/>
        </p:nvSpPr>
        <p:spPr>
          <a:xfrm>
            <a:off x="4259442" y="3651391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1</a:t>
            </a:r>
            <a:endParaRPr lang="en-US" baseline="-25000"/>
          </a:p>
        </p:txBody>
      </p: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9E39D9FE-CFDA-27B8-7FFE-D612E0F7DFEA}"/>
              </a:ext>
            </a:extLst>
          </p:cNvPr>
          <p:cNvGraphicFramePr>
            <a:graphicFrameLocks noGrp="1"/>
          </p:cNvGraphicFramePr>
          <p:nvPr/>
        </p:nvGraphicFramePr>
        <p:xfrm>
          <a:off x="4609572" y="4718010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5A945D32-ACC6-3246-B14D-C34BCF16B0EB}"/>
              </a:ext>
            </a:extLst>
          </p:cNvPr>
          <p:cNvGraphicFramePr>
            <a:graphicFrameLocks noGrp="1"/>
          </p:cNvGraphicFramePr>
          <p:nvPr/>
        </p:nvGraphicFramePr>
        <p:xfrm>
          <a:off x="5174685" y="4698934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98502FE0-C305-751D-FB6D-439201419F75}"/>
              </a:ext>
            </a:extLst>
          </p:cNvPr>
          <p:cNvSpPr txBox="1"/>
          <p:nvPr/>
        </p:nvSpPr>
        <p:spPr>
          <a:xfrm>
            <a:off x="4855877" y="4898657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4E87690-75BB-ED91-CBCF-B8D317ED3F0B}"/>
              </a:ext>
            </a:extLst>
          </p:cNvPr>
          <p:cNvSpPr txBox="1"/>
          <p:nvPr/>
        </p:nvSpPr>
        <p:spPr>
          <a:xfrm>
            <a:off x="4808082" y="4698934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-25000">
                <a:latin typeface="Source Sans Pro" panose="020B0503030403020204" pitchFamily="34" charset="0"/>
              </a:rPr>
              <a:t>2</a:t>
            </a:r>
            <a:endParaRPr lang="en-US" baseline="-2500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9ABD309-AB6D-1E07-8791-9007C9BF1C99}"/>
              </a:ext>
            </a:extLst>
          </p:cNvPr>
          <p:cNvSpPr txBox="1"/>
          <p:nvPr/>
        </p:nvSpPr>
        <p:spPr>
          <a:xfrm>
            <a:off x="3740586" y="1733839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2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28D2F67-3A2E-C912-7577-CB8EB91C1408}"/>
              </a:ext>
            </a:extLst>
          </p:cNvPr>
          <p:cNvSpPr txBox="1"/>
          <p:nvPr/>
        </p:nvSpPr>
        <p:spPr>
          <a:xfrm>
            <a:off x="5145879" y="5293091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  <a:r>
              <a:rPr lang="en-US" baseline="-25000"/>
              <a:t>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F53E559-E59F-98F5-8704-BA6CC9D163F6}"/>
              </a:ext>
            </a:extLst>
          </p:cNvPr>
          <p:cNvSpPr txBox="1"/>
          <p:nvPr/>
        </p:nvSpPr>
        <p:spPr>
          <a:xfrm>
            <a:off x="4855877" y="257877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2</a:t>
            </a:r>
          </a:p>
        </p:txBody>
      </p:sp>
      <p:graphicFrame>
        <p:nvGraphicFramePr>
          <p:cNvPr id="100" name="Table 99">
            <a:extLst>
              <a:ext uri="{FF2B5EF4-FFF2-40B4-BE49-F238E27FC236}">
                <a16:creationId xmlns:a16="http://schemas.microsoft.com/office/drawing/2014/main" id="{26A707A2-1F2D-E25B-217B-EF7CF20A1516}"/>
              </a:ext>
            </a:extLst>
          </p:cNvPr>
          <p:cNvGraphicFramePr>
            <a:graphicFrameLocks noGrp="1"/>
          </p:cNvGraphicFramePr>
          <p:nvPr/>
        </p:nvGraphicFramePr>
        <p:xfrm>
          <a:off x="5173338" y="3670467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101" name="Table 100">
            <a:extLst>
              <a:ext uri="{FF2B5EF4-FFF2-40B4-BE49-F238E27FC236}">
                <a16:creationId xmlns:a16="http://schemas.microsoft.com/office/drawing/2014/main" id="{554642F8-D781-FDCF-69F4-1152C4F73137}"/>
              </a:ext>
            </a:extLst>
          </p:cNvPr>
          <p:cNvGraphicFramePr>
            <a:graphicFrameLocks noGrp="1"/>
          </p:cNvGraphicFramePr>
          <p:nvPr/>
        </p:nvGraphicFramePr>
        <p:xfrm>
          <a:off x="5173338" y="1801228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8D7C7646-CF3D-BA1B-BCC5-B7235DCD3266}"/>
              </a:ext>
            </a:extLst>
          </p:cNvPr>
          <p:cNvGraphicFramePr>
            <a:graphicFrameLocks noGrp="1"/>
          </p:cNvGraphicFramePr>
          <p:nvPr/>
        </p:nvGraphicFramePr>
        <p:xfrm>
          <a:off x="5714348" y="3670467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26600D35-09E6-76AE-B535-1052CFF8887E}"/>
              </a:ext>
            </a:extLst>
          </p:cNvPr>
          <p:cNvSpPr txBox="1"/>
          <p:nvPr/>
        </p:nvSpPr>
        <p:spPr>
          <a:xfrm>
            <a:off x="5419643" y="3851114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1B73E99-33A8-1AB5-EE81-C344166EE207}"/>
              </a:ext>
            </a:extLst>
          </p:cNvPr>
          <p:cNvSpPr txBox="1"/>
          <p:nvPr/>
        </p:nvSpPr>
        <p:spPr>
          <a:xfrm>
            <a:off x="5371848" y="3651391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1</a:t>
            </a:r>
            <a:endParaRPr lang="en-US" baseline="-25000"/>
          </a:p>
        </p:txBody>
      </p:sp>
      <p:graphicFrame>
        <p:nvGraphicFramePr>
          <p:cNvPr id="105" name="Table 104">
            <a:extLst>
              <a:ext uri="{FF2B5EF4-FFF2-40B4-BE49-F238E27FC236}">
                <a16:creationId xmlns:a16="http://schemas.microsoft.com/office/drawing/2014/main" id="{729BD920-A665-1E52-2697-4A8FA69AA1E0}"/>
              </a:ext>
            </a:extLst>
          </p:cNvPr>
          <p:cNvGraphicFramePr>
            <a:graphicFrameLocks noGrp="1"/>
          </p:cNvGraphicFramePr>
          <p:nvPr/>
        </p:nvGraphicFramePr>
        <p:xfrm>
          <a:off x="5721978" y="4718010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graphicFrame>
        <p:nvGraphicFramePr>
          <p:cNvPr id="106" name="Table 105">
            <a:extLst>
              <a:ext uri="{FF2B5EF4-FFF2-40B4-BE49-F238E27FC236}">
                <a16:creationId xmlns:a16="http://schemas.microsoft.com/office/drawing/2014/main" id="{47B2C86A-6104-B9BA-0C16-1D959FEF2ACE}"/>
              </a:ext>
            </a:extLst>
          </p:cNvPr>
          <p:cNvGraphicFramePr>
            <a:graphicFrameLocks noGrp="1"/>
          </p:cNvGraphicFramePr>
          <p:nvPr/>
        </p:nvGraphicFramePr>
        <p:xfrm>
          <a:off x="6287091" y="4698934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sp>
        <p:nvSpPr>
          <p:cNvPr id="107" name="TextBox 106">
            <a:extLst>
              <a:ext uri="{FF2B5EF4-FFF2-40B4-BE49-F238E27FC236}">
                <a16:creationId xmlns:a16="http://schemas.microsoft.com/office/drawing/2014/main" id="{74B458B5-B543-B5EA-17CE-348C1097C8F3}"/>
              </a:ext>
            </a:extLst>
          </p:cNvPr>
          <p:cNvSpPr txBox="1"/>
          <p:nvPr/>
        </p:nvSpPr>
        <p:spPr>
          <a:xfrm>
            <a:off x="5968283" y="4898657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51BC64D-72EF-0AF1-753D-13B0E6367DC1}"/>
              </a:ext>
            </a:extLst>
          </p:cNvPr>
          <p:cNvSpPr txBox="1"/>
          <p:nvPr/>
        </p:nvSpPr>
        <p:spPr>
          <a:xfrm>
            <a:off x="5920488" y="4698934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-25000">
                <a:latin typeface="Source Sans Pro" panose="020B0503030403020204" pitchFamily="34" charset="0"/>
              </a:rPr>
              <a:t>2</a:t>
            </a:r>
            <a:endParaRPr lang="en-US" baseline="-2500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62A53C0-75DD-B8F0-9300-8C9BF5464D14}"/>
              </a:ext>
            </a:extLst>
          </p:cNvPr>
          <p:cNvSpPr txBox="1"/>
          <p:nvPr/>
        </p:nvSpPr>
        <p:spPr>
          <a:xfrm>
            <a:off x="4852992" y="1733839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3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F0F273A-66E6-511B-EC5E-438F2B28EA80}"/>
              </a:ext>
            </a:extLst>
          </p:cNvPr>
          <p:cNvSpPr txBox="1"/>
          <p:nvPr/>
        </p:nvSpPr>
        <p:spPr>
          <a:xfrm>
            <a:off x="6258285" y="5293091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  <a:r>
              <a:rPr lang="en-US" baseline="-25000"/>
              <a:t>3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80A56F37-E636-1560-7EEB-3C6D9FED3D97}"/>
              </a:ext>
            </a:extLst>
          </p:cNvPr>
          <p:cNvGraphicFramePr>
            <a:graphicFrameLocks noGrp="1"/>
          </p:cNvGraphicFramePr>
          <p:nvPr/>
        </p:nvGraphicFramePr>
        <p:xfrm>
          <a:off x="2936771" y="2679842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BDF1BDC1-5303-9D6A-3923-A830E83EF818}"/>
              </a:ext>
            </a:extLst>
          </p:cNvPr>
          <p:cNvGraphicFramePr>
            <a:graphicFrameLocks noGrp="1"/>
          </p:cNvGraphicFramePr>
          <p:nvPr/>
        </p:nvGraphicFramePr>
        <p:xfrm>
          <a:off x="4054178" y="2676451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8063AADC-D389-527A-DEE6-91C3EA436140}"/>
              </a:ext>
            </a:extLst>
          </p:cNvPr>
          <p:cNvGraphicFramePr>
            <a:graphicFrameLocks noGrp="1"/>
          </p:cNvGraphicFramePr>
          <p:nvPr/>
        </p:nvGraphicFramePr>
        <p:xfrm>
          <a:off x="5173338" y="2671852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43F10A69-EF92-85FD-904B-2F540E126A27}"/>
              </a:ext>
            </a:extLst>
          </p:cNvPr>
          <p:cNvSpPr txBox="1"/>
          <p:nvPr/>
        </p:nvSpPr>
        <p:spPr>
          <a:xfrm>
            <a:off x="3438401" y="333117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C46BA6-7A7E-BB86-AB6E-5E95E48F6E01}"/>
              </a:ext>
            </a:extLst>
          </p:cNvPr>
          <p:cNvSpPr txBox="1"/>
          <p:nvPr/>
        </p:nvSpPr>
        <p:spPr>
          <a:xfrm>
            <a:off x="4558623" y="333117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79F627-E6E5-1416-4410-17A30DC050EF}"/>
              </a:ext>
            </a:extLst>
          </p:cNvPr>
          <p:cNvSpPr txBox="1"/>
          <p:nvPr/>
        </p:nvSpPr>
        <p:spPr>
          <a:xfrm>
            <a:off x="5671029" y="333117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3</a:t>
            </a:r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B77B3963-E0FB-3806-8B0E-2D66948906DA}"/>
              </a:ext>
            </a:extLst>
          </p:cNvPr>
          <p:cNvGraphicFramePr>
            <a:graphicFrameLocks noGrp="1"/>
          </p:cNvGraphicFramePr>
          <p:nvPr/>
        </p:nvGraphicFramePr>
        <p:xfrm>
          <a:off x="847322" y="3672266"/>
          <a:ext cx="82296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6391479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483281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6035112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417657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0253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61796312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3D422BE4-06D3-001B-458D-F38659718FFA}"/>
              </a:ext>
            </a:extLst>
          </p:cNvPr>
          <p:cNvSpPr txBox="1"/>
          <p:nvPr/>
        </p:nvSpPr>
        <p:spPr>
          <a:xfrm>
            <a:off x="2966235" y="345112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41C637-B175-EE43-E88A-D2346F67165F}"/>
              </a:ext>
            </a:extLst>
          </p:cNvPr>
          <p:cNvSpPr txBox="1"/>
          <p:nvPr/>
        </p:nvSpPr>
        <p:spPr>
          <a:xfrm>
            <a:off x="4057499" y="345112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5F72D16-8FE0-FE53-981D-DF20826B17B4}"/>
              </a:ext>
            </a:extLst>
          </p:cNvPr>
          <p:cNvSpPr txBox="1"/>
          <p:nvPr/>
        </p:nvSpPr>
        <p:spPr>
          <a:xfrm>
            <a:off x="5155825" y="345112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5FF943-8B01-031C-94C4-8E08E076B320}"/>
              </a:ext>
            </a:extLst>
          </p:cNvPr>
          <p:cNvSpPr txBox="1"/>
          <p:nvPr/>
        </p:nvSpPr>
        <p:spPr>
          <a:xfrm>
            <a:off x="3505975" y="446529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DBA799-C43C-A902-B347-B46603AFBD39}"/>
              </a:ext>
            </a:extLst>
          </p:cNvPr>
          <p:cNvSpPr txBox="1"/>
          <p:nvPr/>
        </p:nvSpPr>
        <p:spPr>
          <a:xfrm>
            <a:off x="4597239" y="446529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F4240A0-B92A-5976-4D29-1458EF7CE058}"/>
              </a:ext>
            </a:extLst>
          </p:cNvPr>
          <p:cNvSpPr txBox="1"/>
          <p:nvPr/>
        </p:nvSpPr>
        <p:spPr>
          <a:xfrm>
            <a:off x="5695565" y="446529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2973B0C-AFD6-219A-517E-B5C9A0A5CA0F}"/>
              </a:ext>
            </a:extLst>
          </p:cNvPr>
          <p:cNvSpPr txBox="1"/>
          <p:nvPr/>
        </p:nvSpPr>
        <p:spPr>
          <a:xfrm>
            <a:off x="2594548" y="2583187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0</a:t>
            </a:r>
          </a:p>
        </p:txBody>
      </p:sp>
      <p:pic>
        <p:nvPicPr>
          <p:cNvPr id="92" name="Graphic 91">
            <a:extLst>
              <a:ext uri="{FF2B5EF4-FFF2-40B4-BE49-F238E27FC236}">
                <a16:creationId xmlns:a16="http://schemas.microsoft.com/office/drawing/2014/main" id="{2F848370-CEC5-B928-15CC-B8D59C2E8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9381" y="2940083"/>
            <a:ext cx="292100" cy="457200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E76C5D47-865B-1DEE-0C24-6BAF6534C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3524" y="2944148"/>
            <a:ext cx="292100" cy="457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7EA059-5EFF-DBC8-8C30-210B7D4FA526}"/>
              </a:ext>
            </a:extLst>
          </p:cNvPr>
          <p:cNvSpPr txBox="1"/>
          <p:nvPr/>
        </p:nvSpPr>
        <p:spPr>
          <a:xfrm>
            <a:off x="7314055" y="1112588"/>
            <a:ext cx="3823419" cy="5196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size(</a:t>
            </a:r>
            <a:r>
              <a:rPr lang="en-US" sz="2800" dirty="0" err="1"/>
              <a:t>X</a:t>
            </a:r>
            <a:r>
              <a:rPr lang="en-US" sz="2800" baseline="-25000" dirty="0" err="1"/>
              <a:t>t</a:t>
            </a:r>
            <a:r>
              <a:rPr lang="en-US" sz="2800" dirty="0"/>
              <a:t>) = ___________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size(</a:t>
            </a:r>
            <a:r>
              <a:rPr lang="en-US" sz="2800" dirty="0" err="1"/>
              <a:t>h</a:t>
            </a:r>
            <a:r>
              <a:rPr lang="en-US" sz="2800" baseline="-25000" dirty="0" err="1"/>
              <a:t>t</a:t>
            </a:r>
            <a:r>
              <a:rPr lang="en-US" sz="2800" dirty="0"/>
              <a:t>) = ___________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size(</a:t>
            </a:r>
            <a:r>
              <a:rPr lang="en-US" sz="2800" dirty="0" err="1"/>
              <a:t>y</a:t>
            </a:r>
            <a:r>
              <a:rPr lang="en-US" sz="2800" baseline="-25000" dirty="0" err="1"/>
              <a:t>t</a:t>
            </a:r>
            <a:r>
              <a:rPr lang="en-US" sz="2800" dirty="0"/>
              <a:t>) = ___________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size(</a:t>
            </a:r>
            <a:r>
              <a:rPr lang="en-US" sz="2800" dirty="0" err="1"/>
              <a:t>W</a:t>
            </a:r>
            <a:r>
              <a:rPr lang="en-US" sz="2800" baseline="-25000" dirty="0" err="1"/>
              <a:t>hx</a:t>
            </a:r>
            <a:r>
              <a:rPr lang="en-US" sz="2800" dirty="0"/>
              <a:t>) = ___________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size(</a:t>
            </a:r>
            <a:r>
              <a:rPr lang="en-US" sz="2800" dirty="0" err="1"/>
              <a:t>b</a:t>
            </a:r>
            <a:r>
              <a:rPr lang="en-US" sz="2800" baseline="-25000" dirty="0" err="1"/>
              <a:t>h</a:t>
            </a:r>
            <a:r>
              <a:rPr lang="en-US" sz="2800" dirty="0"/>
              <a:t>) = ___________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size(</a:t>
            </a:r>
            <a:r>
              <a:rPr lang="en-US" sz="2800" dirty="0" err="1"/>
              <a:t>W</a:t>
            </a:r>
            <a:r>
              <a:rPr lang="en-US" sz="2800" baseline="-25000" dirty="0" err="1"/>
              <a:t>hh</a:t>
            </a:r>
            <a:r>
              <a:rPr lang="en-US" sz="2800" dirty="0"/>
              <a:t>) = ___________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size(</a:t>
            </a:r>
            <a:r>
              <a:rPr lang="en-US" sz="2800" dirty="0" err="1"/>
              <a:t>W</a:t>
            </a:r>
            <a:r>
              <a:rPr lang="en-US" sz="2800" baseline="-25000" dirty="0" err="1"/>
              <a:t>yh</a:t>
            </a:r>
            <a:r>
              <a:rPr lang="en-US" sz="2800" dirty="0"/>
              <a:t>) = ___________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size(b</a:t>
            </a:r>
            <a:r>
              <a:rPr lang="en-US" sz="2800" baseline="-25000" dirty="0"/>
              <a:t>y</a:t>
            </a:r>
            <a:r>
              <a:rPr lang="en-US" sz="2800" dirty="0"/>
              <a:t>) = ____________</a:t>
            </a:r>
          </a:p>
        </p:txBody>
      </p:sp>
    </p:spTree>
    <p:extLst>
      <p:ext uri="{BB962C8B-B14F-4D97-AF65-F5344CB8AC3E}">
        <p14:creationId xmlns:p14="http://schemas.microsoft.com/office/powerpoint/2010/main" val="2906008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64375-558A-2CDA-0CF7-AE42B2C4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Counting Parameters (large)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A05766-7367-D1B3-E1AF-C213C1A075F1}"/>
              </a:ext>
            </a:extLst>
          </p:cNvPr>
          <p:cNvSpPr/>
          <p:nvPr/>
        </p:nvSpPr>
        <p:spPr>
          <a:xfrm>
            <a:off x="3285557" y="1369935"/>
            <a:ext cx="334440" cy="11507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aseline="30000"/>
              <a:t>X</a:t>
            </a:r>
            <a:r>
              <a:rPr lang="en-US" sz="2800" baseline="30000"/>
              <a:t>1</a:t>
            </a:r>
            <a:endParaRPr lang="en-US" sz="2400" baseline="300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1EA4DE-709D-A7D1-1432-BB9537BD981F}"/>
              </a:ext>
            </a:extLst>
          </p:cNvPr>
          <p:cNvSpPr/>
          <p:nvPr/>
        </p:nvSpPr>
        <p:spPr>
          <a:xfrm>
            <a:off x="3848090" y="4221867"/>
            <a:ext cx="33444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C9254D-8BE8-B01F-0F7A-26D908CF8461}"/>
              </a:ext>
            </a:extLst>
          </p:cNvPr>
          <p:cNvSpPr/>
          <p:nvPr/>
        </p:nvSpPr>
        <p:spPr>
          <a:xfrm>
            <a:off x="4402004" y="4225081"/>
            <a:ext cx="334440" cy="91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en-US" sz="2400"/>
              <a:t>Y</a:t>
            </a:r>
            <a:r>
              <a:rPr lang="en-US" sz="2400" baseline="-25000"/>
              <a:t>1</a:t>
            </a:r>
            <a:endParaRPr lang="en-US" baseline="-25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6736A9-F7A5-504E-E2D1-8381CF8A90D9}"/>
              </a:ext>
            </a:extLst>
          </p:cNvPr>
          <p:cNvSpPr txBox="1"/>
          <p:nvPr/>
        </p:nvSpPr>
        <p:spPr>
          <a:xfrm>
            <a:off x="4128188" y="4448234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919931-D1CE-79ED-BA5E-07DB1103C1BD}"/>
              </a:ext>
            </a:extLst>
          </p:cNvPr>
          <p:cNvSpPr/>
          <p:nvPr/>
        </p:nvSpPr>
        <p:spPr>
          <a:xfrm>
            <a:off x="3285885" y="3407886"/>
            <a:ext cx="334440" cy="6241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5CDD18-6DE0-3E9B-C0A6-59A79C80DC88}"/>
              </a:ext>
            </a:extLst>
          </p:cNvPr>
          <p:cNvSpPr/>
          <p:nvPr/>
        </p:nvSpPr>
        <p:spPr>
          <a:xfrm>
            <a:off x="3845802" y="3407886"/>
            <a:ext cx="334440" cy="6241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/>
              <a:t>h</a:t>
            </a:r>
            <a:r>
              <a:rPr lang="en-US" sz="2400" baseline="-2500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DB3D19-3E1B-FAC2-9917-217F40A10034}"/>
              </a:ext>
            </a:extLst>
          </p:cNvPr>
          <p:cNvSpPr txBox="1"/>
          <p:nvPr/>
        </p:nvSpPr>
        <p:spPr>
          <a:xfrm>
            <a:off x="3571986" y="3410537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0AA04-2069-8C8F-835B-65B9E4574DC8}"/>
              </a:ext>
            </a:extLst>
          </p:cNvPr>
          <p:cNvSpPr/>
          <p:nvPr/>
        </p:nvSpPr>
        <p:spPr>
          <a:xfrm>
            <a:off x="951995" y="3429000"/>
            <a:ext cx="1328229" cy="620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err="1"/>
              <a:t>W</a:t>
            </a:r>
            <a:r>
              <a:rPr lang="en-US" sz="2800" baseline="-25000" err="1"/>
              <a:t>hx</a:t>
            </a:r>
            <a:endParaRPr lang="en-US" sz="2800" baseline="-25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121EF7-2816-14BF-7E93-18EA07A5FD68}"/>
              </a:ext>
            </a:extLst>
          </p:cNvPr>
          <p:cNvSpPr/>
          <p:nvPr/>
        </p:nvSpPr>
        <p:spPr>
          <a:xfrm>
            <a:off x="2999162" y="4221917"/>
            <a:ext cx="778941" cy="916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err="1"/>
              <a:t>W</a:t>
            </a:r>
            <a:r>
              <a:rPr lang="en-US" sz="2000" baseline="-25000" err="1"/>
              <a:t>yh</a:t>
            </a:r>
            <a:r>
              <a:rPr lang="en-US" sz="2000" err="1"/>
              <a:t>|b</a:t>
            </a:r>
            <a:r>
              <a:rPr lang="en-US" sz="2000" baseline="-25000" err="1"/>
              <a:t>y</a:t>
            </a:r>
            <a:endParaRPr lang="en-US" sz="2000" baseline="-25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B5C3A6-B249-05F2-3D9C-A0BD8A8AC5A8}"/>
              </a:ext>
            </a:extLst>
          </p:cNvPr>
          <p:cNvSpPr txBox="1"/>
          <p:nvPr/>
        </p:nvSpPr>
        <p:spPr>
          <a:xfrm>
            <a:off x="3528174" y="3243021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1</a:t>
            </a:r>
            <a:endParaRPr lang="en-US" baseline="-25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A12BD-BD2D-7DE1-F0DC-C9A11D562E43}"/>
              </a:ext>
            </a:extLst>
          </p:cNvPr>
          <p:cNvSpPr txBox="1"/>
          <p:nvPr/>
        </p:nvSpPr>
        <p:spPr>
          <a:xfrm>
            <a:off x="4092419" y="4214904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2</a:t>
            </a:r>
            <a:endParaRPr lang="en-US" baseline="-25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3B8A56-E765-6237-236C-EA48D939BEAB}"/>
              </a:ext>
            </a:extLst>
          </p:cNvPr>
          <p:cNvSpPr/>
          <p:nvPr/>
        </p:nvSpPr>
        <p:spPr>
          <a:xfrm>
            <a:off x="4365992" y="1363985"/>
            <a:ext cx="334440" cy="11507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aseline="30000"/>
              <a:t>X</a:t>
            </a:r>
            <a:r>
              <a:rPr lang="en-US" sz="2800" baseline="30000"/>
              <a:t>2</a:t>
            </a:r>
            <a:endParaRPr lang="en-US" sz="2400" baseline="30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1D22E4-6AE2-23BA-465D-447AC126BAEE}"/>
              </a:ext>
            </a:extLst>
          </p:cNvPr>
          <p:cNvSpPr/>
          <p:nvPr/>
        </p:nvSpPr>
        <p:spPr>
          <a:xfrm>
            <a:off x="4928525" y="4215917"/>
            <a:ext cx="33444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0BC827-B6F4-D07E-ACAD-7D6FAA9C2B02}"/>
              </a:ext>
            </a:extLst>
          </p:cNvPr>
          <p:cNvSpPr/>
          <p:nvPr/>
        </p:nvSpPr>
        <p:spPr>
          <a:xfrm>
            <a:off x="5482439" y="4219131"/>
            <a:ext cx="334440" cy="91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en-US" sz="2400"/>
              <a:t>Y</a:t>
            </a:r>
            <a:r>
              <a:rPr lang="en-US" sz="2400" baseline="-25000"/>
              <a:t>2</a:t>
            </a:r>
            <a:endParaRPr lang="en-US" baseline="-25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35DE47-D221-CFE7-BDDE-7AE8AC87E8B4}"/>
              </a:ext>
            </a:extLst>
          </p:cNvPr>
          <p:cNvSpPr txBox="1"/>
          <p:nvPr/>
        </p:nvSpPr>
        <p:spPr>
          <a:xfrm>
            <a:off x="5208623" y="4442284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B8AA4A-1323-41FE-FC18-12B92384C2EE}"/>
              </a:ext>
            </a:extLst>
          </p:cNvPr>
          <p:cNvSpPr/>
          <p:nvPr/>
        </p:nvSpPr>
        <p:spPr>
          <a:xfrm>
            <a:off x="4366320" y="3401936"/>
            <a:ext cx="334440" cy="6241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4BABD5-B674-120B-112E-2E343A01B08E}"/>
              </a:ext>
            </a:extLst>
          </p:cNvPr>
          <p:cNvSpPr/>
          <p:nvPr/>
        </p:nvSpPr>
        <p:spPr>
          <a:xfrm>
            <a:off x="4926237" y="3401936"/>
            <a:ext cx="334440" cy="6241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/>
              <a:t>h</a:t>
            </a:r>
            <a:r>
              <a:rPr lang="en-US" sz="2400" baseline="-2500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A4A28D-A3EA-AA2A-DF43-CB4FEA098B21}"/>
              </a:ext>
            </a:extLst>
          </p:cNvPr>
          <p:cNvSpPr txBox="1"/>
          <p:nvPr/>
        </p:nvSpPr>
        <p:spPr>
          <a:xfrm>
            <a:off x="4652421" y="3404587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51D8C0-5739-AC1B-BFD9-31A78EF049FA}"/>
              </a:ext>
            </a:extLst>
          </p:cNvPr>
          <p:cNvSpPr txBox="1"/>
          <p:nvPr/>
        </p:nvSpPr>
        <p:spPr>
          <a:xfrm>
            <a:off x="4608609" y="3237071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1</a:t>
            </a:r>
            <a:endParaRPr lang="en-US" baseline="-250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83EB35-7C81-BE2F-92D2-01F22E8A20DA}"/>
              </a:ext>
            </a:extLst>
          </p:cNvPr>
          <p:cNvSpPr txBox="1"/>
          <p:nvPr/>
        </p:nvSpPr>
        <p:spPr>
          <a:xfrm>
            <a:off x="5172854" y="4208954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2</a:t>
            </a:r>
            <a:endParaRPr lang="en-US" baseline="-25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1AADB9-69D5-D1DC-D8D4-61B0D3AA0214}"/>
              </a:ext>
            </a:extLst>
          </p:cNvPr>
          <p:cNvSpPr/>
          <p:nvPr/>
        </p:nvSpPr>
        <p:spPr>
          <a:xfrm>
            <a:off x="5444977" y="1372105"/>
            <a:ext cx="334440" cy="11507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aseline="30000"/>
              <a:t>X</a:t>
            </a:r>
            <a:r>
              <a:rPr lang="en-US" sz="2800" baseline="30000"/>
              <a:t>3</a:t>
            </a:r>
            <a:endParaRPr lang="en-US" sz="2400" baseline="300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B25DA5-52C4-E996-AAD1-4F8D793F5D0F}"/>
              </a:ext>
            </a:extLst>
          </p:cNvPr>
          <p:cNvSpPr/>
          <p:nvPr/>
        </p:nvSpPr>
        <p:spPr>
          <a:xfrm>
            <a:off x="6007510" y="4224037"/>
            <a:ext cx="33444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FABF7F7-367B-7285-BA27-4F502A1A8510}"/>
              </a:ext>
            </a:extLst>
          </p:cNvPr>
          <p:cNvSpPr/>
          <p:nvPr/>
        </p:nvSpPr>
        <p:spPr>
          <a:xfrm>
            <a:off x="6561424" y="4227251"/>
            <a:ext cx="334440" cy="91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en-US" sz="2400"/>
              <a:t>Y</a:t>
            </a:r>
            <a:r>
              <a:rPr lang="en-US" sz="2400" baseline="-25000"/>
              <a:t>2</a:t>
            </a:r>
            <a:endParaRPr lang="en-US" baseline="-250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CBD9C3-BC71-F0EA-5B9B-60C6BFBF66B9}"/>
              </a:ext>
            </a:extLst>
          </p:cNvPr>
          <p:cNvSpPr txBox="1"/>
          <p:nvPr/>
        </p:nvSpPr>
        <p:spPr>
          <a:xfrm>
            <a:off x="6287608" y="4450404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A8EFC7-B8B3-0B6A-9554-6C615A189759}"/>
              </a:ext>
            </a:extLst>
          </p:cNvPr>
          <p:cNvSpPr/>
          <p:nvPr/>
        </p:nvSpPr>
        <p:spPr>
          <a:xfrm>
            <a:off x="5445305" y="3410056"/>
            <a:ext cx="334440" cy="6241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BDED6D-B24D-F6A7-0552-1DD669C7B1C5}"/>
              </a:ext>
            </a:extLst>
          </p:cNvPr>
          <p:cNvSpPr/>
          <p:nvPr/>
        </p:nvSpPr>
        <p:spPr>
          <a:xfrm>
            <a:off x="6005222" y="3410056"/>
            <a:ext cx="334440" cy="6241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/>
              <a:t>h</a:t>
            </a:r>
            <a:r>
              <a:rPr lang="en-US" sz="2400" baseline="-2500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4DC35E-76A9-C259-3130-0E2FDEDFD1EC}"/>
              </a:ext>
            </a:extLst>
          </p:cNvPr>
          <p:cNvSpPr txBox="1"/>
          <p:nvPr/>
        </p:nvSpPr>
        <p:spPr>
          <a:xfrm>
            <a:off x="5731406" y="3412707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1EB690-6803-C71D-3949-7EAE94E97F09}"/>
              </a:ext>
            </a:extLst>
          </p:cNvPr>
          <p:cNvSpPr txBox="1"/>
          <p:nvPr/>
        </p:nvSpPr>
        <p:spPr>
          <a:xfrm>
            <a:off x="5687594" y="3245191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1</a:t>
            </a:r>
            <a:endParaRPr lang="en-US" baseline="-25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95FE5D-1F84-1228-20ED-AE61E176E8F2}"/>
              </a:ext>
            </a:extLst>
          </p:cNvPr>
          <p:cNvSpPr txBox="1"/>
          <p:nvPr/>
        </p:nvSpPr>
        <p:spPr>
          <a:xfrm>
            <a:off x="6251839" y="4217074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2</a:t>
            </a:r>
            <a:endParaRPr lang="en-US" baseline="-25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495CCB-C30E-109B-66C0-F3439A61DBB8}"/>
              </a:ext>
            </a:extLst>
          </p:cNvPr>
          <p:cNvSpPr/>
          <p:nvPr/>
        </p:nvSpPr>
        <p:spPr>
          <a:xfrm>
            <a:off x="3274671" y="2593670"/>
            <a:ext cx="334440" cy="6241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/>
              <a:t>h</a:t>
            </a:r>
            <a:r>
              <a:rPr lang="en-US" sz="2400" baseline="-25000"/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CD3466B-282C-9CE4-407A-DE3568B8A8C3}"/>
              </a:ext>
            </a:extLst>
          </p:cNvPr>
          <p:cNvSpPr/>
          <p:nvPr/>
        </p:nvSpPr>
        <p:spPr>
          <a:xfrm>
            <a:off x="4355106" y="2587720"/>
            <a:ext cx="334440" cy="6241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/>
              <a:t>h</a:t>
            </a:r>
            <a:r>
              <a:rPr lang="en-US" sz="2400" baseline="-25000"/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9050A8-39E5-DF4B-5D3E-1557CBF20130}"/>
              </a:ext>
            </a:extLst>
          </p:cNvPr>
          <p:cNvSpPr/>
          <p:nvPr/>
        </p:nvSpPr>
        <p:spPr>
          <a:xfrm>
            <a:off x="5434091" y="2595840"/>
            <a:ext cx="334440" cy="6241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/>
              <a:t>h</a:t>
            </a:r>
            <a:r>
              <a:rPr lang="en-US" sz="2400" baseline="-2500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BB7CF3-0F10-9541-9FEB-D56627148B66}"/>
              </a:ext>
            </a:extLst>
          </p:cNvPr>
          <p:cNvSpPr txBox="1"/>
          <p:nvPr/>
        </p:nvSpPr>
        <p:spPr>
          <a:xfrm>
            <a:off x="3320524" y="317215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B62DD1-DC75-0142-5916-DD2ACBEE20DC}"/>
              </a:ext>
            </a:extLst>
          </p:cNvPr>
          <p:cNvSpPr txBox="1"/>
          <p:nvPr/>
        </p:nvSpPr>
        <p:spPr>
          <a:xfrm>
            <a:off x="4411788" y="317215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883266D-F58D-6E6E-63F7-A4D6E92E4F32}"/>
              </a:ext>
            </a:extLst>
          </p:cNvPr>
          <p:cNvSpPr txBox="1"/>
          <p:nvPr/>
        </p:nvSpPr>
        <p:spPr>
          <a:xfrm>
            <a:off x="5510114" y="317215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06FD03-B61E-F43A-1456-535E651AB88B}"/>
              </a:ext>
            </a:extLst>
          </p:cNvPr>
          <p:cNvSpPr txBox="1"/>
          <p:nvPr/>
        </p:nvSpPr>
        <p:spPr>
          <a:xfrm>
            <a:off x="3899682" y="397914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90D976-427C-E05B-BA30-4330E0DAA9D2}"/>
              </a:ext>
            </a:extLst>
          </p:cNvPr>
          <p:cNvSpPr txBox="1"/>
          <p:nvPr/>
        </p:nvSpPr>
        <p:spPr>
          <a:xfrm>
            <a:off x="4990946" y="397914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E8433B-632C-721F-EA93-E852DF366F32}"/>
              </a:ext>
            </a:extLst>
          </p:cNvPr>
          <p:cNvSpPr txBox="1"/>
          <p:nvPr/>
        </p:nvSpPr>
        <p:spPr>
          <a:xfrm>
            <a:off x="6089272" y="397914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2787860-4120-3D41-1E98-26DA09BDF118}"/>
              </a:ext>
            </a:extLst>
          </p:cNvPr>
          <p:cNvSpPr/>
          <p:nvPr/>
        </p:nvSpPr>
        <p:spPr>
          <a:xfrm>
            <a:off x="2316683" y="3421614"/>
            <a:ext cx="919792" cy="620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err="1"/>
              <a:t>W</a:t>
            </a:r>
            <a:r>
              <a:rPr lang="en-US" sz="2000" baseline="-25000" err="1"/>
              <a:t>hh</a:t>
            </a:r>
            <a:r>
              <a:rPr lang="en-US" sz="2000" err="1"/>
              <a:t>|b</a:t>
            </a:r>
            <a:r>
              <a:rPr lang="en-US" sz="2000" baseline="-25000" err="1"/>
              <a:t>h</a:t>
            </a:r>
            <a:endParaRPr lang="en-US" sz="2000" baseline="-25000"/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E93401C2-ADF6-18EC-D9F9-4E0360CF5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2000" y="2859578"/>
            <a:ext cx="355600" cy="5588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A1B5FFCE-6075-994D-BE58-3B8E60B16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2787" y="2878566"/>
            <a:ext cx="355600" cy="55880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531A87D8-8F70-1DFC-D657-722C891012A7}"/>
              </a:ext>
            </a:extLst>
          </p:cNvPr>
          <p:cNvSpPr txBox="1"/>
          <p:nvPr/>
        </p:nvSpPr>
        <p:spPr>
          <a:xfrm>
            <a:off x="7613016" y="697184"/>
            <a:ext cx="3823419" cy="5196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/>
              <a:t>size(</a:t>
            </a:r>
            <a:r>
              <a:rPr lang="en-US" sz="2800" err="1"/>
              <a:t>X</a:t>
            </a:r>
            <a:r>
              <a:rPr lang="en-US" sz="2800" baseline="-25000" err="1"/>
              <a:t>t</a:t>
            </a:r>
            <a:r>
              <a:rPr lang="en-US" sz="2800"/>
              <a:t>) = 512 x 1</a:t>
            </a:r>
          </a:p>
          <a:p>
            <a:pPr>
              <a:lnSpc>
                <a:spcPct val="150000"/>
              </a:lnSpc>
            </a:pPr>
            <a:r>
              <a:rPr lang="en-US" sz="2800"/>
              <a:t>size(</a:t>
            </a:r>
            <a:r>
              <a:rPr lang="en-US" sz="2800" err="1"/>
              <a:t>h</a:t>
            </a:r>
            <a:r>
              <a:rPr lang="en-US" sz="2800" baseline="-25000" err="1"/>
              <a:t>t</a:t>
            </a:r>
            <a:r>
              <a:rPr lang="en-US" sz="2800"/>
              <a:t>) = 128 x 1</a:t>
            </a:r>
          </a:p>
          <a:p>
            <a:pPr>
              <a:lnSpc>
                <a:spcPct val="150000"/>
              </a:lnSpc>
            </a:pPr>
            <a:r>
              <a:rPr lang="en-US" sz="2800"/>
              <a:t>size(</a:t>
            </a:r>
            <a:r>
              <a:rPr lang="en-US" sz="2800" err="1"/>
              <a:t>Y</a:t>
            </a:r>
            <a:r>
              <a:rPr lang="en-US" sz="2800" baseline="-25000" err="1"/>
              <a:t>t</a:t>
            </a:r>
            <a:r>
              <a:rPr lang="en-US" sz="2800"/>
              <a:t>) = 256 x 1</a:t>
            </a:r>
          </a:p>
          <a:p>
            <a:pPr>
              <a:lnSpc>
                <a:spcPct val="150000"/>
              </a:lnSpc>
            </a:pPr>
            <a:r>
              <a:rPr lang="en-US" sz="2800"/>
              <a:t>size(</a:t>
            </a:r>
            <a:r>
              <a:rPr lang="en-US" sz="2800" err="1"/>
              <a:t>W</a:t>
            </a:r>
            <a:r>
              <a:rPr lang="en-US" sz="2800" baseline="-25000" err="1"/>
              <a:t>hx</a:t>
            </a:r>
            <a:r>
              <a:rPr lang="en-US" sz="2800"/>
              <a:t>) = ___________</a:t>
            </a:r>
          </a:p>
          <a:p>
            <a:pPr>
              <a:lnSpc>
                <a:spcPct val="150000"/>
              </a:lnSpc>
            </a:pPr>
            <a:r>
              <a:rPr lang="en-US" sz="2800"/>
              <a:t>size(</a:t>
            </a:r>
            <a:r>
              <a:rPr lang="en-US" sz="2800" err="1"/>
              <a:t>b</a:t>
            </a:r>
            <a:r>
              <a:rPr lang="en-US" sz="2800" baseline="-25000" err="1"/>
              <a:t>h</a:t>
            </a:r>
            <a:r>
              <a:rPr lang="en-US" sz="2800"/>
              <a:t>) = ___________</a:t>
            </a:r>
          </a:p>
          <a:p>
            <a:pPr>
              <a:lnSpc>
                <a:spcPct val="150000"/>
              </a:lnSpc>
            </a:pPr>
            <a:r>
              <a:rPr lang="en-US" sz="2800"/>
              <a:t>size(</a:t>
            </a:r>
            <a:r>
              <a:rPr lang="en-US" sz="2800" err="1"/>
              <a:t>W</a:t>
            </a:r>
            <a:r>
              <a:rPr lang="en-US" sz="2800" baseline="-25000" err="1"/>
              <a:t>hh</a:t>
            </a:r>
            <a:r>
              <a:rPr lang="en-US" sz="2800"/>
              <a:t>) = ___________</a:t>
            </a:r>
          </a:p>
          <a:p>
            <a:pPr>
              <a:lnSpc>
                <a:spcPct val="150000"/>
              </a:lnSpc>
            </a:pPr>
            <a:r>
              <a:rPr lang="en-US" sz="2800"/>
              <a:t>size(</a:t>
            </a:r>
            <a:r>
              <a:rPr lang="en-US" sz="2800" err="1"/>
              <a:t>W</a:t>
            </a:r>
            <a:r>
              <a:rPr lang="en-US" sz="2800" baseline="-25000" err="1"/>
              <a:t>yh</a:t>
            </a:r>
            <a:r>
              <a:rPr lang="en-US" sz="2800"/>
              <a:t>) = ___________</a:t>
            </a:r>
          </a:p>
          <a:p>
            <a:pPr>
              <a:lnSpc>
                <a:spcPct val="150000"/>
              </a:lnSpc>
            </a:pPr>
            <a:r>
              <a:rPr lang="en-US" sz="2800"/>
              <a:t>size(b</a:t>
            </a:r>
            <a:r>
              <a:rPr lang="en-US" sz="2800" baseline="-25000"/>
              <a:t>y</a:t>
            </a:r>
            <a:r>
              <a:rPr lang="en-US" sz="2800"/>
              <a:t>) = ____________</a:t>
            </a:r>
          </a:p>
        </p:txBody>
      </p:sp>
    </p:spTree>
    <p:extLst>
      <p:ext uri="{BB962C8B-B14F-4D97-AF65-F5344CB8AC3E}">
        <p14:creationId xmlns:p14="http://schemas.microsoft.com/office/powerpoint/2010/main" val="3079281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64375-558A-2CDA-0CF7-AE42B2C4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RNN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MLP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A05766-7367-D1B3-E1AF-C213C1A075F1}"/>
              </a:ext>
            </a:extLst>
          </p:cNvPr>
          <p:cNvSpPr/>
          <p:nvPr/>
        </p:nvSpPr>
        <p:spPr>
          <a:xfrm>
            <a:off x="3285557" y="1369935"/>
            <a:ext cx="334440" cy="11507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aseline="30000"/>
              <a:t>X</a:t>
            </a:r>
            <a:r>
              <a:rPr lang="en-US" sz="2800" baseline="30000"/>
              <a:t>1</a:t>
            </a:r>
            <a:endParaRPr lang="en-US" sz="2400" baseline="300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1EA4DE-709D-A7D1-1432-BB9537BD981F}"/>
              </a:ext>
            </a:extLst>
          </p:cNvPr>
          <p:cNvSpPr/>
          <p:nvPr/>
        </p:nvSpPr>
        <p:spPr>
          <a:xfrm>
            <a:off x="3848090" y="4221867"/>
            <a:ext cx="33444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C9254D-8BE8-B01F-0F7A-26D908CF8461}"/>
              </a:ext>
            </a:extLst>
          </p:cNvPr>
          <p:cNvSpPr/>
          <p:nvPr/>
        </p:nvSpPr>
        <p:spPr>
          <a:xfrm>
            <a:off x="4402004" y="4225081"/>
            <a:ext cx="334440" cy="91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en-US" sz="2400"/>
              <a:t>Y</a:t>
            </a:r>
            <a:r>
              <a:rPr lang="en-US" sz="2400" baseline="-25000"/>
              <a:t>1</a:t>
            </a:r>
            <a:endParaRPr lang="en-US" baseline="-25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6736A9-F7A5-504E-E2D1-8381CF8A90D9}"/>
              </a:ext>
            </a:extLst>
          </p:cNvPr>
          <p:cNvSpPr txBox="1"/>
          <p:nvPr/>
        </p:nvSpPr>
        <p:spPr>
          <a:xfrm>
            <a:off x="4128188" y="4448234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919931-D1CE-79ED-BA5E-07DB1103C1BD}"/>
              </a:ext>
            </a:extLst>
          </p:cNvPr>
          <p:cNvSpPr/>
          <p:nvPr/>
        </p:nvSpPr>
        <p:spPr>
          <a:xfrm>
            <a:off x="3285885" y="3407886"/>
            <a:ext cx="334440" cy="6241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5CDD18-6DE0-3E9B-C0A6-59A79C80DC88}"/>
              </a:ext>
            </a:extLst>
          </p:cNvPr>
          <p:cNvSpPr/>
          <p:nvPr/>
        </p:nvSpPr>
        <p:spPr>
          <a:xfrm>
            <a:off x="3845802" y="3407886"/>
            <a:ext cx="334440" cy="6241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/>
              <a:t>h</a:t>
            </a:r>
            <a:r>
              <a:rPr lang="en-US" sz="2400" baseline="-2500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DB3D19-3E1B-FAC2-9917-217F40A10034}"/>
              </a:ext>
            </a:extLst>
          </p:cNvPr>
          <p:cNvSpPr txBox="1"/>
          <p:nvPr/>
        </p:nvSpPr>
        <p:spPr>
          <a:xfrm>
            <a:off x="3571986" y="3410537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0AA04-2069-8C8F-835B-65B9E4574DC8}"/>
              </a:ext>
            </a:extLst>
          </p:cNvPr>
          <p:cNvSpPr/>
          <p:nvPr/>
        </p:nvSpPr>
        <p:spPr>
          <a:xfrm>
            <a:off x="951995" y="3429000"/>
            <a:ext cx="1328229" cy="620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W</a:t>
            </a:r>
            <a:r>
              <a:rPr lang="en-US" sz="2800" baseline="-25000" dirty="0" err="1"/>
              <a:t>hx</a:t>
            </a:r>
            <a:endParaRPr lang="en-US" sz="28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121EF7-2816-14BF-7E93-18EA07A5FD68}"/>
              </a:ext>
            </a:extLst>
          </p:cNvPr>
          <p:cNvSpPr/>
          <p:nvPr/>
        </p:nvSpPr>
        <p:spPr>
          <a:xfrm>
            <a:off x="2999162" y="4221917"/>
            <a:ext cx="778941" cy="916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err="1"/>
              <a:t>W</a:t>
            </a:r>
            <a:r>
              <a:rPr lang="en-US" sz="2000" baseline="-25000" dirty="0" err="1"/>
              <a:t>yh</a:t>
            </a:r>
            <a:r>
              <a:rPr lang="en-US" sz="2000" dirty="0" err="1"/>
              <a:t>|b</a:t>
            </a:r>
            <a:r>
              <a:rPr lang="en-US" sz="2000" baseline="-25000" dirty="0" err="1"/>
              <a:t>y</a:t>
            </a:r>
            <a:endParaRPr lang="en-US" sz="2000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B5C3A6-B249-05F2-3D9C-A0BD8A8AC5A8}"/>
              </a:ext>
            </a:extLst>
          </p:cNvPr>
          <p:cNvSpPr txBox="1"/>
          <p:nvPr/>
        </p:nvSpPr>
        <p:spPr>
          <a:xfrm>
            <a:off x="3528174" y="3243021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1</a:t>
            </a:r>
            <a:endParaRPr lang="en-US" baseline="-25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A12BD-BD2D-7DE1-F0DC-C9A11D562E43}"/>
              </a:ext>
            </a:extLst>
          </p:cNvPr>
          <p:cNvSpPr txBox="1"/>
          <p:nvPr/>
        </p:nvSpPr>
        <p:spPr>
          <a:xfrm>
            <a:off x="4092419" y="4214904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2</a:t>
            </a:r>
            <a:endParaRPr lang="en-US" baseline="-25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3B8A56-E765-6237-236C-EA48D939BEAB}"/>
              </a:ext>
            </a:extLst>
          </p:cNvPr>
          <p:cNvSpPr/>
          <p:nvPr/>
        </p:nvSpPr>
        <p:spPr>
          <a:xfrm>
            <a:off x="4365992" y="1363985"/>
            <a:ext cx="334440" cy="11507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aseline="30000"/>
              <a:t>X</a:t>
            </a:r>
            <a:r>
              <a:rPr lang="en-US" sz="2800" baseline="30000"/>
              <a:t>2</a:t>
            </a:r>
            <a:endParaRPr lang="en-US" sz="2400" baseline="30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1D22E4-6AE2-23BA-465D-447AC126BAEE}"/>
              </a:ext>
            </a:extLst>
          </p:cNvPr>
          <p:cNvSpPr/>
          <p:nvPr/>
        </p:nvSpPr>
        <p:spPr>
          <a:xfrm>
            <a:off x="4928525" y="4215917"/>
            <a:ext cx="33444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0BC827-B6F4-D07E-ACAD-7D6FAA9C2B02}"/>
              </a:ext>
            </a:extLst>
          </p:cNvPr>
          <p:cNvSpPr/>
          <p:nvPr/>
        </p:nvSpPr>
        <p:spPr>
          <a:xfrm>
            <a:off x="5482439" y="4219131"/>
            <a:ext cx="334440" cy="91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en-US" sz="2400"/>
              <a:t>Y</a:t>
            </a:r>
            <a:r>
              <a:rPr lang="en-US" sz="2400" baseline="-25000"/>
              <a:t>2</a:t>
            </a:r>
            <a:endParaRPr lang="en-US" baseline="-25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35DE47-D221-CFE7-BDDE-7AE8AC87E8B4}"/>
              </a:ext>
            </a:extLst>
          </p:cNvPr>
          <p:cNvSpPr txBox="1"/>
          <p:nvPr/>
        </p:nvSpPr>
        <p:spPr>
          <a:xfrm>
            <a:off x="5208623" y="4442284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B8AA4A-1323-41FE-FC18-12B92384C2EE}"/>
              </a:ext>
            </a:extLst>
          </p:cNvPr>
          <p:cNvSpPr/>
          <p:nvPr/>
        </p:nvSpPr>
        <p:spPr>
          <a:xfrm>
            <a:off x="4366320" y="3401936"/>
            <a:ext cx="334440" cy="6241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4BABD5-B674-120B-112E-2E343A01B08E}"/>
              </a:ext>
            </a:extLst>
          </p:cNvPr>
          <p:cNvSpPr/>
          <p:nvPr/>
        </p:nvSpPr>
        <p:spPr>
          <a:xfrm>
            <a:off x="4926237" y="3401936"/>
            <a:ext cx="334440" cy="6241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/>
              <a:t>h</a:t>
            </a:r>
            <a:r>
              <a:rPr lang="en-US" sz="2400" baseline="-2500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A4A28D-A3EA-AA2A-DF43-CB4FEA098B21}"/>
              </a:ext>
            </a:extLst>
          </p:cNvPr>
          <p:cNvSpPr txBox="1"/>
          <p:nvPr/>
        </p:nvSpPr>
        <p:spPr>
          <a:xfrm>
            <a:off x="4652421" y="3404587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51D8C0-5739-AC1B-BFD9-31A78EF049FA}"/>
              </a:ext>
            </a:extLst>
          </p:cNvPr>
          <p:cNvSpPr txBox="1"/>
          <p:nvPr/>
        </p:nvSpPr>
        <p:spPr>
          <a:xfrm>
            <a:off x="4608609" y="3237071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1</a:t>
            </a:r>
            <a:endParaRPr lang="en-US" baseline="-250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83EB35-7C81-BE2F-92D2-01F22E8A20DA}"/>
              </a:ext>
            </a:extLst>
          </p:cNvPr>
          <p:cNvSpPr txBox="1"/>
          <p:nvPr/>
        </p:nvSpPr>
        <p:spPr>
          <a:xfrm>
            <a:off x="5172854" y="4208954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2</a:t>
            </a:r>
            <a:endParaRPr lang="en-US" baseline="-25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1AADB9-69D5-D1DC-D8D4-61B0D3AA0214}"/>
              </a:ext>
            </a:extLst>
          </p:cNvPr>
          <p:cNvSpPr/>
          <p:nvPr/>
        </p:nvSpPr>
        <p:spPr>
          <a:xfrm>
            <a:off x="5444977" y="1372105"/>
            <a:ext cx="334440" cy="11507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aseline="30000"/>
              <a:t>X</a:t>
            </a:r>
            <a:r>
              <a:rPr lang="en-US" sz="2800" baseline="30000"/>
              <a:t>3</a:t>
            </a:r>
            <a:endParaRPr lang="en-US" sz="2400" baseline="300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B25DA5-52C4-E996-AAD1-4F8D793F5D0F}"/>
              </a:ext>
            </a:extLst>
          </p:cNvPr>
          <p:cNvSpPr/>
          <p:nvPr/>
        </p:nvSpPr>
        <p:spPr>
          <a:xfrm>
            <a:off x="6007510" y="4224037"/>
            <a:ext cx="33444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FABF7F7-367B-7285-BA27-4F502A1A8510}"/>
              </a:ext>
            </a:extLst>
          </p:cNvPr>
          <p:cNvSpPr/>
          <p:nvPr/>
        </p:nvSpPr>
        <p:spPr>
          <a:xfrm>
            <a:off x="6561424" y="4227251"/>
            <a:ext cx="334440" cy="91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en-US" sz="2400"/>
              <a:t>Y</a:t>
            </a:r>
            <a:r>
              <a:rPr lang="en-US" sz="2400" baseline="-25000"/>
              <a:t>2</a:t>
            </a:r>
            <a:endParaRPr lang="en-US" baseline="-250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CBD9C3-BC71-F0EA-5B9B-60C6BFBF66B9}"/>
              </a:ext>
            </a:extLst>
          </p:cNvPr>
          <p:cNvSpPr txBox="1"/>
          <p:nvPr/>
        </p:nvSpPr>
        <p:spPr>
          <a:xfrm>
            <a:off x="6287608" y="4450404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A8EFC7-B8B3-0B6A-9554-6C615A189759}"/>
              </a:ext>
            </a:extLst>
          </p:cNvPr>
          <p:cNvSpPr/>
          <p:nvPr/>
        </p:nvSpPr>
        <p:spPr>
          <a:xfrm>
            <a:off x="5445305" y="3410056"/>
            <a:ext cx="334440" cy="6241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BDED6D-B24D-F6A7-0552-1DD669C7B1C5}"/>
              </a:ext>
            </a:extLst>
          </p:cNvPr>
          <p:cNvSpPr/>
          <p:nvPr/>
        </p:nvSpPr>
        <p:spPr>
          <a:xfrm>
            <a:off x="6005222" y="3410056"/>
            <a:ext cx="334440" cy="6241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/>
              <a:t>h</a:t>
            </a:r>
            <a:r>
              <a:rPr lang="en-US" sz="2400" baseline="-2500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4DC35E-76A9-C259-3130-0E2FDEDFD1EC}"/>
              </a:ext>
            </a:extLst>
          </p:cNvPr>
          <p:cNvSpPr txBox="1"/>
          <p:nvPr/>
        </p:nvSpPr>
        <p:spPr>
          <a:xfrm>
            <a:off x="5731406" y="3412707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1EB690-6803-C71D-3949-7EAE94E97F09}"/>
              </a:ext>
            </a:extLst>
          </p:cNvPr>
          <p:cNvSpPr txBox="1"/>
          <p:nvPr/>
        </p:nvSpPr>
        <p:spPr>
          <a:xfrm>
            <a:off x="5687594" y="3245191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1</a:t>
            </a:r>
            <a:endParaRPr lang="en-US" baseline="-25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95FE5D-1F84-1228-20ED-AE61E176E8F2}"/>
              </a:ext>
            </a:extLst>
          </p:cNvPr>
          <p:cNvSpPr txBox="1"/>
          <p:nvPr/>
        </p:nvSpPr>
        <p:spPr>
          <a:xfrm>
            <a:off x="6251839" y="4217074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2</a:t>
            </a:r>
            <a:endParaRPr lang="en-US" baseline="-25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495CCB-C30E-109B-66C0-F3439A61DBB8}"/>
              </a:ext>
            </a:extLst>
          </p:cNvPr>
          <p:cNvSpPr/>
          <p:nvPr/>
        </p:nvSpPr>
        <p:spPr>
          <a:xfrm>
            <a:off x="3274671" y="2593670"/>
            <a:ext cx="334440" cy="6241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/>
              <a:t>h</a:t>
            </a:r>
            <a:r>
              <a:rPr lang="en-US" sz="2400" baseline="-25000"/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CD3466B-282C-9CE4-407A-DE3568B8A8C3}"/>
              </a:ext>
            </a:extLst>
          </p:cNvPr>
          <p:cNvSpPr/>
          <p:nvPr/>
        </p:nvSpPr>
        <p:spPr>
          <a:xfrm>
            <a:off x="4355106" y="2587720"/>
            <a:ext cx="334440" cy="6241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/>
              <a:t>h</a:t>
            </a:r>
            <a:r>
              <a:rPr lang="en-US" sz="2400" baseline="-25000"/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9050A8-39E5-DF4B-5D3E-1557CBF20130}"/>
              </a:ext>
            </a:extLst>
          </p:cNvPr>
          <p:cNvSpPr/>
          <p:nvPr/>
        </p:nvSpPr>
        <p:spPr>
          <a:xfrm>
            <a:off x="5434091" y="2595840"/>
            <a:ext cx="334440" cy="6241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/>
              <a:t>h</a:t>
            </a:r>
            <a:r>
              <a:rPr lang="en-US" sz="2400" baseline="-2500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BB7CF3-0F10-9541-9FEB-D56627148B66}"/>
              </a:ext>
            </a:extLst>
          </p:cNvPr>
          <p:cNvSpPr txBox="1"/>
          <p:nvPr/>
        </p:nvSpPr>
        <p:spPr>
          <a:xfrm>
            <a:off x="3320524" y="317215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B62DD1-DC75-0142-5916-DD2ACBEE20DC}"/>
              </a:ext>
            </a:extLst>
          </p:cNvPr>
          <p:cNvSpPr txBox="1"/>
          <p:nvPr/>
        </p:nvSpPr>
        <p:spPr>
          <a:xfrm>
            <a:off x="4411788" y="317215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883266D-F58D-6E6E-63F7-A4D6E92E4F32}"/>
              </a:ext>
            </a:extLst>
          </p:cNvPr>
          <p:cNvSpPr txBox="1"/>
          <p:nvPr/>
        </p:nvSpPr>
        <p:spPr>
          <a:xfrm>
            <a:off x="5510114" y="317215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06FD03-B61E-F43A-1456-535E651AB88B}"/>
              </a:ext>
            </a:extLst>
          </p:cNvPr>
          <p:cNvSpPr txBox="1"/>
          <p:nvPr/>
        </p:nvSpPr>
        <p:spPr>
          <a:xfrm>
            <a:off x="3899682" y="397914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90D976-427C-E05B-BA30-4330E0DAA9D2}"/>
              </a:ext>
            </a:extLst>
          </p:cNvPr>
          <p:cNvSpPr txBox="1"/>
          <p:nvPr/>
        </p:nvSpPr>
        <p:spPr>
          <a:xfrm>
            <a:off x="4990946" y="397914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E8433B-632C-721F-EA93-E852DF366F32}"/>
              </a:ext>
            </a:extLst>
          </p:cNvPr>
          <p:cNvSpPr txBox="1"/>
          <p:nvPr/>
        </p:nvSpPr>
        <p:spPr>
          <a:xfrm>
            <a:off x="6089272" y="397914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2787860-4120-3D41-1E98-26DA09BDF118}"/>
              </a:ext>
            </a:extLst>
          </p:cNvPr>
          <p:cNvSpPr/>
          <p:nvPr/>
        </p:nvSpPr>
        <p:spPr>
          <a:xfrm>
            <a:off x="2316683" y="3421614"/>
            <a:ext cx="919792" cy="620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err="1"/>
              <a:t>W</a:t>
            </a:r>
            <a:r>
              <a:rPr lang="en-US" sz="2000" baseline="-25000" dirty="0" err="1"/>
              <a:t>hh</a:t>
            </a:r>
            <a:r>
              <a:rPr lang="en-US" sz="2000" dirty="0" err="1"/>
              <a:t>|b</a:t>
            </a:r>
            <a:r>
              <a:rPr lang="en-US" sz="2000" baseline="-25000" dirty="0" err="1"/>
              <a:t>h</a:t>
            </a:r>
            <a:endParaRPr lang="en-US" sz="2000" baseline="-25000" dirty="0"/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E93401C2-ADF6-18EC-D9F9-4E0360CF5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2000" y="2859578"/>
            <a:ext cx="355600" cy="5588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A1B5FFCE-6075-994D-BE58-3B8E60B16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2787" y="2878566"/>
            <a:ext cx="355600" cy="5588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CDBB349-3A96-41A3-E49D-F57B5A70DD9B}"/>
              </a:ext>
            </a:extLst>
          </p:cNvPr>
          <p:cNvSpPr txBox="1"/>
          <p:nvPr/>
        </p:nvSpPr>
        <p:spPr>
          <a:xfrm>
            <a:off x="7604397" y="991402"/>
            <a:ext cx="3216292" cy="132343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Delete the components to turn this architecture into a regular MLP without recurring hidden states.</a:t>
            </a:r>
          </a:p>
        </p:txBody>
      </p:sp>
    </p:spTree>
    <p:extLst>
      <p:ext uri="{BB962C8B-B14F-4D97-AF65-F5344CB8AC3E}">
        <p14:creationId xmlns:p14="http://schemas.microsoft.com/office/powerpoint/2010/main" val="3961673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6CA37-12E5-E20A-371A-4F442B266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Adding Parameters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2484B0-4A5B-1940-A030-329E56C6C5C5}"/>
              </a:ext>
            </a:extLst>
          </p:cNvPr>
          <p:cNvGraphicFramePr>
            <a:graphicFrameLocks noGrp="1"/>
          </p:cNvGraphicFramePr>
          <p:nvPr/>
        </p:nvGraphicFramePr>
        <p:xfrm>
          <a:off x="1763552" y="3670467"/>
          <a:ext cx="109728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6391479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483281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6035112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361469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7657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53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7963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665D50-E798-CE86-D4B3-1A5EBEC8F497}"/>
              </a:ext>
            </a:extLst>
          </p:cNvPr>
          <p:cNvGraphicFramePr>
            <a:graphicFrameLocks noGrp="1"/>
          </p:cNvGraphicFramePr>
          <p:nvPr/>
        </p:nvGraphicFramePr>
        <p:xfrm>
          <a:off x="2940710" y="3670467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CF1CB7-FA60-5F8D-81CE-E4BA771CBF86}"/>
              </a:ext>
            </a:extLst>
          </p:cNvPr>
          <p:cNvGraphicFramePr>
            <a:graphicFrameLocks noGrp="1"/>
          </p:cNvGraphicFramePr>
          <p:nvPr/>
        </p:nvGraphicFramePr>
        <p:xfrm>
          <a:off x="2940710" y="1801228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D45DA45-2786-7569-0C34-97C02F5D3DB0}"/>
              </a:ext>
            </a:extLst>
          </p:cNvPr>
          <p:cNvGraphicFramePr>
            <a:graphicFrameLocks noGrp="1"/>
          </p:cNvGraphicFramePr>
          <p:nvPr/>
        </p:nvGraphicFramePr>
        <p:xfrm>
          <a:off x="3481720" y="3670467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BD8A790-FE89-1412-EAB2-D221079387F1}"/>
              </a:ext>
            </a:extLst>
          </p:cNvPr>
          <p:cNvSpPr txBox="1"/>
          <p:nvPr/>
        </p:nvSpPr>
        <p:spPr>
          <a:xfrm>
            <a:off x="3187015" y="3851114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FA012-B539-1250-E488-906A1B8DC5A7}"/>
              </a:ext>
            </a:extLst>
          </p:cNvPr>
          <p:cNvSpPr txBox="1"/>
          <p:nvPr/>
        </p:nvSpPr>
        <p:spPr>
          <a:xfrm>
            <a:off x="3139220" y="3651391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1</a:t>
            </a:r>
            <a:endParaRPr lang="en-US" baseline="-25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7BAC9F-05CE-284B-371E-A2D1D3EB0E1B}"/>
              </a:ext>
            </a:extLst>
          </p:cNvPr>
          <p:cNvSpPr txBox="1"/>
          <p:nvPr/>
        </p:nvSpPr>
        <p:spPr>
          <a:xfrm>
            <a:off x="850019" y="1987701"/>
            <a:ext cx="1667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1, </a:t>
            </a:r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-25000">
                <a:latin typeface="Source Sans Pro" panose="020B0503030403020204" pitchFamily="34" charset="0"/>
              </a:rPr>
              <a:t>2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 : </a:t>
            </a:r>
            <a:r>
              <a:rPr lang="en-US" b="0" i="0">
                <a:effectLst/>
                <a:latin typeface="Source Sans Pro" panose="020B0503030403020204" pitchFamily="34" charset="0"/>
              </a:rPr>
              <a:t>ReLU</a:t>
            </a:r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94A7692-21DD-791F-0900-86247740A0DA}"/>
              </a:ext>
            </a:extLst>
          </p:cNvPr>
          <p:cNvGraphicFramePr>
            <a:graphicFrameLocks noGrp="1"/>
          </p:cNvGraphicFramePr>
          <p:nvPr/>
        </p:nvGraphicFramePr>
        <p:xfrm>
          <a:off x="2312192" y="4718010"/>
          <a:ext cx="10972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6391479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483281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6035112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361469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7657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537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6A1211B-3CC6-952A-A3D1-EC5E94622ED4}"/>
              </a:ext>
            </a:extLst>
          </p:cNvPr>
          <p:cNvGraphicFramePr>
            <a:graphicFrameLocks noGrp="1"/>
          </p:cNvGraphicFramePr>
          <p:nvPr/>
        </p:nvGraphicFramePr>
        <p:xfrm>
          <a:off x="3489350" y="4718010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97F7311-F373-E62C-9027-52B752317B18}"/>
              </a:ext>
            </a:extLst>
          </p:cNvPr>
          <p:cNvGraphicFramePr>
            <a:graphicFrameLocks noGrp="1"/>
          </p:cNvGraphicFramePr>
          <p:nvPr/>
        </p:nvGraphicFramePr>
        <p:xfrm>
          <a:off x="4054463" y="4698934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291A620-2564-0E57-D5EE-293AD6A33EF4}"/>
              </a:ext>
            </a:extLst>
          </p:cNvPr>
          <p:cNvSpPr txBox="1"/>
          <p:nvPr/>
        </p:nvSpPr>
        <p:spPr>
          <a:xfrm>
            <a:off x="3735655" y="4898657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61D0B3-88A8-78E5-AD36-034B4E0386FA}"/>
              </a:ext>
            </a:extLst>
          </p:cNvPr>
          <p:cNvSpPr txBox="1"/>
          <p:nvPr/>
        </p:nvSpPr>
        <p:spPr>
          <a:xfrm>
            <a:off x="3687860" y="4698934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-25000">
                <a:latin typeface="Source Sans Pro" panose="020B0503030403020204" pitchFamily="34" charset="0"/>
              </a:rPr>
              <a:t>2</a:t>
            </a:r>
            <a:endParaRPr lang="en-US" baseline="-250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7E24684-AD5F-8D3C-4A67-CBE69DA0348F}"/>
              </a:ext>
            </a:extLst>
          </p:cNvPr>
          <p:cNvSpPr txBox="1"/>
          <p:nvPr/>
        </p:nvSpPr>
        <p:spPr>
          <a:xfrm>
            <a:off x="2586353" y="1745574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FC20C73-3053-4582-FF04-271A7298295B}"/>
              </a:ext>
            </a:extLst>
          </p:cNvPr>
          <p:cNvSpPr txBox="1"/>
          <p:nvPr/>
        </p:nvSpPr>
        <p:spPr>
          <a:xfrm>
            <a:off x="4025657" y="5293091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  <a:r>
              <a:rPr lang="en-US" baseline="-2500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C7F16B-B964-3840-81C9-7B7ECB8FA4E9}"/>
              </a:ext>
            </a:extLst>
          </p:cNvPr>
          <p:cNvSpPr txBox="1"/>
          <p:nvPr/>
        </p:nvSpPr>
        <p:spPr>
          <a:xfrm>
            <a:off x="3735655" y="257877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1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FCF749E5-40D3-FF88-4180-884EB125E263}"/>
              </a:ext>
            </a:extLst>
          </p:cNvPr>
          <p:cNvGraphicFramePr>
            <a:graphicFrameLocks noGrp="1"/>
          </p:cNvGraphicFramePr>
          <p:nvPr/>
        </p:nvGraphicFramePr>
        <p:xfrm>
          <a:off x="4060932" y="3670467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718FE46C-998E-CEC4-CC95-68B64085A379}"/>
              </a:ext>
            </a:extLst>
          </p:cNvPr>
          <p:cNvGraphicFramePr>
            <a:graphicFrameLocks noGrp="1"/>
          </p:cNvGraphicFramePr>
          <p:nvPr/>
        </p:nvGraphicFramePr>
        <p:xfrm>
          <a:off x="4060932" y="1801228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E2687E10-5C28-DE7F-F9A1-5DC5275B5B6B}"/>
              </a:ext>
            </a:extLst>
          </p:cNvPr>
          <p:cNvGraphicFramePr>
            <a:graphicFrameLocks noGrp="1"/>
          </p:cNvGraphicFramePr>
          <p:nvPr/>
        </p:nvGraphicFramePr>
        <p:xfrm>
          <a:off x="4601942" y="3670467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6991EE26-D80D-5C4A-BCA8-DF38AE32E1A6}"/>
              </a:ext>
            </a:extLst>
          </p:cNvPr>
          <p:cNvSpPr txBox="1"/>
          <p:nvPr/>
        </p:nvSpPr>
        <p:spPr>
          <a:xfrm>
            <a:off x="4307237" y="3851114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1E41ABE-5F69-2641-E16E-AC7B852BD8F1}"/>
              </a:ext>
            </a:extLst>
          </p:cNvPr>
          <p:cNvSpPr txBox="1"/>
          <p:nvPr/>
        </p:nvSpPr>
        <p:spPr>
          <a:xfrm>
            <a:off x="4259442" y="3651391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1</a:t>
            </a:r>
            <a:endParaRPr lang="en-US" baseline="-25000"/>
          </a:p>
        </p:txBody>
      </p: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9E39D9FE-CFDA-27B8-7FFE-D612E0F7DFEA}"/>
              </a:ext>
            </a:extLst>
          </p:cNvPr>
          <p:cNvGraphicFramePr>
            <a:graphicFrameLocks noGrp="1"/>
          </p:cNvGraphicFramePr>
          <p:nvPr/>
        </p:nvGraphicFramePr>
        <p:xfrm>
          <a:off x="4609572" y="4718010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5A945D32-ACC6-3246-B14D-C34BCF16B0EB}"/>
              </a:ext>
            </a:extLst>
          </p:cNvPr>
          <p:cNvGraphicFramePr>
            <a:graphicFrameLocks noGrp="1"/>
          </p:cNvGraphicFramePr>
          <p:nvPr/>
        </p:nvGraphicFramePr>
        <p:xfrm>
          <a:off x="5174685" y="4698934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98502FE0-C305-751D-FB6D-439201419F75}"/>
              </a:ext>
            </a:extLst>
          </p:cNvPr>
          <p:cNvSpPr txBox="1"/>
          <p:nvPr/>
        </p:nvSpPr>
        <p:spPr>
          <a:xfrm>
            <a:off x="4855877" y="4898657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4E87690-75BB-ED91-CBCF-B8D317ED3F0B}"/>
              </a:ext>
            </a:extLst>
          </p:cNvPr>
          <p:cNvSpPr txBox="1"/>
          <p:nvPr/>
        </p:nvSpPr>
        <p:spPr>
          <a:xfrm>
            <a:off x="4808082" y="4698934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-25000">
                <a:latin typeface="Source Sans Pro" panose="020B0503030403020204" pitchFamily="34" charset="0"/>
              </a:rPr>
              <a:t>2</a:t>
            </a:r>
            <a:endParaRPr lang="en-US" baseline="-2500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9ABD309-AB6D-1E07-8791-9007C9BF1C99}"/>
              </a:ext>
            </a:extLst>
          </p:cNvPr>
          <p:cNvSpPr txBox="1"/>
          <p:nvPr/>
        </p:nvSpPr>
        <p:spPr>
          <a:xfrm>
            <a:off x="3740586" y="1733839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2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28D2F67-3A2E-C912-7577-CB8EB91C1408}"/>
              </a:ext>
            </a:extLst>
          </p:cNvPr>
          <p:cNvSpPr txBox="1"/>
          <p:nvPr/>
        </p:nvSpPr>
        <p:spPr>
          <a:xfrm>
            <a:off x="5145879" y="5293091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  <a:r>
              <a:rPr lang="en-US" baseline="-25000"/>
              <a:t>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F53E559-E59F-98F5-8704-BA6CC9D163F6}"/>
              </a:ext>
            </a:extLst>
          </p:cNvPr>
          <p:cNvSpPr txBox="1"/>
          <p:nvPr/>
        </p:nvSpPr>
        <p:spPr>
          <a:xfrm>
            <a:off x="4855877" y="257877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2</a:t>
            </a:r>
          </a:p>
        </p:txBody>
      </p:sp>
      <p:graphicFrame>
        <p:nvGraphicFramePr>
          <p:cNvPr id="100" name="Table 99">
            <a:extLst>
              <a:ext uri="{FF2B5EF4-FFF2-40B4-BE49-F238E27FC236}">
                <a16:creationId xmlns:a16="http://schemas.microsoft.com/office/drawing/2014/main" id="{26A707A2-1F2D-E25B-217B-EF7CF20A1516}"/>
              </a:ext>
            </a:extLst>
          </p:cNvPr>
          <p:cNvGraphicFramePr>
            <a:graphicFrameLocks noGrp="1"/>
          </p:cNvGraphicFramePr>
          <p:nvPr/>
        </p:nvGraphicFramePr>
        <p:xfrm>
          <a:off x="5173338" y="3670467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101" name="Table 100">
            <a:extLst>
              <a:ext uri="{FF2B5EF4-FFF2-40B4-BE49-F238E27FC236}">
                <a16:creationId xmlns:a16="http://schemas.microsoft.com/office/drawing/2014/main" id="{554642F8-D781-FDCF-69F4-1152C4F73137}"/>
              </a:ext>
            </a:extLst>
          </p:cNvPr>
          <p:cNvGraphicFramePr>
            <a:graphicFrameLocks noGrp="1"/>
          </p:cNvGraphicFramePr>
          <p:nvPr/>
        </p:nvGraphicFramePr>
        <p:xfrm>
          <a:off x="5173338" y="1801228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8D7C7646-CF3D-BA1B-BCC5-B7235DCD3266}"/>
              </a:ext>
            </a:extLst>
          </p:cNvPr>
          <p:cNvGraphicFramePr>
            <a:graphicFrameLocks noGrp="1"/>
          </p:cNvGraphicFramePr>
          <p:nvPr/>
        </p:nvGraphicFramePr>
        <p:xfrm>
          <a:off x="5714348" y="3670467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26600D35-09E6-76AE-B535-1052CFF8887E}"/>
              </a:ext>
            </a:extLst>
          </p:cNvPr>
          <p:cNvSpPr txBox="1"/>
          <p:nvPr/>
        </p:nvSpPr>
        <p:spPr>
          <a:xfrm>
            <a:off x="5419643" y="3851114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1B73E99-33A8-1AB5-EE81-C344166EE207}"/>
              </a:ext>
            </a:extLst>
          </p:cNvPr>
          <p:cNvSpPr txBox="1"/>
          <p:nvPr/>
        </p:nvSpPr>
        <p:spPr>
          <a:xfrm>
            <a:off x="5371848" y="3651391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-25000">
                <a:effectLst/>
                <a:latin typeface="Source Sans Pro" panose="020B0503030403020204" pitchFamily="34" charset="0"/>
              </a:rPr>
              <a:t>1</a:t>
            </a:r>
            <a:endParaRPr lang="en-US" baseline="-25000"/>
          </a:p>
        </p:txBody>
      </p:sp>
      <p:graphicFrame>
        <p:nvGraphicFramePr>
          <p:cNvPr id="105" name="Table 104">
            <a:extLst>
              <a:ext uri="{FF2B5EF4-FFF2-40B4-BE49-F238E27FC236}">
                <a16:creationId xmlns:a16="http://schemas.microsoft.com/office/drawing/2014/main" id="{729BD920-A665-1E52-2697-4A8FA69AA1E0}"/>
              </a:ext>
            </a:extLst>
          </p:cNvPr>
          <p:cNvGraphicFramePr>
            <a:graphicFrameLocks noGrp="1"/>
          </p:cNvGraphicFramePr>
          <p:nvPr/>
        </p:nvGraphicFramePr>
        <p:xfrm>
          <a:off x="5721978" y="4718010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graphicFrame>
        <p:nvGraphicFramePr>
          <p:cNvPr id="106" name="Table 105">
            <a:extLst>
              <a:ext uri="{FF2B5EF4-FFF2-40B4-BE49-F238E27FC236}">
                <a16:creationId xmlns:a16="http://schemas.microsoft.com/office/drawing/2014/main" id="{47B2C86A-6104-B9BA-0C16-1D959FEF2ACE}"/>
              </a:ext>
            </a:extLst>
          </p:cNvPr>
          <p:cNvGraphicFramePr>
            <a:graphicFrameLocks noGrp="1"/>
          </p:cNvGraphicFramePr>
          <p:nvPr/>
        </p:nvGraphicFramePr>
        <p:xfrm>
          <a:off x="6287091" y="4698934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</a:tbl>
          </a:graphicData>
        </a:graphic>
      </p:graphicFrame>
      <p:sp>
        <p:nvSpPr>
          <p:cNvPr id="107" name="TextBox 106">
            <a:extLst>
              <a:ext uri="{FF2B5EF4-FFF2-40B4-BE49-F238E27FC236}">
                <a16:creationId xmlns:a16="http://schemas.microsoft.com/office/drawing/2014/main" id="{74B458B5-B543-B5EA-17CE-348C1097C8F3}"/>
              </a:ext>
            </a:extLst>
          </p:cNvPr>
          <p:cNvSpPr txBox="1"/>
          <p:nvPr/>
        </p:nvSpPr>
        <p:spPr>
          <a:xfrm>
            <a:off x="5968283" y="4898657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51BC64D-72EF-0AF1-753D-13B0E6367DC1}"/>
              </a:ext>
            </a:extLst>
          </p:cNvPr>
          <p:cNvSpPr txBox="1"/>
          <p:nvPr/>
        </p:nvSpPr>
        <p:spPr>
          <a:xfrm>
            <a:off x="5920488" y="4698934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r>
              <a:rPr lang="en-US" baseline="-25000">
                <a:latin typeface="Source Sans Pro" panose="020B0503030403020204" pitchFamily="34" charset="0"/>
              </a:rPr>
              <a:t>2</a:t>
            </a:r>
            <a:endParaRPr lang="en-US" baseline="-2500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62A53C0-75DD-B8F0-9300-8C9BF5464D14}"/>
              </a:ext>
            </a:extLst>
          </p:cNvPr>
          <p:cNvSpPr txBox="1"/>
          <p:nvPr/>
        </p:nvSpPr>
        <p:spPr>
          <a:xfrm>
            <a:off x="4852992" y="1733839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3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F0F273A-66E6-511B-EC5E-438F2B28EA80}"/>
              </a:ext>
            </a:extLst>
          </p:cNvPr>
          <p:cNvSpPr txBox="1"/>
          <p:nvPr/>
        </p:nvSpPr>
        <p:spPr>
          <a:xfrm>
            <a:off x="6258285" y="5293091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  <a:r>
              <a:rPr lang="en-US" baseline="-25000"/>
              <a:t>3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80A56F37-E636-1560-7EEB-3C6D9FED3D97}"/>
              </a:ext>
            </a:extLst>
          </p:cNvPr>
          <p:cNvGraphicFramePr>
            <a:graphicFrameLocks noGrp="1"/>
          </p:cNvGraphicFramePr>
          <p:nvPr/>
        </p:nvGraphicFramePr>
        <p:xfrm>
          <a:off x="2936771" y="2679842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BDF1BDC1-5303-9D6A-3923-A830E83EF818}"/>
              </a:ext>
            </a:extLst>
          </p:cNvPr>
          <p:cNvGraphicFramePr>
            <a:graphicFrameLocks noGrp="1"/>
          </p:cNvGraphicFramePr>
          <p:nvPr/>
        </p:nvGraphicFramePr>
        <p:xfrm>
          <a:off x="4054178" y="2676451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8063AADC-D389-527A-DEE6-91C3EA436140}"/>
              </a:ext>
            </a:extLst>
          </p:cNvPr>
          <p:cNvGraphicFramePr>
            <a:graphicFrameLocks noGrp="1"/>
          </p:cNvGraphicFramePr>
          <p:nvPr/>
        </p:nvGraphicFramePr>
        <p:xfrm>
          <a:off x="5173338" y="2671852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92048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3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86356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43F10A69-EF92-85FD-904B-2F540E126A27}"/>
              </a:ext>
            </a:extLst>
          </p:cNvPr>
          <p:cNvSpPr txBox="1"/>
          <p:nvPr/>
        </p:nvSpPr>
        <p:spPr>
          <a:xfrm>
            <a:off x="3438401" y="333117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C46BA6-7A7E-BB86-AB6E-5E95E48F6E01}"/>
              </a:ext>
            </a:extLst>
          </p:cNvPr>
          <p:cNvSpPr txBox="1"/>
          <p:nvPr/>
        </p:nvSpPr>
        <p:spPr>
          <a:xfrm>
            <a:off x="4558623" y="333117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79F627-E6E5-1416-4410-17A30DC050EF}"/>
              </a:ext>
            </a:extLst>
          </p:cNvPr>
          <p:cNvSpPr txBox="1"/>
          <p:nvPr/>
        </p:nvSpPr>
        <p:spPr>
          <a:xfrm>
            <a:off x="5671029" y="333117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3</a:t>
            </a:r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B77B3963-E0FB-3806-8B0E-2D66948906DA}"/>
              </a:ext>
            </a:extLst>
          </p:cNvPr>
          <p:cNvGraphicFramePr>
            <a:graphicFrameLocks noGrp="1"/>
          </p:cNvGraphicFramePr>
          <p:nvPr/>
        </p:nvGraphicFramePr>
        <p:xfrm>
          <a:off x="847322" y="3672266"/>
          <a:ext cx="82296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6391479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483281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6035112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417657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0253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61796312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3D422BE4-06D3-001B-458D-F38659718FFA}"/>
              </a:ext>
            </a:extLst>
          </p:cNvPr>
          <p:cNvSpPr txBox="1"/>
          <p:nvPr/>
        </p:nvSpPr>
        <p:spPr>
          <a:xfrm>
            <a:off x="2966235" y="345112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41C637-B175-EE43-E88A-D2346F67165F}"/>
              </a:ext>
            </a:extLst>
          </p:cNvPr>
          <p:cNvSpPr txBox="1"/>
          <p:nvPr/>
        </p:nvSpPr>
        <p:spPr>
          <a:xfrm>
            <a:off x="4057499" y="345112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5F72D16-8FE0-FE53-981D-DF20826B17B4}"/>
              </a:ext>
            </a:extLst>
          </p:cNvPr>
          <p:cNvSpPr txBox="1"/>
          <p:nvPr/>
        </p:nvSpPr>
        <p:spPr>
          <a:xfrm>
            <a:off x="5155825" y="345112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5FF943-8B01-031C-94C4-8E08E076B320}"/>
              </a:ext>
            </a:extLst>
          </p:cNvPr>
          <p:cNvSpPr txBox="1"/>
          <p:nvPr/>
        </p:nvSpPr>
        <p:spPr>
          <a:xfrm>
            <a:off x="3505975" y="446529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DBA799-C43C-A902-B347-B46603AFBD39}"/>
              </a:ext>
            </a:extLst>
          </p:cNvPr>
          <p:cNvSpPr txBox="1"/>
          <p:nvPr/>
        </p:nvSpPr>
        <p:spPr>
          <a:xfrm>
            <a:off x="4597239" y="446529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F4240A0-B92A-5976-4D29-1458EF7CE058}"/>
              </a:ext>
            </a:extLst>
          </p:cNvPr>
          <p:cNvSpPr txBox="1"/>
          <p:nvPr/>
        </p:nvSpPr>
        <p:spPr>
          <a:xfrm>
            <a:off x="5695565" y="446529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2973B0C-AFD6-219A-517E-B5C9A0A5CA0F}"/>
              </a:ext>
            </a:extLst>
          </p:cNvPr>
          <p:cNvSpPr txBox="1"/>
          <p:nvPr/>
        </p:nvSpPr>
        <p:spPr>
          <a:xfrm>
            <a:off x="2594548" y="2583187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0</a:t>
            </a:r>
          </a:p>
        </p:txBody>
      </p:sp>
      <p:pic>
        <p:nvPicPr>
          <p:cNvPr id="92" name="Graphic 91">
            <a:extLst>
              <a:ext uri="{FF2B5EF4-FFF2-40B4-BE49-F238E27FC236}">
                <a16:creationId xmlns:a16="http://schemas.microsoft.com/office/drawing/2014/main" id="{2F848370-CEC5-B928-15CC-B8D59C2E8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9381" y="2940083"/>
            <a:ext cx="292100" cy="457200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E76C5D47-865B-1DEE-0C24-6BAF6534C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3524" y="2944148"/>
            <a:ext cx="292100" cy="457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DF51903-B8C6-E08A-0658-A6D36CD996C8}"/>
              </a:ext>
            </a:extLst>
          </p:cNvPr>
          <p:cNvSpPr txBox="1"/>
          <p:nvPr/>
        </p:nvSpPr>
        <p:spPr>
          <a:xfrm>
            <a:off x="6151715" y="1121067"/>
            <a:ext cx="5370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we increase the hidden state’s dimension by 1.</a:t>
            </a:r>
          </a:p>
          <a:p>
            <a:r>
              <a:rPr lang="en-US" sz="2400" dirty="0"/>
              <a:t>What would be the new parameter sizes?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02F820-CDAE-A15B-1629-D61CA2C6BA81}"/>
              </a:ext>
            </a:extLst>
          </p:cNvPr>
          <p:cNvSpPr txBox="1"/>
          <p:nvPr/>
        </p:nvSpPr>
        <p:spPr>
          <a:xfrm>
            <a:off x="6982062" y="2578772"/>
            <a:ext cx="5209938" cy="3359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size(</a:t>
            </a:r>
            <a:r>
              <a:rPr lang="en-US" sz="2400" dirty="0" err="1"/>
              <a:t>W</a:t>
            </a:r>
            <a:r>
              <a:rPr lang="en-US" sz="2400" baseline="-25000" dirty="0" err="1"/>
              <a:t>hx</a:t>
            </a:r>
            <a:r>
              <a:rPr lang="en-US" sz="2400" dirty="0"/>
              <a:t>) = ___________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size(</a:t>
            </a:r>
            <a:r>
              <a:rPr lang="en-US" sz="2400" dirty="0" err="1"/>
              <a:t>b</a:t>
            </a:r>
            <a:r>
              <a:rPr lang="en-US" sz="2400" baseline="-25000" dirty="0" err="1"/>
              <a:t>h</a:t>
            </a:r>
            <a:r>
              <a:rPr lang="en-US" sz="2400" dirty="0"/>
              <a:t>) = ___________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size(</a:t>
            </a:r>
            <a:r>
              <a:rPr lang="en-US" sz="2400" dirty="0" err="1"/>
              <a:t>W</a:t>
            </a:r>
            <a:r>
              <a:rPr lang="en-US" sz="2400" baseline="-25000" dirty="0" err="1"/>
              <a:t>hh</a:t>
            </a:r>
            <a:r>
              <a:rPr lang="en-US" sz="2400" dirty="0"/>
              <a:t>) = ___________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size(</a:t>
            </a:r>
            <a:r>
              <a:rPr lang="en-US" sz="2400" dirty="0" err="1"/>
              <a:t>W</a:t>
            </a:r>
            <a:r>
              <a:rPr lang="en-US" sz="2400" baseline="-25000" dirty="0" err="1"/>
              <a:t>yh</a:t>
            </a:r>
            <a:r>
              <a:rPr lang="en-US" sz="2400" dirty="0"/>
              <a:t>) = ___________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size(b</a:t>
            </a:r>
            <a:r>
              <a:rPr lang="en-US" sz="2400" baseline="-25000" dirty="0"/>
              <a:t>y</a:t>
            </a:r>
            <a:r>
              <a:rPr lang="en-US" sz="2400" dirty="0"/>
              <a:t>) = ____________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# of New Parameters = ____________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5FDC108-03EC-81B9-E066-72756B141DC4}"/>
              </a:ext>
            </a:extLst>
          </p:cNvPr>
          <p:cNvSpPr txBox="1"/>
          <p:nvPr/>
        </p:nvSpPr>
        <p:spPr>
          <a:xfrm>
            <a:off x="445002" y="5975184"/>
            <a:ext cx="5177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(Hint: You can try to draw the extra cells as visual aid)</a:t>
            </a:r>
          </a:p>
        </p:txBody>
      </p:sp>
    </p:spTree>
    <p:extLst>
      <p:ext uri="{BB962C8B-B14F-4D97-AF65-F5344CB8AC3E}">
        <p14:creationId xmlns:p14="http://schemas.microsoft.com/office/powerpoint/2010/main" val="2806439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11D6B38-E77A-A44B-875C-CEC1C5C33424}">
  <we:reference id="1f4df590-35fc-4b16-a239-39709f9d8a74" version="1.0.0.1" store="EXCatalog" storeType="EXCatalog"/>
  <we:alternateReferences>
    <we:reference id="WA104381063" version="1.0.0.1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838</TotalTime>
  <Words>1861</Words>
  <Application>Microsoft Office PowerPoint</Application>
  <PresentationFormat>Widescreen</PresentationFormat>
  <Paragraphs>1334</Paragraphs>
  <Slides>21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MLP Parameter Sizes</vt:lpstr>
      <vt:lpstr>Calculate an RNN (t = 1)</vt:lpstr>
      <vt:lpstr>Calculate an RNN (t = 2)</vt:lpstr>
      <vt:lpstr>Calculate an RNN (t = 3)</vt:lpstr>
      <vt:lpstr>Counting Parameters (small)</vt:lpstr>
      <vt:lpstr>Counting Parameters (large)</vt:lpstr>
      <vt:lpstr>RNN  MLP</vt:lpstr>
      <vt:lpstr>Adding Parameters</vt:lpstr>
      <vt:lpstr>Graph  Matrix</vt:lpstr>
      <vt:lpstr>RNN Matrix  Graph</vt:lpstr>
      <vt:lpstr>Sequence to Sequence</vt:lpstr>
      <vt:lpstr>Sequence to Sequence</vt:lpstr>
      <vt:lpstr>Calculate an Encoder</vt:lpstr>
      <vt:lpstr>Calculate a Decoder</vt:lpstr>
      <vt:lpstr>Multilayer RNN (t = 1)</vt:lpstr>
      <vt:lpstr>Multilayer RNN (t = 1)</vt:lpstr>
      <vt:lpstr>Multilayer RNN (t = 2)</vt:lpstr>
      <vt:lpstr>Multilayer RNN (t = 3)</vt:lpstr>
      <vt:lpstr>Identify “No Dependency” Links</vt:lpstr>
      <vt:lpstr>Calculate the Gradient of Softmax + CE Loss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Tom Yeh</cp:lastModifiedBy>
  <cp:revision>2</cp:revision>
  <dcterms:created xsi:type="dcterms:W3CDTF">2023-09-26T16:58:49Z</dcterms:created>
  <dcterms:modified xsi:type="dcterms:W3CDTF">2024-04-09T03:51:26Z</dcterms:modified>
</cp:coreProperties>
</file>