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notesSlides/notesSlide7.xml" ContentType="application/vnd.openxmlformats-officedocument.presentationml.notesSlide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notesSlides/notesSlide8.xml" ContentType="application/vnd.openxmlformats-officedocument.presentationml.notesSlide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9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454" r:id="rId2"/>
    <p:sldId id="256" r:id="rId3"/>
    <p:sldId id="624" r:id="rId4"/>
    <p:sldId id="693" r:id="rId5"/>
    <p:sldId id="692" r:id="rId6"/>
    <p:sldId id="687" r:id="rId7"/>
    <p:sldId id="667" r:id="rId8"/>
    <p:sldId id="688" r:id="rId9"/>
    <p:sldId id="668" r:id="rId10"/>
    <p:sldId id="689" r:id="rId11"/>
    <p:sldId id="690" r:id="rId12"/>
    <p:sldId id="669" r:id="rId13"/>
    <p:sldId id="686" r:id="rId14"/>
    <p:sldId id="684" r:id="rId15"/>
    <p:sldId id="691" r:id="rId16"/>
    <p:sldId id="638" r:id="rId17"/>
    <p:sldId id="704" r:id="rId18"/>
    <p:sldId id="706" r:id="rId19"/>
    <p:sldId id="707" r:id="rId20"/>
    <p:sldId id="708" r:id="rId21"/>
    <p:sldId id="644" r:id="rId22"/>
    <p:sldId id="675" r:id="rId23"/>
    <p:sldId id="653" r:id="rId24"/>
    <p:sldId id="676" r:id="rId25"/>
    <p:sldId id="677" r:id="rId26"/>
    <p:sldId id="678" r:id="rId27"/>
    <p:sldId id="679" r:id="rId28"/>
    <p:sldId id="718" r:id="rId29"/>
    <p:sldId id="723" r:id="rId30"/>
    <p:sldId id="699" r:id="rId31"/>
    <p:sldId id="703" r:id="rId32"/>
    <p:sldId id="721" r:id="rId33"/>
    <p:sldId id="701" r:id="rId34"/>
    <p:sldId id="633" r:id="rId35"/>
    <p:sldId id="712" r:id="rId36"/>
    <p:sldId id="716" r:id="rId37"/>
    <p:sldId id="713" r:id="rId38"/>
    <p:sldId id="714" r:id="rId39"/>
    <p:sldId id="715" r:id="rId40"/>
    <p:sldId id="717" r:id="rId41"/>
    <p:sldId id="722" r:id="rId42"/>
    <p:sldId id="637" r:id="rId43"/>
    <p:sldId id="711" r:id="rId44"/>
    <p:sldId id="471" r:id="rId45"/>
    <p:sldId id="656" r:id="rId46"/>
    <p:sldId id="658" r:id="rId47"/>
    <p:sldId id="660" r:id="rId48"/>
    <p:sldId id="662" r:id="rId49"/>
    <p:sldId id="719" r:id="rId50"/>
    <p:sldId id="665" r:id="rId51"/>
    <p:sldId id="666" r:id="rId52"/>
    <p:sldId id="695" r:id="rId53"/>
    <p:sldId id="696" r:id="rId54"/>
    <p:sldId id="709" r:id="rId55"/>
    <p:sldId id="697" r:id="rId56"/>
    <p:sldId id="72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00000"/>
    <a:srgbClr val="00FF00"/>
    <a:srgbClr val="00FFFF"/>
    <a:srgbClr val="F8F1C3"/>
    <a:srgbClr val="CF9FFF"/>
    <a:srgbClr val="F2F2F2"/>
    <a:srgbClr val="E6E6FA"/>
    <a:srgbClr val="00652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5CE57-3A35-2356-B284-F49C93AA0BBA}" v="98" dt="2024-01-30T06:00:41.849"/>
    <p1510:client id="{41DA474F-6D68-FFE8-56AC-EEB3B94A2AA5}" v="1" dt="2024-01-30T04:43:29.729"/>
    <p1510:client id="{7617B9AC-5032-B14F-A69A-B15A1234DE87}" v="1127" dt="2024-01-30T06:00:39.856"/>
    <p1510:client id="{92442C65-180E-5275-44E3-2190550B11AE}" v="12" dt="2024-01-30T04:44:28.623"/>
    <p1510:client id="{D9EC9753-FEA3-F9EE-9478-9FBFF8C677A1}" v="30" dt="2024-01-30T05:53:32.384"/>
    <p1510:client id="{FF409637-026D-1989-DEAB-65445ED96488}" v="4" dt="2024-01-30T05:30:53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B19A36-B12E-6D60-13BA-318009B6F9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754AD-6184-C6F4-9F38-2EAF95CB5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73D8-E2D8-004A-810E-D6009AF7FD2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DB21-9C47-F27F-F0B0-C622FB462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F335-847A-7F77-3521-E73E91C904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5E73-F383-354D-8000-642A97BC2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0.00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56 153 8094,'-10'-22'404,"6"10"1,-9 2 2420,4 1-1078,-8 6-1502,14-7 1,3 20 0,15 5 0,4 4-60,3 3 0,7 7 0,3 2 0,1 3-271,6 5 1,-5-5 0,2 2 0,1 3-451,-3 2 1,7 0-1,-7-2 1,2-3-142,0 3 1,-2-8 0,5-2 0,-5-5-521,-3-2 1,-2-10-232,-7-4 1427,-10-6 0,-12-2 0,-12 0 0</inkml:trace>
  <inkml:trace contextRef="#ctx0" brushRef="#br0" timeOffset="216">535 153 8180,'0'-34'0,"0"5"283,0 5 0,-2 2 1,-6 3 341,-6 4 1,2 5-1,-3 10-345,-2 0 0,5 12 1,-2 8-1,-3 9-157,-2 5 0,-6 4 1,-1 11-1,-3 4-198,2 3 1,0 2 0,-2 7 0,-4-2-332,-1-5 1,2 3-1,10-11 1,1-1-815,-1-3 0,3-12 1220,4-5 0,-4-5 0,7-2 0</inkml:trace>
  <inkml:trace contextRef="#ctx0" brushRef="#br0" timeOffset="600">1276 175 8180,'-13'-22'411,"-3"7"1,6 1 2157,-2-3-1751,7-3 1,-2 8-602,14 5 1,5 14 0,10 8-1,0 4-158,-1 3 0,4 2 0,1 3 0,3 4-343,-2 3 0,7-5 1,0 8-1,2-1-192,0-2 0,0 0 1,6-8-1,-4 6 11,-1 2 0,-4-1 1,4 4-1,-8-8-319,-5-5 0,-2-10 1,-3 1 783,-4 2 0,-6-7 0,-9-10 0,0-13 0</inkml:trace>
  <inkml:trace contextRef="#ctx0" brushRef="#br0" timeOffset="783">1776 131 8180,'0'-22'345,"0"0"0,0 1 0,-2 1 401,-5 6 0,2-3 0,-10 10-405,-2 2 0,5 14 1,-2 13-1,-3 12-380,-2 7 1,-3 5 0,0 5 0,-2 7-403,-5 5 0,5 2 0,-5 1 0,4-3-1745,4-5 2186,-1-5 0,0 0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8.17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56 197 8180,'0'-24'806,"0"-5"1,0 12 0,0-5 165,0 3 0,0-1-696,0-2 1,10 3-324,4 5 1,6 4 0,2 10-235,-1 0 0,1 7 1,0 3-1,0 2-8,-1 5 0,-6 2 0,-3 3 0,0 0 41,0-1 0,-7 9 0,2 1 0,-4 0 107,-3 1 1,-3 7 0,-4-3-1,-7 5 114,-6 3 1,-2-3 0,1-3 0,-1-1 361,0 1 1,0-6 0,-2-3 0,-2-5 102,-3-2 0,7-3 1,7-4 1638,-2-8-1615,8-5 1,16-11-1,17-3 1,8-3-371,6 1 0,3-1 0,5-4 0,3 2-177,2 2 1,9 3 0,-4-5 0,4 5-380,5 3 1,-14 1 0,7 8 0,-9 0-632,-6 0 0,-6 0 1,-6 3 1094,-7 4 0,3 5 0,-15 10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1:35.5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44 436 7412,'-12'-9'75,"0"6"0,7-6 271,-2-1 297,-1 8 63,8-18-326,0 8 0,0-10 460,0 1-403,0 8 0,0 1 323,0 5-495,0 5 1,0-10-138,0 4-83,0 6 1,0-5 9,0 14 0,0-2 52,0 9 0,0-7-58,0 8 1,0 0-1,0 6-57,0 1 0,0-7 0,0-1-9,0 3 0,0-5 1,0 3-1,0 2 37,0 2 1,0-5 0,0 1 23,0 2 0,0 2 1,0 3 17,0 0 1,8 0 0,-1-1-53,-2 1 0,-3-7 0,-2-1 14,0 3 0,3 2 2,4 3 0,-5 0 0,6 0 7,-6 0 1,-2-8 0,0 1 35,0 2 0,0-5 0,0 2 3,0 3 0,0-5 1,0 3 2,0 2 0,0-5-45,0 2 0,-2 1-8,-6 7 1,6-8 0,-5 1-40,4 2 1,3-5 15,0 2 1,0 1 5,0 6 1,0-6 98,0-1 0,0-6 78,0 6-146,0 1 1,0-1-47,0 1 0,0-8-20,0 8 1,0-8-5,0 7 42,0-9 1,0 7 77,0-4-333,0-6-1246,0 17-7,0-16 1,3 6 1499,4-9 0,-5-9 0,8-3 0</inkml:trace>
  <inkml:trace contextRef="#ctx0" brushRef="#br0" timeOffset="1851">109 328 6954,'-9'-13'73,"6"1"421,-4 5 1,2 2-205,-2-9 1,4 6 70,-4-6 0,2 7-132,-2-8 0,5 1-41,-6-8 0,6 7 63,2 1 1,0 7-99,0-8 0,2 3 0,3-5 29,2 2 0,3 11-63,-3-4 1,-2-1-118,10 1 1,-8 1 48,8 7 1,-1 0-94,8 0 1,0 0 0,-1 0-13,1 0 1,0 0 0,0 0 0,0 0 11,-1 0 0,1 0 0,0 0 0,0 0 8,-1 0 0,1 0 0,0 0 0,0 0 11,-1 0 0,1 0 0,0 0 0,2 0 3,5 0 1,-5 0 0,6 3 0,-6 1-15,-3 4 0,1-1 0,2-7 0,3 0-16,2 0 0,0 0 0,-5 0 0,3 0 44,2 0 0,2 0 1,-4 0-1,2 0-5,-2 0 0,-3 0 0,-2 0 0,-1 0 44,1 0 0,0 0 0,0 0 0,2 0-20,5 0 1,-12 0-1,5 0 1,-3 0-25,0 0 0,10 0 0,1 0 0,-4 0 3,-2 0 1,5 0 0,0 0 0,0 0 2,3 0 1,-6 0 0,8 0 0,0 0 2,0 0 0,-5 0 0,5 0 0,0 0 8,0 0 0,-5 0 0,5 0 0,0 0-31,-1 0 1,-4 0 0,5 0-1,-2 0 0,-6 0 1,6 0-1,-1 0 1,1 0 18,-1 0 0,-2 0 0,-7 0 0,2 0 2,5 0 0,-5 0 1,6 0-1,-6 0 32,-3 0 0,9 0 1,-1 0-1,-3 0-15,-2 0 0,-2 0 0,0 0 0,2 0-39,5 0 1,-5 0-1,8 0 1,-3 0 3,0 0 0,2 0 1,-4 0-1,2 0 17,-2 0 1,-3-2-1,-2-3 1,-1-3 20,1 4 1,0 1-1,0 3 1,-1 0-6,1 0 1,0 0-1,0 0-3,0 0 1,-1 0 0,1 0 0,0 0 3,0 0 0,-1 0 0,1 0 0,2 0-5,5 0 0,-4 0 0,4 0 0,-5 0 20,-2 0 0,-1 0 0,1 0 0,2 0 4,5 0 1,-4 0 0,4 0 0,-5 0-25,-2 0 0,-1 0 0,1 0 1,0 0-14,0 0 0,0-7 0,-1 0 0,1 2-6,0 2 1,0 3 0,-1 0 0,1 0 3,0 0 1,0 0 0,0 0 59,-1 0 1,1 0-1,0 0 4,0 0 0,-1 0-37,1 0 0,0 0 1,0 0-43,-1 0 1,-6 0 0,0 0 22,1 0 1,-3 0 66,1 0 0,1 0 52,6 0-96,-9 0 1,8 0 11,-6 0 0,-2 0 9,3 0 1,-8 0 106,8 0 56,-10 0-94,4 0-41,-9 0 3,0 0-31,0 10 0,0-5 42,0 9 0,0 1 29,0 7 0,0-8-117,0 1 1,0-8-1,0 8-30,0 1 1,0-3 46,0 1 1,0 1 59,0 6 1,0 1-32,0 0 0,0-8 0,0 1-25,0 2 1,0-5 0,0 3-5,0 1 1,0-3 0,0 1 15,0 3 1,0-5 18,0 3 1,0-1 0,0 8-1,0 0 1,0-8-1,0 1-3,0 2 1,0 2-35,0 3 0,0 0 0,0-1 9,0 1 0,0-7 1,0-1 10,0 3 1,0 2-1,0 3 25,0 0 1,-2 0 0,-3 0 19,-2-1 1,-1-6 0,8-1-73,0 3 0,0 3 35,0 1 1,0 1 0,0 0 32,0 0 0,0 0 0,-2-1 31,-5 1 0,4-7 1,-4-1-161,5 3 1,2 2-1,0 3 44,0 0 0,0-7 0,0-1 11,0 3 0,0-5 0,0 3-61,0 2 0,0-5 0,0 2 2,0 3 1,2-5-524,5 3-1186,-4-1 1,6 1 1767,-9-1 0,10-9 0,2 5 0</inkml:trace>
  <inkml:trace contextRef="#ctx0" brushRef="#br0" timeOffset="2750">1024 306 8337,'-12'-3'0,"2"-2"0,3-4-516,0-3 0,-1 4 0,6-4 568,-5 3 0,4-1 311,-4 3 0,5-5-14,2-10 0,0 7 65,0 1 1,2 9 652,5-2-284,-4-5-338,6 9-350,-9-6 0,8 11-46,-1 5 0,0 5 0,-7 10-50,0 0 0,0-8 1,0 1-1,0 2 47,0 2 1,0 3 0,0 0 0,0 2-3,0 5 0,0-5 0,3 5 1,1-5-8,4-2 0,-1 7 0,-7 0 0,0-2-7,0-3 0,0 5 1,0 3-1,0-1-44,0 0 0,0-2 0,0-4 0,0 1-12,0 3 1,0 0 0,0-7 0,0 0 38,0 0 1,2-1 0,3 4 40,2 4 0,1-5 0,-8 5 1,0-5-3,0-2 1,0 0 0,0-1-51,0 1 1,0-7-1,0-1-51,0 3 1,0 3-127,0 1 0,0 1-14,0 0 1,0 0 0,0-1-203,0 1 0,0-7-1229,0-1-550,0 1 2170,0-3 0,9-2 0,3-10 0</inkml:trace>
  <inkml:trace contextRef="#ctx0" brushRef="#br0" timeOffset="3400">2091 197 8337,'0'-15'23,"0"1"1,7-1 1084,0-6-55,1 8-739,-8 4 0,-3 9 1,-2 2-68,-2 5 0,0-2 0,7 10-152,0 2 1,0 2 0,0 3-139,0 0 1,0-1 0,0 1 0,-2 0 37,-6 0 1,6 7 0,-5 0 0,4-3 68,3-1 1,0 4-1,0 2 1,0 3-36,0 5 1,0-5 0,0 2 0,0 0 8,0-2 1,0 7-1,0-5 1,0 3-56,0-3 0,0 3 0,0-7 0,0 2 20,0 4 0,-2-6 0,-3-1 0,-2-2-1,2 0 1,0 7-1,0-6 1,-2-4-2,2-2 1,3-2 0,-1 0 0,-2 0 37,-2-1 1,0 1 0,7 0-42,0 0 0,0 0 1,0-1-1,0 1-190,0 0 0,0 2 40,0 5 0,0-5 0,0 5-922,0-4 0,0-4-329,0 1 1,2-3 1402,6-4 0,4-5 0,9-10 0</inkml:trace>
  <inkml:trace contextRef="#ctx0" brushRef="#br0" timeOffset="4350">3180 1 7931,'12'0'1276,"-2"2"-1136,-10 6 0,0-4 1,0 11-70,0 2 1,-3 2-1,-2 3-13,-2 0 1,0 0 0,7-1 11,0 1 0,-7 0 1,-1 0-1,3-1 26,3 1 1,2 0-1,0 0 1,-2-3-28,-6-4 0,6 4 1,-5-5-1,4 6-34,3 2 0,0-1 0,0 1 0,0 0-55,0 0 1,0-1 0,0 1 0,0 0 92,0 0 0,0 0 0,0-1 47,0 1 0,0 0 0,0 0 1,0-1 7,0 1 1,0 2-125,0 5 0,-7-4 1,0 4-40,2-5 1,2-2-1,3-1 76,0 1 0,0 0 0,0 0 45,0 0 0,0-8 0,0 1 42,0 2 0,-7 2-69,0 3 1,0-1 0,4-1-76,-4-6 1,5 6-163,-6-6 0,6 6 157,2 1 0,0 1 34,0 0 0,0-8 139,0 1 1,0-1-157,0 8 1,0-7 0,0-1-169,0 3 0,0 3 0,0 1-228,0 1 1,0 0 0,0 0-407,0-1 1,0 1 805,0 0 0,-10 9 0,-2 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06.0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1437 44 6886,'10'-12'1067,"-8"3"-614,8 9-114,-10-10-17,0 8-14,0-8-89,0 10 199,0 0-326,-10 0 1,6 0-2,-11 0 1,8 0-65,-8 0 0,8 0 0,-7 2 29,-3 6 1,5-6 2,-3 5 1,8-4-1,-8-3 90,-2 0 1,5 0 43,-2 0 1,-1 0-24,-7 0 0,1 0-99,-1 0 1,7 0-1,1 0-87,-3 0 1,5 0 0,-3 0 81,-2 0 0,5 0-21,-2 0 1,-1 0 13,-7 0 0,8 0-8,-1 0 1,1 0-37,-8 0 0,8 0 1,1 2-1,1 3-5,0 2 1,5 0-1,-8-7-4,-1 0 0,3 0-6,-1 0 0,-1 0-31,-6 0 1,6 0-1,1 0 1,-3 0 1,5 3-1,-3 2 48,-2 2 1,5 0-1,-3-7 110,-1 0 0,3 0-45,-1 0 1,-1 0-41,-6 0 0,-1 0-45,0 0 0,0 0 26,1 0 1,-1 0 26,0 0 1,7 0-25,1 0 0,-1 0-26,-6 0 0,6 0 39,1 0 0,-1 0 39,-7 0 1,8 0-60,-1 0 1,1 0-8,-8 0 0,7 0-16,1 0 1,-1 0-37,-6 0 1,6 0 44,1 0 1,-1 0 30,-7 0 1,8 0 22,-1 0 152,1 0 2,-8 0-61,0 0-80,0 0 1,8 0-28,-1 0 1,8 0-9,-7 0 150,9 0 38,-5 0-87,10 0-108,0 10 0,0-5-6,0 9 0,0-6 50,0 6-18,0 1 1,0 6-28,0 1 0,0-7 1,3-3 2,4-3 1,-5 8-42,5-2 0,-2 2 1,0 0-4,2-3 0,1-6 0,-8 6 6,0 3 1,2-5-1,3 3 35,2 2 0,0-5 0,-7 2-20,0 3 1,0 2 0,0 3-62,0 0 1,0-7-1,0-1-48,0 3 0,0 2 0,0 3 102,0 0 1,0 0 0,0-1 2,0 1 0,3-7 1,2-1-1,2 3 13,-2 3 1,-3-6 0,-2 1 6,0 2 0,0 2 0,0 3-61,0-1 1,0 1-53,0 0 0,0 0 0,0 0 87,0-1 1,0 1-8,0 0 1,0 0 31,0-1 1,0 1 8,0 0 0,0-7 6,0-1 1,0 1-1,0 6 1,0-6-306,0-1 0,0 1 193,0 7 0,0-8 166,0 1 0,0-1-47,0 8 1,0-8-1,0 1-21,0 2 0,0-5 1,0 3-9,0 1 0,0-3 0,0 1 10,0 3 1,0 2-102,0 3 1,0 0 0,0 0 119,0 0 0,0-1 0,0 1-49,0 0 1,0 0 0,0-1 0,0 1 1,0-7-1,0-1 5,0 3 0,0 3-3,0 1 0,0 1 0,0 0-7,0 0 1,0-8-1,0 1 5,0 2 1,0-5 0,0 2 0,0 3 0,0-5 0,0 3 0,0 2 1,0 2-164,0 3 1,0 0 149,0-1 0,0 1 25,0 0 1,0 0 12,0-1 1,0 1 10,0 0 0,0-7 1,0-1-21,0 3 0,0-5 0,0 3-18,0 2 1,0-5 0,0 2 0,0 3 0,0 2 0,0 3 89,0 0 1,0 0 14,0 0 0,0-1-41,0 1 1,0-7 0,0-1-71,0 3 1,0 2-21,0 3 0,0 0 20,0 0 0,0-8 0,0 1-8,0 2 1,0-5 9,0 2 0,0 1-7,0 7 0,3-3 0,1-2-11,4-3 1,-1 1 18,-7 7 1,0 0 6,0-1 1,0-6 0,0-1-52,0 3 1,0-5 12,0 3 0,7-8 16,1 8 1,1-10-19,-2 2 1,-2-5-41,10-2 1,-1 0-18,8 0 0,-7 0 0,-1 0 25,3 0 1,2 0-1,3 0 12,0 0 0,0-7 1,0 0 31,-1 2 0,-6 2 1,-1 3-25,3 0 1,3 0 0,1 0 55,1 0 0,0 0 0,0 0 12,0 0 0,-1 0 0,1 0-14,0 0 0,-8 0 0,1 0 3,2 0 0,2 0 1,3 0-1,0 0 0,0 0 0,-1 0-4,1 0 0,0 0 0,0 0 35,-1 0 1,1 0 0,0 0 0,0 0 27,-1 0 1,-6 0-1,0 0 1,1 0 44,4 0 1,-6 0 0,1 0-112,2 0 1,2 3-56,3 4 0,0-4 2,-1 4 0,1-5 10,0-2 0,0 0 10,0 0 1,-1 0 0,1 0 19,0 0 1,-8 0 0,1 0 15,2 0 0,-5 0 0,3 0-240,1 0 0,-3 0-175,1 0 0,-7 0-763,8 0 1,-1 0 1174,8 0 0,0-9 0,0-4 0</inkml:trace>
  <inkml:trace contextRef="#ctx0" brushRef="#br0" timeOffset="983">174 981 7776,'-14'0'769,"-1"0"-177,10 0-131,-4 0-306,9 10 0,0-6-208,0 11 0,9-10 0,6 4 20,4 1 1,3-7 0,0 4 13,0-5 1,-1-2-1,4 3 1,1 1-12,3 4 0,0-1 0,-7-7 1,0 0 21,0 0 0,-1 0 0,1 2 1,0 3-35,0 3 1,0-1-1,-1-7 1,1 0 6,0 0 1,0 0 0,-1 0-1,1 0 16,0 0 1,0 0-1,0 0 37,-1 0 1,1 0 0,0 0 66,0 0 0,-1 0 1,1 0-26,0 0 0,-8 0 0,1 0-21,2 0 0,-5 0 0,3 0-1,1 0 1,-3 0-1,1 0 3,3 0 0,2 0 0,3 0 12,0 0 1,-8 0-1,1 0-17,2 0 1,-5 0-10,3 0 1,-1 0-55,8 0 1,-8 0 0,1 0-61,2 0 1,-5 0-76,2 0 0,1 0-18,7 0 0,-1 0 0,1 0-20,0 0 0,-7 0 1,-1 0-198,3 0 1,-5 0 396,3 0 0,-11 0 0,6 0 0</inkml:trace>
  <inkml:trace contextRef="#ctx0" brushRef="#br0" timeOffset="2213">196 2048 8133,'-22'0'-817,"8"0"1219,-1 0 1,8 0 426,-7 0-166,9 0-544,-5 0 0,12 0-45,6 0 1,4 0 0,10 0 14,-1 0 1,1 0-1,0 0-81,0 0 1,-1 0 0,1 0-1,0 0-36,0 0 0,0 0 0,-1 0 42,1 0 1,0 0 0,0 0 0,-1 0 8,1 0 1,-7 0 0,-1-2 0,3-3 18,3-3 0,1 1 0,1 7 24,0 0 0,0 0 0,-1 0 60,1 0 1,0-2-105,0-6 0,0 6 1,-1-5-47,1 4 1,-7 3-1,-1 0 27,3 0 0,-5 0 1,3 0-33,2 0 1,2 0 0,3 0 25,-1 0 0,-6 0 1,0 0 35,1 0 1,4 0-6,2 0 0,-1 0 0,1 0 2,0 0 1,-8 0 22,1 0 0,-1 0-6,8 0 1,-7 0-43,-1 0 1,-6 0 28,6 0 0,-7 0 145,8 0 309,-10 0-348,4 0-171,-9 0-142,10 0 139,-8 0 0,11 0 98,-6 0 99,-5 0 1,10 0-84,-4 0-140,-6 0-72,17 0-25,-16 0 80,16 0 1,-14 0-258,10 0-138,-11 0-21,16 0 1,-15 0-1388,9 0 1880,-9 0 0,14 0 0,-7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17.1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0 260 8295,'0'-22'314,"0"0"0,0 0 1098,0 1 1,0 6 566,0 1-1454,0 9 1,0 5-1,0 14-203,0 6 1,0 1-1,0 4 1,0 1-57,0 3 1,0 3-1,0-3 1,0 7-92,0 5 1,0 3 0,0-1 0,0 1-107,0-1 0,0-4 0,0 2 1,0 3-100,0-5 1,0 2-1,0-10 1,0 1-819,0-1 0,0-2-1666,0-7 1399,0 0 0,3-13 0,1-9-397,4-12 1,6 0 1511,-7-2 0,10-1 0,-5-7 0</inkml:trace>
  <inkml:trace contextRef="#ctx0" brushRef="#br0" timeOffset="565">523 238 8337,'0'-22'64,"0"8"0,0-1 666,0-2 1,0-2 600,0-3-414,0 10-605,0 2 1,0 13-112,0 4 0,-10 5 0,-2 10-41,0 0 0,-7 7 1,6 0-1,-1 0-35,-1 2 1,1-4-1,-8 7 1,0 0 7,1-1 1,1-3 0,3 3 0,3-1-124,-3-6 0,-3 6 0,1-3 0,2-2-106,3-3 0,6-5 0,-4-2 0,3-2-92,4 2 1,2-5-1,3 2 39,0 3 1,0-5 215,0 3 1,10-10 0,5 2 83,4-5 1,3-2 0,-1 0 0,1-2-21,0-5 1,9 2 0,3-7 0,3-1-149,-1 1 1,0 0 0,8-5 0,-1 3-65,1-3 0,-1 0 1,-1 0-1,-4 5-180,-1 2 0,-8-4 0,4 4 0,-1 0-749,-5 1 1,-11 1-1160,-1 8 1,-13 0 2168,-2 0 0,-9 0 0,-13 10 0,0 2 0</inkml:trace>
  <inkml:trace contextRef="#ctx0" brushRef="#br0" timeOffset="917">545 216 8337,'0'-34'-22,"0"5"0,0 5 279,0 2 0,0 1 1,0-1 1868,0 0-377,0 0-1173,0 10 1,0 5-1,0 14-251,0 8 0,0 4 0,0 3 0,0 2-121,0 5 0,0 2 0,0 11 0,0-1 6,0 5 0,7 12 1,0 0-1,-2 5-75,-3 2 1,-2 0 0,0 1 0,0-1-254,0 0 0,0-7 1,0-2-1,0-3-171,0-4 0,-2-11 1,-3-4-1,-5-2-2316,-2-6 952,7-1 0,-4-16 221,9-9 0,2-7 1432,5-7 0,6-16 0,8 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20.44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908802.5625"/>
      <inkml:brushProperty name="anchorY" value="-1.04913E6"/>
      <inkml:brushProperty name="scaleFactor" value="0.5"/>
    </inkml:brush>
  </inkml:definitions>
  <inkml:trace contextRef="#ctx0" brushRef="#br0">22 761 8337,'-2'-20'-1844,"-3"3"3915,-2 3 103,-1-1-1776,8 3 1,3 2 0,2 13 0,2 4-112,-2 8 1,4-3 0,1 2 0,0 3-62,-1 3 1,1 9 0,-3 0 0,5 0-55,1 2 0,4-7 1,-8 8-1,3-3-102,5 0 0,-5 0 1,3-7-1,-1-1-362,-2 1 1,8 0-1,-6-3 157,6-4 0,-6 2 0,1-12 168,2-8 1,0-2-1,0-14 1,-3-5 24,3 0 1,10-10 0,4-3 0,3-6-26,5-8 0,4-5 0,8-9 0,9-3-42,-25 32 1,1 0 0,2 1 0,1 0 0,4-4-1,1 0 1,0 1 0,-1 1-21,1 2 0,-1 0 1,3 2-1,0 1 0,-1 2 1,0 2-1,37-23-31,-4 5 1,-16 12 0,-8 5-1,-6 5-43,-4 2 0,2 7 0,-17 3 0,-3 3-791,-2 4 1,-4 5-743,-6 7 1,-2-2 1635,-4 9 0,-6 1 0,8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36.7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63 23 6225,'-22'-12'1976,"8"2"-1551,-1 10-327,10 0 0,-2 0-12,14 0 0,-2 0 56,10 0 1,-8 0-29,8 0 0,-8 0 0,7 0-63,3 0 1,3 0 0,1 0-4,1 0 1,-7 0-1,-1 0 1,3 0 41,3 0 1,1 0 0,1 0 0,0 0-24,0 0 0,-1 0 0,1 0 0,0 0-19,0 0 1,0 0 0,2 0 0,2 0 1,3 0 0,0 0 1,-7 0 48,0 0 0,0 0 0,0 0 46,-1 0 0,-6 0 0,-1 0 67,3 0 0,-5 0-7,3 0 1,-1 0-92,8 0 0,-7 0-14,-1 0 1,-6 0 159,6 0 15,-9 0-73,5 0-122,-10 10 0,0-6 23,0 11 1,0-8 26,0 8 0,0-8 0,0 8 52,0 1 1,0-3-120,0 1 0,0-7 0,0 8-69,0 2 1,0-5-1,0 2-28,0 3 0,0-5 0,0 3 76,0 2 0,0-5 0,0 3 30,0 1 1,0-3 0,0 1-3,0 3 1,2 2-1,3 3-32,2 0 1,0 0-1,-7-1 1,0 1 3,0 0 1,3 0-1,2 0 1,2-1 16,-2 1 0,-3 0 1,-2 0-1,0-1-26,0 1 0,0 7 0,0 0 0,0-2-22,0-3 1,0-2-1,0 0 1,0-1-26,0 1 0,0 0 1,0 0-1,0 0 44,0-1 0,3 1 0,1 0 53,4 0 0,-1-1 1,-7 1 22,0 0 0,7 0 1,0 0 12,-2-1 0,-2 1-125,-3 0 0,0 0 1,0-1-13,0 1 0,0 0 1,0 0-28,0 0 1,0-8-1,0 1 61,0 1 1,0 4 0,0 2 90,0-1 1,0 1-1,0 0-65,0 0 0,0 0 0,0-1-59,0 1 1,0-7 0,0-1 0,2 1 10,5-3 0,-4 7 0,4-4-9,-5 4 0,-2-5 1,0 1 4,0 2 0,0-5 0,0 3 126,0 1 0,0-3-107,0 1 1,0 1-8,0 6 0,0-6 3,0-1 0,-7 1-15,0 7 1,0-8-1,7 1 1,0 2 1,0-5-11,0 2 0,0-6-38,0 6 1,0-7 46,0 8 0,-3-10 95,-4 2 1,5-2-97,-6 2-150,6-5-44,2 8-22,0-10-72,0 0 1,-7-2 138,-1-6 0,-9 6 38,3-5 1,-5 4-1,-3 3 1,0 0-43,0 0 1,0-2-1,1-3 1,-4-2 43,-4 2 1,3 3 0,-10 2 0,-3 0-27,-2 0 1,-3 0-1,-2 0 1,-2 0 29,-3 0 0,0 0 1,8 0-1,-1 0-115,0 0 1,11 0 0,4 0-1761,4 0-424,4 0 2415,8 0 0,13 9 0,13 3 0</inkml:trace>
  <inkml:trace contextRef="#ctx0" brushRef="#br0" timeOffset="817">85 1003 10036,'22'7'326,"-1"0"-257,1-2 0,0-3 1,0-2-1,0 0-62,-1 0 1,1 0 0,0 0-1,2 0 17,5 0 0,-2 0 0,7 0 1,0 0 22,-1 0 0,-6 0 0,4 0 0,-2 0 49,1 0 0,-1 0 0,-8 0 26,1 0 0,0 0-59,0 0 0,-8 0-109,1 0 0,-8 0 52,7 0-178,-9 0-105,5 0 28,-10 0-352,0 0 0,10 10 1,2 2-1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33.1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152 22 6739,'-12'0'410,"3"0"0,9-2-96,0-6 150,-10 6 48,8-8-348,-8 10 0,8 0 73,-6 0-174,6 0 76,-8 0-108,10 0 1,3 0-38,4 0 0,-2 0 0,9 0-2,3 0 0,-5 0 0,3 0 16,2 0 0,2 0 0,3 0 21,0 0 0,-8 0 1,1 0 35,2 0 1,2 0-54,3 0 1,-1 0-1,1 0-5,0 0 0,-7 0 0,-1 0-65,3 0 1,-5 0-1,3 0 28,2 0 0,2 0 48,3 0 1,-1 0 31,1 0 1,-7 0 0,-1 0-30,3 0 1,-5 0-1,3 0 0,-1 0 28,8 0 0,0 0 93,0 0 0,-8 0 38,1 0-181,-1 0 167,-2 0 118,8 0-129,-18 0 0,10 0 110,-5 0-204,-4 0-93,7 0 76,-10 0 1,0 3 225,0 4-152,0-5 1,0 18-65,0-6 1,0-2-45,0 3 1,0-8 31,0 8 1,0-8 50,0 7 0,0 1 6,0 7 0,0 0-115,0-1 0,0 1 0,2 0-31,5 0 0,-4-8 0,4 1 40,-5 2 1,-2 2-1,0 3 58,0 0 0,8-8 0,-1 1-14,-2 2 0,-3 2 1,-2 3-11,0-1 0,0 1 0,0 0-40,0 0 1,0 0-1,0-1 1,0 1-16,0 0 0,0-8 0,0 1 0,0 2 63,0 2 1,0-4 0,0-1-1,0 3 68,0 3 1,0-6-1,0 1-43,0 1 0,0 4 0,0 2-41,0-1 1,0-6-1,0-1-41,0 3 0,0 3 62,0 2 1,0-1 2,0 1 0,3 0 71,4 0 1,-5-1-7,5 1 0,-4 0 1,-3 0-85,0-1 0,0-6 0,0 0-47,0 1 0,0 4 0,0 2 32,0-1 1,0-6 0,0-1 11,0 3 1,0 3-1,0 1 104,0 1 0,0 0 0,0 0-23,0 0 1,0-1 0,0 1-141,0 0 1,0 0-1,0-1 12,0 1 1,0 0-1,0 0 1,0 0 114,0-1 0,0-6 1,0-1-1,0 3-41,0 3 1,0-6 0,-3 1-5,-4 2 0,5 2 1,-5 3 20,4 0 0,3-1-55,0 1 0,-2-3 0,-3-2 1,-2-2-27,2 2 0,2-5 0,3 2 32,0 3 1,0-4-1,-2-1 1,-3 0 40,-2 0 1,0 2-8,7 8 0,0 0 1,0 0-29,0-1 0,0-6 0,-3-3 0,-2 0-14,-2 0 1,0-4 0,7 6 9,0 3 1,0 2 2,0 3 1,0 0-1,0 0 17,0-1 0,0-6 0,0-1-168,0 3 0,0 3 1,-3 2 237,-4-1 0,5 1 0,-6 0-66,6 0 1,2-8-1,0 1 5,0 2 0,0 2 14,0 3 1,0 0-38,0-1 0,0-6 0,-2-1 9,-6 3 0,6-5-30,-5 3 1,4-1-17,3 8 0,0-7 0,0-1 14,0 3 0,0-5-18,0 3 1,0-8 47,0 8 8,0-11 0,0 8 7,0-4-54,0-6 1,0 10-46,0-4 0,3-6-163,4 5 162,-5-4 1,8-1 53,-10 5-64,0-4-115,0 6 93,0-9 0,0 3 71,0 4 31,0-5-44,0 8 1,0-7-67,0 4 41,0-5 76,0 8 136,0-10-469,0 0 203,-10 0 1,5 0 59,-9 0 1,7 0-49,-8 0 1,1 0-1,-6-2-112,6-6 0,-6 6 0,6-5 141,-5 4 1,4 3 0,1-2 0,-3-3 48,-3-2 0,-2-1 0,1 8 0,-1 0 9,0 0 0,0 0 0,1 0 1,-1 0 17,0 0 0,0 0 0,0 0 0,1 0-54,-1 0 0,0 0 0,0 0-84,1 0 0,6 0 0,1 0 107,-3 0 0,5 0 0,-3 0 75,-2 0-376,7 0-585,-9 0-1196,17 0-523,-8 0 2626,10 0 0,10 0 0,2 0 0</inkml:trace>
  <inkml:trace contextRef="#ctx0" brushRef="#br0" timeOffset="867">65 1024 7168,'-21'0'1801,"6"0"-1065,1 0-419,9 0-271,-5 0-24,10 0 0,10 0 12,4 0 0,6 0 0,1 0 21,1 0 0,2 0 0,3 0 0,2 0-31,-2 0 1,-1 0 0,1 0 0,4 0-28,3 0 1,2 0 0,6 0 0,-4 0 49,-1 0 0,-4 0 0,6 0 0,-5 0 12,-2 0 0,-3 0 0,-8 0 0,1 0 33,0 0 1,0 0-53,-1 0 0,1 0-122,0 0-792,-10 0-692,-2 0 992,-10 0 1,-3 0 0,-1 2-462,-4 6 1035,1-6 0,7 8 0,0-10 0</inkml:trace>
  <inkml:trace contextRef="#ctx0" brushRef="#br0" timeOffset="1583">87 2026 6591,'-12'0'662,"2"0"1,13 0-550,4 0 1,-2 0-1,9 0-46,3 0 1,3 0 0,1 0-17,1 0 0,0 0 0,0 0 0,0 0-21,-1 0 1,8 0 0,3 0 0,-1 0 26,1 0 1,4 0 0,-7 0 0,0 0 18,3 0 1,-8-8 0,7 1-1,-2 2 24,0 3 0,-5 2 0,-4 0-84,4 0 0,3 0 0,-6 0-12,1 0 1,0 0-36,0 0 0,-8 0-261,1 0-974,-10 0-354,4 0 1620,-18 0 0,6 0 0,-6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47.7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0 8337,'-15'0'566,"1"0"-367,9 0-36,-5 0 1,13 0-102,4 0 1,5 0-24,10 0 1,0 0 0,0 0 19,-1 0 0,1 0 0,0 0 0,0 0-13,-1 0 1,1 0 0,0 0 0,0 0-1,0 0 0,2 0 1,2 0-1,3 0-51,-2 0 1,4 0-1,-2 0 1,1 0 41,1 0 0,-7 0 1,5 0-1,-2 0 70,2 0 0,-5 0 1,5 0-1,-5 0 4,-2 0 1,-7 0-1,-1 0-20,3 0 0,2 3-12,3 4 0,0-5 0,0 6 1,-3-4-1,-2 1 115,-2 3 0,-8-1 287,7-7-275,-9 10 0,5-6-36,-10 11 0,0-8-7,0 8-137,0-11 1,2 13 202,6-9-58,-6 9 1,8-5 17,-10 9 1,0 1-138,0 0 1,0 0-1,0 0-49,0-1 0,0-6 0,2-1 0,3 3 27,2 3 1,0 1 0,-7 1-1,0 0 19,0 0 1,0 0-1,0 2 1,0 2-94,0 3 1,0 8 0,0-8 0,0 0 123,0 2 1,0-7-1,0 5 1,0-2-64,0 2 1,0-10 0,0 8 30,0 0 1,0-1 0,0-4-1,0 0 31,0 0 1,0-8 0,0 1-1,0 2 65,0 2 1,0 3 0,0 0-34,0-1 1,0 1-1,0 0-31,0 0 0,0-1 1,0 1-65,0 0 0,0-8 1,0 1-1,0 2 4,0 2 1,0-4-1,0-1 1,0 3-80,0 3 0,0 4 47,0 5 1,0-5-1,0 5 1,0-5-8,0-2 0,0 0 1,0 0-1,0-1 25,0 1 1,0 0 0,0 0 42,0 0 0,0-1 0,0 1-6,0 0 0,0-8 1,0 1-45,0 2 0,0-5 0,-2 0 0,-3 0-31,-2 0 0,0-5-95,7 8 0,0-1 109,0 8 0,0-7 0,-3-3 13,-4-2 15,5 6-87,-8-3-86,10 8 4,0 1 0,0-7-102,0-1 224,0-9 24,0 5-57,0-10 0,-3 0-1,-4 0 1,2 0-1,-9 0-116,-3 0 0,5 0 0,-3 0 1,-2 0-16,-2 0 1,-5 0-1,-3 0 1,-4 0 82,-3 0 0,-2 0 0,-8 0 1,-2 0-24,-5 0 1,3 0 0,-8 0-1,3 0-212,5 0 1,4 0 0,5 0 0,3 2-1018,-3 5 0,8-4 1371,2 4 0,5-5 0,2-2 0</inkml:trace>
  <inkml:trace contextRef="#ctx0" brushRef="#br0" timeOffset="697">175 1002 7767,'-12'-10'486,"-1"8"282,6-5-459,5 4 0,-10 3-110,4 0 55,6 0 1,-5 0-120,14 0 0,5 0 0,10 0-55,0 0 1,-1 0 0,1 0 0,0 0-38,0 0 1,2 0 0,3 0 0,2 0-13,-3 0 1,8 0 0,0 0 0,2 0-33,1 0 1,-1 0 0,7 0 0,1 0-6,0 0 1,-8 0-1,0-2 1,0-3 59,-2-2 0,-2-1 0,-11 8 1,1 0 45,0 0 1,-7 0-144,-1 0-456,-9 0 1,-5 0-254,-15 0 0,3 0 0,0 3 752,3 4 0,-8-4 0,4 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44.7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175 109 8337,'0'-14'-706,"0"-1"1,-7 8 885,0-8 0,-1 8 52,8-7 0,-2 9 102,-5-2 0,4 2 468,-4-3-352,5 6-75,2-8-198,0 10 58,0 0 1,9 8-81,6-1 0,-3 0 0,2-7-78,3 0 1,3 0 0,1 0-43,1 0 1,0 0 0,0 0 0,0 3-82,-1 4 0,1-5 0,0 5 0,0-4-16,-1-3 0,1 0 0,0 0 75,0 0 0,0 0 0,-1 0 22,1 0 1,0 7 0,0 0 40,-1-2 0,-6-2 0,-1-3 234,3 0-37,-7 0 0,0 2-95,-10 5-112,0-4 0,2 6 30,5-9 1,-4 3 48,4 4 1,-4-2-29,-3 9 1,0-6 0,0 6-4,0 3 1,0-5-88,0 3 0,0-1 23,0 8 0,0 0-37,0 0 0,0-1 0,0 1 0,0 0 17,0 0 0,0-8 0,0 1 0,0 2 35,0 2 1,0 3 0,0 0 0,0-1-11,0 1 1,0-7 0,0-1-1,0 3-34,0 3 1,0 1 0,0 1 0,0 0-63,0 0 0,0-8 0,0 1 1,0 2 6,0 2 1,0 3-1,0 0 1,0-1 28,0 1 1,0 0-1,0 0 16,0-1 1,0 1 0,0 0-7,0 0 1,0 0 0,0-1 0,0 1-4,0 0 1,0-8-1,0 1 1,0 2 36,0 2 1,0-4 0,0-1 10,0 3 1,0 2 0,-3 3-29,-4 0 1,4 0 0,-4 0-1,5-1 7,2 1 1,0 0 0,0 0-32,0-1 0,0 1 0,0 0 0,0 0 62,0 0 0,0-1 0,0 4-1,0 4 0,0-12 1,0 4-1,0-1 27,0-1 1,0 3-1,0 0-65,0-1 0,0 1 0,0 0 0,0 0-24,0-1 1,0 1 0,0 0-24,0 0 1,0 0 0,0-1-6,0 1 1,7 0 46,0 0 1,1-1 0,-8 1 64,0 0 0,0-7 1,0-1-77,0 3 0,0 2 0,0 3 0,2-3 22,5-4 1,-4 4-1,4-4-9,-5 4 0,-2-4 0,0-1 1,0 3 22,0 3 0,0-6 0,0 1 1,0 2 20,0 2 1,0 3 0,0-1-20,0 1 0,0 0 0,0 0 0,0 0-43,0-1 0,0 1 0,0 0 1,0 0-33,0-1 1,0 1 0,0 0 26,0 0 1,0 0 0,0-1 84,0 1 1,0 0 0,0 0 21,0-1 1,0 1-75,0 0 1,0 0-34,0 0 0,0-8-138,0 1 1,0-8 169,0 7 0,0-6 22,0 6 1,3-9-165,4 2-5,-5 5 68,8-9 22,-10 6 1,-2-9-143,-6 0 0,-4 0 43,-9 0 0,-1 0 0,0 0 0,0 0 16,0 0 0,-7 3 1,0 2-1,3 2-5,2-2 0,-1-3 0,-1-2 0,-6 0-68,-2 0 1,8 7 0,-6 1 0,3-3-16,0-3 0,-7-2 0,7 0 1,2 0-46,3 0 0,0 0 0,-3 0 0,-2 0-581,3 0 0,9 7 1,2 0 826,-2-2 0,8-12 0,-1-5 0</inkml:trace>
  <inkml:trace contextRef="#ctx0" brushRef="#br0" timeOffset="651">197 1024 8940,'-12'0'1160,"2"0"0,13 0-1037,4 0 1,5 0 0,10 0-122,-1 0 1,1 0-1,0 0-54,0 0 1,0 0-1,-1 0 1,1 0 42,0 0 0,0 0 0,2 0 1,2 0-32,3 0 0,1 0 0,-9 0 0,1 0-11,0 0 0,0 0 0,-1 0-136,1 0 1,0 0 0,0 0-820,0 0 0,-10 2-1062,-5 6 2068,-5-6 0,-11 17 0,-3-7 0</inkml:trace>
  <inkml:trace contextRef="#ctx0" brushRef="#br0" timeOffset="1249">132 1982 6965,'-13'-2'1200,"4"-3"-652,-1-3 1,5 1-119,-9 7-249,9 0 1,-5 3-47,10 4 1,10-5-124,4 6 1,6-6-1,2-2 1,-1 0 57,1 0 1,2 0 0,3 0 0,2 0-42,-2 0 1,-1 0 0,1 0 0,4 0-42,3 0 0,-7 0 1,4-2-1,-2-3-28,0-3 0,8 1 0,-8 7 0,-3 0-69,-2 0 1,-2 0-1,0 0-398,0 0-809,-10 0 1316,-2 0 0,-10 10 0,0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51.74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0 240 8337,'0'-25'311,"0"-4"0,0 5 0,0-5 883,0 5 1,3 5 991,4 4-1687,-5 5 0,8 13 1,-10 4-130,0 8 1,0 4-1,0 5 1,0 3-53,0 2 0,0 9 0,0-1 0,0 6-128,0 8 1,0-5 0,0 5 0,0-5-97,0-3 0,0 6 1,0-3-1,0-5-275,0 0 0,0-7 1,0 0-1,0-3-1593,0-4 1,0-3-3678,0-2 5451,0-10 0,10-12 0,2-12 0</inkml:trace>
  <inkml:trace contextRef="#ctx0" brushRef="#br0" timeOffset="501">414 327 8215,'2'-37'0,"3"3"279,3 3 0,-1 2 0,-7 7 2773,0 0-1394,9 10-1350,-6 3 0,7 18 1,-13 6-1,-2 4-20,-2 3 1,-7 2 0,6 3 0,1 4-66,-3 3 1,8-5-1,-8 7 1,3 3-53,0 2 1,-1 0 0,8-2 0,0-3-252,0 3 1,0 0 0,0-3 0,0-4-148,0-1 1,0-7 0,0 8-1,3-3-102,4 0 1,-2-7-1,10-10 1,1-3-8,4-4 0,2 5 0,-1-3 0,1-2 98,0-3 0,7-9 0,0-3 1,0-2 114,2-5 0,-6-2 0,4-3 0,-5-2 233,-2-5 1,7 5-1,0-8 1,-5 3 115,-7 0 1,2-9 0,-7 1-1,0-4 133,-4-2 0,-6-1 1,-2-2-1,0-2 4,0-3 0,-10-7 0,-4 7 0,-8 3-72,-7 2 1,2 12 0,-9 5-1,-3 5-232,-2 2 0,-2 10 0,-1 4 0,1 6-765,-1 2 0,1 17 0,1 7 0,4 8-2443,1 6 3149,11 3 0,-6 3 0,11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2:53.89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8324E6"/>
      <inkml:brushProperty name="anchorY" value="-1.30765E6"/>
      <inkml:brushProperty name="scaleFactor" value="0.5"/>
    </inkml:brush>
  </inkml:definitions>
  <inkml:trace contextRef="#ctx0" brushRef="#br0">44 654 8337,'-10'-22'72,"8"7"1,-8 3 1690,0 3-137,8 1-1247,-8 8 0,17 3 1,3 4-240,2 8 1,-5 4 0,8 3-1,-1-1-89,-1 1 1,6-7-1,-5-1 1,6 3-129,2 3 0,-1 1 0,-1 1 0,-3 0-16,-3 0 1,1-3 0,6-2 0,-1-3 82,-6 3 0,6-5 0,-6 1 118,6-4 0,1-1 0,1-8-74,0 0 0,0-10 0,-1-5 1,1-6-48,0-8 1,2 2 0,3-9-1,4-6-120,3-6 0,5-5 1,9-8-1,5 3-57,3-2 1,2-6-1,8-4 1,-1 0-13,0 7 1,-7 8-1,-2 13 1,-3 4 19,-4 1 1,-13 18 0,-7 0 0,-5 7-241,-2 7 1,-8 2 0,1 6-214,2 4 1,-8-2-1,1 7 635,0-2 0,-8 7 0,8-5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1.23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131 153 8174,'-21'-9'378,"6"6"0,1-4-61,-3 5 0,4 11 0,1 6 1,0 4-121,0 3 0,7 9 1,-2 6-1,5 1-133,2-1 0,0 4 0,0-5 0,0 5-130,0 3 1,2-1-1,5 1 1,8-3-79,4-5 1,1-4 0,-1-10 0,0-1 45,5 1 0,3-10 1,-3-4-1,3-6-80,2-2 1,2 0 0,-4 0 0,2-2 4,-2-6 1,-3-4 0,0-12 0,0-3 128,-2-2 1,5-7-1,-15 5 1,2-6 109,1-9 1,-8 0 0,5-9 0,-2-1 76,-5 0 1,-3 1 0,-4-6-1,-6 8-9,-6 7 1,-5 2 0,-6 20 0,-4 7-114,-7 5 0,-3 5 1,1 9-1,1 6-419,-1 6 0,6 13 1,3 4-1,5 3-108,2 5 506,10-8 0,-7 10 0,7-7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3:11.1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20 458 8164,'0'-22'-195,"0"8"0,0-1 1,0-2-1,0-2 661,0-3 1,0 0-62,0 0 1,0 8 346,0-1-171,0 11-194,0-6-223,0 10 1,0 10-56,0 4 1,0 5-1,0 3 13,0 0 0,0-8 0,0 1 1,0 2 8,0 2 1,0 3-1,0 0 1,0 0-8,0-1 0,0 1 0,0 0 0,0 0-66,0-1 1,0 1 0,0 0 0,0 2-47,0 5 0,0-5 0,0 6 0,0-4-52,0 3 1,0-5 0,0 5 0,0-2 64,0 2 1,0-5-1,0 5 1,0-5-1,0-2 0,0 0 1,0 0-1,0 0 1,0-1 1,2-1 0,3-3 0,2 0-8,-2 7 1,-3-10-1,-2 8 1,0-3-10,0 1 1,0 2 0,0-1 6,0 1 0,0-7 0,0-1 1,0 3 15,0 2 1,0-4 0,0-1-4,0 3 1,0 3 51,0 2 1,0-1-1,0 1-57,0 0 0,0-8 0,0 1-32,0 2 1,0-5-36,0 2 1,3-9-63,4 3 37,-5 4 1,8-12-21,-10 0 0,3-10 17,4-12 1,-5 0 0,5 1-12,-4-1 0,-3 0 0,0 0-56,0 1 1,0-1-1,0 0 1,0 0 8,0 0 1,-7 1 0,-1-1-1,4 0 114,1 0 0,3-9 1,0-3-1,-2-2 30,-6-1 1,6 8 0,-5-7 0,4-3-19,3-2 0,0-2 0,0-1 0,0 1-16,0-1 0,0 0 1,0 1-1,0-1-37,0 1 0,0-1 0,0 1 0,0-1 40,0 1 0,0 1 0,0 4 1,0 4 121,0 2 0,0 3 0,0 8 0,0-1 1,0 0 1,0 0 0,0 1 25,0-1 0,0 7 0,0 1-51,0-3 1,0 5-1,3 0-34,4 2 1,-5-7-33,6 2 0,4 6-12,2 2 1,-2-3 76,3 3-41,-10-1 1,7 8 18,-5 0-59,-4 0 1,9 0 0,-8 3 3,4 4 0,9-2 1,-3 7-23,6-2 1,-6-3 0,1-5 0,4 3-5,8 2 1,-3 1-1,7-8 1,1 0-6,4 0 1,5 2-1,3 3 1,-1 2-22,1-2 1,2-3-1,2-2 1,3 0-22,-3 0 1,-2 0 0,-2 0 0,2 0-9,5 0 0,-13 0 1,6 0-1,-3 0 48,0 0 1,3 0 0,-1 0-1,1 0 28,-1 0 0,-2 0 0,-2 0 0,-2 0 11,1 0 1,1 0-1,-3 0 1,-4 0-5,-1 0 1,-4 0 0,7 0 0,0 0-17,-1 0 0,-4 0 1,5 0-1,0 0-16,0 0 1,0 0 0,2 0-1,-4 0 56,-1 0 0,-4 0 0,7-2 0,-3-3 60,-4-2 1,4 0 0,1 7 0,-1 0-55,0 0 1,8-8-1,-5 1 0,2 2-39,1 3 1,-8 2 0,5 0-1,-1 0-26,1 0 0,-7 0 0,4 0 0,-2 0 8,0 0 1,8-3 0,-8-1-1,-3-4 19,-1 4 0,-4 1 1,1 3-1,0 0 19,0 0 1,-1-7 0,1 0 81,0 2 0,0 2 136,0 3 39,-10 0-91,-3 0-99,-9 0 80,0 0 1,10 8-181,5-1 0,-3 0 44,2-7 0,-7 0 77,8 0 1,-8 0-50,8 0 0,-8 0-97,8 0 0,-1 0-46,8 0 1,-8 0-1,1-2 56,2-6 1,-5 6 186,2-5 1,-9 2-1,5 0 331,0-2-215,-8 0-134,8 7-176,-10 0 0,0 9 37,0 6 0,0-3 0,0 2 44,0 3 1,0-5-1,0 3 1,0 2 26,0 2 0,0 3 0,0 2-51,0 5 1,0-5-1,0 5 1,0-4-31,0-4 1,0 1-1,0 0 1,0 0-10,0 0 1,0-1 0,0 1 0,0 2 28,0 5 1,0-5 0,0 6 0,0-4 29,0 3 1,0-5 0,0 8 0,0-3-12,0 0 1,-8 7 0,1-4 0,2 2-56,3 4 0,2-4 0,0 2 0,0 1-58,0-3 1,0 7-1,0-5 1,0 5 126,0 3 0,0-8 0,0-2 1,0 0-136,0 0 0,-7-8 1,-1 3-1,4-5 51,1-2 0,3-7 0,0-1-668,0 3 0,0 3-111,0 1 1,0-6 0,3-1-635,4 3 0,-5-5 1454,5 3 0,-4-1 0,-3 8 0</inkml:trace>
  <inkml:trace contextRef="#ctx0" brushRef="#br0" timeOffset="1199">194 1307 7943,'-3'-19'-291,"-4"4"488,5-4 0,-10 16-59,4-4-8,6 5 0,-8 4 0,10 5-23,0 8 1,0 4 0,0 3 0,0 0-24,0 0 0,0-1 0,0 1 0,0 0-65,0 0 1,0 7 0,0 0-1,0-3-42,0-1 0,3-4 0,1 1 0,4 0 28,-3 0 0,4 0 0,1-3-8,2-5 0,-5-1 1,8-9 0,2 4 1,2-1 0,3-7-7,0 0 1,-1 0-1,1 0-3,0 0 0,2 0 0,3 0 0,2 0-3,-3 0 0,1-3 1,0-1-1,4-4 7,3 4 0,-5 1 0,7 3 0,1 0-10,-3 0 1,7 0 0,-5 0 0,5 0 3,3 0 1,-3 0 0,-3 0 0,-1 0 14,1 0 0,4 0 1,1 0-1,1 0-1,-1 0 1,1 0 0,-3 0 0,-2 0 0,-3 0 0,0 0 0,8 0 0,-1 0 5,1 0 1,-1 0 0,1 0-1,-3 0 35,-5 0 0,10 0 0,-7 0 0,-3 0 6,-2 0 1,5 0 0,-5 0 0,2 0 0,0 0 1,-6 0-1,3 0 1,-1 0-30,-6 0 0,6-2 0,-1-3 1,1-2-70,-1 2 1,1 2 0,-6 3 0,3 0 34,-2 0 0,4 0 1,-2 0-1,-2 0 43,-3 0 1,5 0 0,0 0 0,-2 0-18,-3 0 1,-2 0-1,0 0 1,0 0 23,-1 0 1,1 0-1,0 0 0,0 0 1,-8 0 0,1 0-22,2 0 1,2 0 0,3 0 9,-1 0 0,-6 0 0,0-2-15,1-5 1,4 4-3,2-4 1,-1 5 37,1 2 1,-7 0 88,-1 0-91,-9 0 0,7-3-28,-5-4 0,5 4-19,10-4 0,-7 5 1,-3-1 7,-2-4 1,6 5-15,-1-6 0,-3 6-271,3 2-80,-11 0-64,6 0-751,-10 0 110,0 0 1065,10 0 0,-8 0 0,8 0 0</inkml:trace>
  <inkml:trace contextRef="#ctx0" brushRef="#br0" timeOffset="2183">912 284 6384,'3'-20'1892,"4"6"-1201,-5-6-149,8 18-368,-10-8 1,0 13 0,0 4-33,0 7 0,0-1 0,0 1-12,0 3 0,0 2 0,0 3-1,0 0 1,0 0-1,0 0-70,0-1 0,0 1 0,0 0 0,0 2-44,0 5 0,-7-5 0,0 5 0,2-2 25,2 2 1,3-5 0,0 8 0,0-3 4,0 0 0,-2 7 1,-3-7-1,-2 0-33,2 2 1,3-4 0,2 9 0,0 1-23,0-3 0,0-1 0,0-6 1,0 2-17,0-2 0,7 4 0,0-2 0,-2 0 51,-3 3 0,-2-15 0,0 7 114,0 2 0,0-4 0,-2 7-78,-5-5 1,4-2 0,-4 0-8,5 0 0,2 0 0,0-1-22,0 1 1,0 0-32,0 0 1,0-1-1,0 1-7,0 0 1,0-7 0,0-1-32,0 3 0,0-5 1,2 0-319,5-2 1,-4 7-4,4-3 0,-2-4 1,0 0-216,2-1 0,0-4-1513,-7 10 2086,0-10 0,10 4 0,2-9 0</inkml:trace>
  <inkml:trace contextRef="#ctx0" brushRef="#br0" timeOffset="2833">1522 284 8098,'12'-15'-606,"-5"1"1,3 6 895,-3-6 1,8-1-63,-8-6 1,0 6 0,-4 3 189,4 2 1,-4 1 202,4 1-444,-5 6 0,-2-5 1,0 14-4,0 7 0,0 6 1,0 2-37,0-1 1,0 1 0,0 2-95,0 5 1,0-5 0,0 6 0,0-6 14,0-2 0,0-1 0,0 3 0,0 3-33,0 2 1,0 3 0,0-3-1,0 4-30,0 1 1,0 8-1,0-6 1,0 5 2,0 2 0,7 1 0,1-3 1,-3 0-23,-3 3 0,-2-13 0,0 13 1,0-5 7,0-6 1,0 9 0,0-9 0,0 1 29,0-5 0,0-4 0,0-4 0,0 4 5,0 4 0,0-12 0,0 4 0,0-1-4,0-1 1,0 3 0,0 0-38,0-1 1,0-6 0,0-1-69,0 3 1,0 3-213,0 1 1,2-8-331,6-6 0,-6 5-27,5 2 0,-4-1-897,-3 1 1555,0 1 0,9-3 0,4-3 0</inkml:trace>
  <inkml:trace contextRef="#ctx0" brushRef="#br0" timeOffset="3650">2306 197 8098,'12'-10'-984,"0"5"1501,-4-10 406,-6 1-179,8-8-440,-10 10 0,0 5-167,0 14 0,0 5 0,0 10-49,0 0 0,0 0 1,0-1-66,0 1 0,0 0 0,0 0 0,0-1 34,0 1 0,0 0 1,0 0-1,0 2 11,0 5 1,0-5-1,0 5 1,0-5-62,0-2 1,0 7 0,0 3 0,0-1-32,0 1 0,0 4 0,0-5 0,0 1 15,0-1 1,7 6 0,0-6 0,-2 0 29,-3 1 1,-2 4-1,0-7 1,0 0 21,0 3 0,0-6 0,0 8 1,0-2-24,0-6 1,0-2 0,0 1-16,0 4 0,0-5 0,0 5 0,0-5 13,0-2 0,0 0 0,-2-1-85,-5 1 0,4-7 1,-4-1 45,5 3 1,2-5 0,0 3-13,0 2 0,0 2 1,0 3 32,0 0 0,0-1 0,0 1 103,0 0 0,0-7 0,0-1-212,0 3 0,0 2-137,0 3 0,2-3 1,3-2-2224,2-2 2469,0-10 0,-7 4 0,0-9 0</inkml:trace>
  <inkml:trace contextRef="#ctx0" brushRef="#br0" timeOffset="4199">978 175 7160,'-12'-10'418,"0"8"647,4-6-668,6 6 1,-10 2-322,4 0 1,6 10 0,-5 4 0,4 6-181,3 1 1,0 1 0,0 0 0,0 2-324,0 5 0,8 3 0,1 6 0,3-1-325,5 1 0,-5 3 752,3 3 0,-1 9 0,8 3 0</inkml:trace>
  <inkml:trace contextRef="#ctx0" brushRef="#br0" timeOffset="5266">63 654 7926,'-12'0'-116,"0"0"95,5 0 1,2 0 225,-10 0-45,10 0 1,-2 0-116,14 0 0,6 0 0,8 0 0,1 0-41,0 0 0,2 0 0,5 0 0,7 2-11,6 6 1,-4-6 0,3 5-1,8-4-23,4-3 1,-2 0-1,7 0 1,2 0-37,3 0 0,-5 0 1,-2 0-1,0 0 16,-1 0 1,-6-3-1,2-2 1,-6-2 42,-1 2 1,0 3 0,-3 2-1,-5 0 15,-7 0 1,3-7-1,-3-1 1,0 3-28,2 3 1,0 2 0,8-2 0,-5-3 25,-2-2 0,6-1 0,-4 8 1,0-2 7,-5-5 1,2 4-1,-1-4 1,-1 4 3,2 3 0,-7 0 0,5 0 0,-5 0-14,-2 0 1,0 0-1,0 0 1,2 0-17,5 0 1,-5 0 0,5 0 0,-2 0-8,2 0 1,-5 0 0,8-2 0,-3-3 34,0-2 0,0 0 0,-8 7 0,4 0 86,4 0 1,-5 0 0,5 0-1,-5 0-60,-2 0 0,0 0 0,-1 0 0,1 0-50,0 0 0,2-3 1,3-2-1,2-2-7,-3 2 0,-1 3 0,-4 2 1,1 0 65,0 0 0,0 0 1,0 0-1,-1 0 134,1 0 0,0 0-112,0 0 0,-1 0 1,1 0-35,0 0 1,-8 0-1,1 0-90,2 0 1,2 0 0,3 0 15,0 0 1,0 0 0,-1 0 46,1 0 1,-7 0 0,-1 0-14,3 0 1,-5 0-3,3 0 1,-8 0-84,8 0 0,-8 0-42,7 0 1,1 0-116,7 0 0,-1 0-557,1 0 799,-10 0 0,-2 10 0,-10 2 0</inkml:trace>
  <inkml:trace contextRef="#ctx0" brushRef="#br0" timeOffset="6349">128 1176 7085,'0'-12'683,"0"0"-219,0 5-345,0 5 1,3-8-97,4 10 1,5 7-63,10 0 1,0 3-1,0-5 1,-1 2 43,1-2 0,0-3 0,2-2 0,5 3-18,7 4 0,3-4 0,0 4 0,-3-5-2,3-2 0,2 0 0,3 0 0,-1 0 0,1 0 1,-8 0-1,0 0 1,1 0 13,-4 0 1,6 0 0,-7 0 0,-1 0-1,0 0 1,6 0 0,-6 0 0,1 0-54,-1 0 1,8 0-1,-5 0 1,2 0 43,0 0 0,1 0 0,6 0 1,1 0 56,-1 0 0,1 0 1,-1 0-1,-2 0-27,-4 0 0,4 0 0,-7 0 1,2 0-16,0 0 1,-2 0 0,3 0 0,-6 0-26,0 0 0,-4 0 1,7 0-1,0 0 6,0 0 1,-8 0 0,6 0-1,-1 0 8,6 0 0,-4-7 1,1 0-1,0 2 37,0 2 0,-5 3 1,5 0-1,-3 0-8,-4 0 1,4 0-1,-2-2 1,-2-3-43,-3-2 1,5 0 0,0 7 0,0 0-15,3 0 1,-8 0 0,5 0 0,-5-3 30,-2-4 0,0 5 0,0-6 0,-1 6 22,1 2 0,0 0 1,0-3 105,-1-4 1,-6 5-24,0-5 0,-1 4-127,8 3 0,-8 0-47,1 0 1,-1 0 138,8 0 0,-7 0 37,-1 0 0,-7 0 144,8 0-210,-10 0 1,14 0-74,-4 0 0,-3 0-348,2 0-1258,1 0 1640,-3 0 0,-2 10 0,-10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3:21.9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87 298 7944,'0'-12'-302,"0"0"708,0 4 1,0 4 50,0-11 0,-2 10 479,-5-2 268,4-5-136,-6 9-316,-1-6-435,7 9 0,-6 9-269,9 6 0,0 4 0,0 3 0,0 0-73,0 0 1,0-1 0,0 4-66,0 4 0,0-10 0,0 8 13,0-1 0,0 8 0,0-5 1,0-2 34,0-3 1,0-2 0,0 2 0,0 2 8,0 4 1,0-1 0,0-8-1,0 4 31,0 4 1,0-5 0,0 5 0,2-5 112,5-2 0,-4 0 0,4-1 1,-2 1-50,2 0 0,-4 0 1,4-1-1,-2 1-31,2 0 1,-5 2 0,6 3-1,-6 2-64,-2-3 0,0-1 1,0-4-1,0 4 157,0 4 0,0-5 1,2 5-1,3-5-65,3-2 1,-1 0-1,-7-1 1,0 1-69,0 0 1,7 0 0,0 2 57,-2 5 0,-2-12 1,-3 5-115,0-3 0,0 0-153,0 3-128,0-10 0,0-4 110,0-16 0,0-4 0,0-10 132,0 1 1,0-1-1,0 0 1,0 0 55,0 1 0,0 6 0,0 0 0,0-1-9,0-4 0,0-2 0,0 1-5,0-1 0,0 0 1,0 0-1,0 1 10,0-1 1,0 0-1,0-2 1,0-3 15,0-2 1,0-2 0,0 4 0,-3-4 60,-4-3 1,2-3-1,-7-4 1,2 3 49,5 1 1,-4 1 0,2-8 0,2 1-53,2-1 0,3 1 0,0 2 0,0 2-3,0 3 0,0 9 0,0-4 0,0 2 3,0 0 1,0-1 0,0 9 3,0-1 0,0 0 1,0 0-2,0 1 0,0-1 0,0 0 0,-2 3-11,-5 4 1,4-4 0,-6 7 0,1-3-8,1 1 0,0-1 1,4-4-20,-4 4 1,5-4 3,-6 4 1,4 3 0,-1-2 193,-3-3 1,1 5-4,7-3 1,0 8 93,0-8-182,0 11 0,3 1-96,4 10 1,-2 8-5,9-8 1,-7 8 0,8-8-26,2-2 0,-5-3 0,3-2 0,1 3-14,4 4 0,-6-5 0,1 6 1,4-6-35,8-2 1,-3 0 0,5 2 0,-2 3 2,2 3 0,-5-1 1,7-7-1,-2 0 40,0 0 1,8 7 0,-6 0 0,3-2-2,5-2 0,-5-3 0,2 0 1,3 0 39,2 0 0,-5 0 1,0 0-1,3 0 1,2 0 0,-4 0 0,-1 0 0,3 0-5,2 0 0,-5 0 0,-2 0 0,-3 0-45,-4 0 1,7 0 0,0 0 0,0 0-90,-5 0 1,-3 0 0,1 0 0,2 0 55,-3 0 0,-1 0 0,-4 0 0,1 0 61,0 0 0,0 0 1,0 0 38,-1 0 1,1 0 0,0 0 46,0 0 1,-1 0-1,1 0-71,0 0 0,0 0 1,0 0-1,-1 0-25,1 0 0,-7 0 1,-1 0-1,3 0 12,2 0 0,3 0 0,0-3 0,0-2-5,0-2 0,-1 0 0,1 7 41,0 0 0,0 0 1,-1 0 255,1 0-114,0 0 0,-8 0 201,1 0-362,-10 0 0,7 0-65,-5 0 1,-2 0 30,10 0 0,-8 0 56,7 0 1,-6 0 202,6 0 152,-9 0-227,5 0-163,-10 0 35,0 0 2,9 0 197,-6 0 1,6 2-123,-9 6 1,0-4-85,0 11 1,0-8 1,0 8 0,0-1 10,0 8 0,0 0 22,0-1 1,0 1-1,-2 0-28,-5 0 1,4 0 0,-4-1-1,5 1-66,2 0 1,0-8 0,0 1 0,0 2 112,0 2 0,0 3 1,0 0-139,0 0 1,0-1-1,2 1 38,5 0 0,-4 0 0,4-1 31,-5 1 1,-2 0-1,0 0 1,0 0-3,0-1 0,0 1 1,0 0-1,0 0-8,0-1 1,0 1 0,0 0 0,0 0 0,0 0 0,0-1 1,3 1-89,4 0 0,-5 0 0,6-1 102,-6 1 0,5 0 1,1 0-1,-3 0 76,-3-1 1,-2 1-1,0 0-23,0 0 1,0-1 0,0 1-49,0 0 0,0 0 0,0 0-8,0-1 0,0-6 0,0-1 1,0 3 1,0-5 0,0 3 43,0 2 1,0 2-36,0 3 1,0 0 0,0 0-96,0-1 0,0 1-1,0 0 1,0 0-1,2-1-31,6 1 1,-6-7 0,5-1-385,-4 3 1,-3-5-2334,0 3 2830,0-1 0,9 8 0,3 0 0</inkml:trace>
  <inkml:trace contextRef="#ctx0" brushRef="#br0" timeOffset="1035">283 1387 7306,'-14'0'108,"-1"0"0,10-3 1,-4-2 645,-1-2-524,8 0-159,-8 7 0,10 10-65,0 4 0,0 5 0,0 3-4,0 0 1,7 0-1,0 0-31,-2-1 1,5 1-1,-3 0 1,-2 0 29,-3-1 0,6 1 0,-1 0 1,0 0-1,1 0 0,1-1-8,3 1 1,-4-7 0,6-1 14,3 3 0,-5-7 0,3-3 0,2-5 38,2-2 0,3 0 0,-1 0 0,1 0-28,0 0 1,7 0 0,0 0 0,0-2-34,3-5 1,-6 4 0,8-4-1,-2 5-42,-6 2 0,8-8 0,0 1 0,2 2 24,0 3 1,-6 2-1,3 0 1,1 0 45,0 0 0,-7 0 1,4 0-1,-2 0 16,0 0 1,8 0 0,-8 0 0,-3 0-43,-2 0 0,5 0 1,1 0-1,-4 0-32,-2 0 1,-2 0 0,0 0-1,0 0 21,-1 0 0,8 0 0,0 0 72,-2 0 0,-10 0 1,-2 0-1,1 0 39,4 0 1,-6 0-1,1 0-47,2 0 1,9 0 0,3-3-29,-2-4 1,-3 5 0,-2-6 0,0 6 0,0 2-32,-1 0 0,-6 0 5,-1 0 1,1 0 43,7 0 0,-8 0 1,1 0 38,2 0 0,-5 0 0,2 0 0,1-2-12,-3-6 0,7 6 0,-4-5-10,4 4 1,3 3 0,0 0-21,-1 0 0,1 0 0,-2-2 0,-3-3-22,-3-2 0,1 0 0,6 7-96,1 0 0,-7 0-810,-1 0-342,-9 0 1243,-5 0 0,-12 0 0,-10 0 0</inkml:trace>
  <inkml:trace contextRef="#ctx0" brushRef="#br0" timeOffset="2068">784 298 6523,'0'-22'537,"0"8"-208,0-1 1,3 10 0,1-5 52,4 1 1,-1 4 19,-7-10 1,0 8 236,0-7-509,0 9 1,2-5-48,6 10 0,-6 10-64,5 4 1,-4 6 0,-1 1-1,3 1-22,2 0 0,0 0 1,-7 0-1,0-1-8,0 1 1,0 0-1,3 0 1,2-1 9,2 1 1,0 0-1,-7 2 1,0 3 6,0 2 0,3 0 0,1-5 1,4 3-16,-3 2 0,-3 2 1,-2-4-1,0 2-1,0-3 0,2 1 0,3 0 0,3 2 24,-4-3 0,-1-1 0,-1-1 0,3 2 30,2 3 1,1 0-1,-8-7-14,0 0 1,0 0-1,0 0-33,0-1 0,0 1 0,0 0-34,0 0 1,7-1-1,0 1 32,-2 0 0,-3-8 1,1 1-35,4 2 0,-5-5 0,6 3 62,-6 2 0,-2 2 106,0 3 0,0-1 1,0 1-79,0 0 1,0-8 0,0 1 2,0 2 1,0-5 0,0 3-28,0 1 1,0 4-28,0 2 1,3-3 0,1-2-200,4-3-363,-1 1 0,-5 4-1830,6-4 512,-6-5 1880,8-10 0,-1-20 0,3-4 0</inkml:trace>
  <inkml:trace contextRef="#ctx0" brushRef="#br0" timeOffset="2918">1372 211 7944,'0'-15'-562,"0"1"0,0-1 895,0-7 1,3 10 438,4 5 42,-5 5-527,8 2 0,-10 2 0,0 5-121,0 8 1,0 4 0,0 3-113,0 0 0,2-1 1,3 1-65,2 0 0,1 0 0,-8 0 51,0-1 0,2 1 0,3 0 0,2 0-15,-2-1 1,-3 1-1,1 0 1,2 0 20,2 0 0,0-1 0,-7 1 0,0 0-13,0 0 0,7-1 0,1 1 0,-3 0 1,-3 0 0,5 0 0,0-1 0,-2 1-22,-2 0 1,-3 0-1,2-1 1,3 1-26,2 0 0,1 0 0,-8 0 0,0-1 7,0 1 0,0 0 0,2-3 0,3-2-32,2-2 0,0-1 1,-4 6-1,2-3 101,2-3 1,0 1 0,-7 6-14,0 1 1,7-7-1,1-1-17,-4 3 0,-1 2 0,-3 3-54,0 0 0,0-8 1,0 1-13,0 2 0,0-5 1,0 3 15,0 2 0,2-5 0,3 2 60,2 3 1,1-5 21,-8 3 1,0-1-41,0 8 1,0 0 20,0 0 1,0-8 50,0 1 1,0-1-23,0 8 1,0 0-1,0-1-7,0 1 1,0 0-254,0 0 1,0-8-1693,0 1-218,9-10 543,-6 4 1551,6-9 0,-9 0 0,0 0 0</inkml:trace>
  <inkml:trace contextRef="#ctx0" brushRef="#br0" timeOffset="3867">174 1016 7944,'-14'0'-307,"-1"0"0,3-2 650,-2-5 0,2 4-27,4-4 1,6 2 313,-5-2-415,4 5 0,6-8-146,4 10 1,5 0 0,10 0-61,0 0 1,-1 0 0,1 0 0,0 0-17,0 0 1,2 7 0,3 0 0,2-2-8,-3-2 1,1-3-1,-1 0 1,6 2-8,2 5 1,2-4 0,8 4-1,-1-5 4,1-2 0,-1 0 0,-2 0 1,-2 0 2,-3 0 1,-2 0 0,5 0 0,-5 0 8,-3 0 0,6 0 0,-6 0 0,1 0-47,-1 0 1,0 0-1,-4 0 1,4 0-17,3 0 1,-5 0 0,5 0 0,-2 0 58,-6 0 0,-1 0 1,-4 0-1,1 0 85,0 0 0,-8 0 0,1 0-7,2 0 0,2 0 0,3 0-61,0 0 1,0 0 0,-1 0 0,1 0-32,0 0 0,0 0 0,-1-2 0,1-3-22,0-2 0,0 0 0,0 7 30,-1 0 0,1 0 0,0 0 11,0 0 0,-1 0 0,1 0 51,0 0 0,-8 0 0,1 0-31,2 0 0,2 0 1,3 0-1,0 0 38,0 0 0,-1 0 0,1 0-34,0 0 1,0 0 0,-1 0 3,1 0 1,0 0 59,0 0 1,0 0-15,-1 0 0,-6 0-165,-1 0 1,1 0-385,7 0-237,-10 0 36,-3 0 336,-9 0 0,0 2 120,0 5 1,3-4 0,4 4-487,8-5 710,-6-2 0,11 0 0,-8 0 0</inkml:trace>
  <inkml:trace contextRef="#ctx0" brushRef="#br0" timeOffset="4401">1089 1735 7704,'0'-12'69,"0"-7"0,0 14-407,0-10 1,0 8-372,0-8 709,0 11 0,-10-16 0,-2 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3:34.6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0 109 12039,'37'0'233,"1"0"-518,-16 0 36,2 0 237,27 0 54,-15 0 8,18 0-49,-21 0-56,-11 0-42,-12 0 194,-59 0 79,18 0-91,-51 0-60,36 0 46,2 10 217,3-8-154,27 8-151,-6 0-72,59 2 57,-20 0 1,51-2-9,-19-10 0,-5 0 11,5 0 1,-7 0 26,14 0 1,2 0 28,13 0-3,-25 0-100,32 0 47,-32 0-1,18 0-48,-13 0 17,-29 0 45,-14 0 15,-51 9 0,7-6-174,-24 4 19,24 5 0,-27-7 13,11 9 0,4-9 154,-5 2 1,7-2 139,-14 3 0,7-6 76,-7 5-138,20-4 121,-23-3 139,25 0-24,-8 0-194,22 0-148,3 0 6,75 9 0,-22-6 7,53 4 1,-20-5-10,-1-2 0,-20 0-45,12 0 0,-5 0 96,12 0 1,1-2 72,-1-5 0,-14 4-13,0-4-98,-20 5-177,20 2 150,-27 0 162,17 0 8,-17 0-95,18-10-101,-9 8 1,11-8 18,0 10-21,-1 0 9,1 0-59,-1 0 21,10 0 129,-7 0 99,8 0-24,-1 0-92,-7 0-37,7 0-31,-9 0 34,-1 0 40,-9 0-10,7 0 61,-7-10 82,10 8-98,9-8-81,-7 10-37,-3 0 253,8 0 59,-5-10-123,20 8-70,-11-8-149,-2 10-75,1 0 411,1 0-205,1-9-9,-3 6-255,-9-6 76,-10 9 86,-3 0 65,1 0 62,1-10-44,1 7-29,-12-6-711,-12 9 659,-49-10 0,15 8 51,-34-6 0,19 6-5,-12 2 1,-2 2 2,-20 6 1,3-6 6,-10 5 1,1-4-6,-9-3 1,11-7 34,4-1 1,20-1 79,2 1 73,30 6-45,-37-17-98,21 16-153,-28-7-123,9 10 249,-7 0 236,8 0-141,-1 0-39,-7 0-43,27 0-55,4 0-30,23 0 0,52 0-6,15 0 0,0 0-19,-7 0 0,-5 0 48,20 0 1,-21 0 3,14 0 1,-6 0 29,12 0 0,0 0 13,1 0 0,-8 0 24,0 0-29,-19 0 1,21 0-54,-9 0 20,-10 0 214,20 0-24,-15 0-231,9 0-85,-2 0 69,-9 0 52,9 0 143,-7 0 41,-2 0-185,-13 0 17,1-9 13,-8 6 137,17-6 26,-7 9-77,0 0 7,-13 0-680,-11-10 624,10 8 77,-6-8-367,17 10 2,-18 0 0,-4-19 0,-9-6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3:38.70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22 131 12039,'-12'-36'432,"2"-3"551,10 37-661,10 50-458,-8-33 105,17 62 109,-16-53 27,16 10-62,-16 7-35,6-7 39,-9 0 75,10-2 10,-8-11-102,8 11-66,-10-8-31,10 17 27,-8-17-6,8-2-133,0-12 122,2-10 113,0-29 0,-3 7-15,-9-29 0,0 15 32,0-15-6,0 20 0,0-30-19,0 10 0,3 13-51,4-6 16,-4 30-48,16-35 10,-17 25 16,18-10 29,-18 12 38,17 13-22,-6 47 1,-1-18-22,-3 40-12,1-16 0,-8 4-19,6 10 0,-6-14-85,-2 7 1,3-15-4,4 15 70,-5-20-63,8 20 16,-10-17 141,0-10-40,10-72-11,-8 11-12,3-12 0,0-3-16,-5-4 5,0-9 86,9 9 123,-6 3-34,16 9-223,-7 20 49,10-5-7,0 36 89,-10 5 10,7 32 0,-9 12-26,4 9 1,-4-14-21,-10 0 1,7-8-63,1 15 0,-1-7 9,-7 7 1,0-5-18,0 13 1,2-20-132,6 12 153,-6-24-6,8 16 19,-10-25 184,0-4 243,0-1-301,-10-8-139,8 10-8,-8-1 17,10 1-52,-10 10-145,8-8-260,-8 7 285,10-9 13,0 0 155,-10-10 15,-2-41 0,-2 12-20,-1-34 0,1 20 1,-8-20 1,7 7-13,1-14 0,-1 15 5,-6-8 39,9 19 37,-8-18 200,8 16-55,0 0 48,-7 12-73,16 12-131,-6 49 1,9 0-27,0 33 0,0-11-24,0-3 1,2-7-34,5 7 1,-4-7-172,4 7-161,-5-19 233,-2 11 16,10-25 133,-8-13-68,-2-54-14,-2 11-4,-17-39 70,16 26 68,-16-2 6,16-7 53,-16 19-21,17 12-103,-8 13-44,20 57 0,-1-14-4,6 39 1,4-25 8,-4 3 0,-3-8 13,2 15 1,-6-21 56,6 6-11,-9-28-88,14 33 78,-7-43 14,1 14 18,6-19 28,3-19-7,2-15-37,7-2-35,-9-5-132,0 29 115,-10-8 31,7 18-7,-7 2 22,1 12 246,6 0-570,-7-2-22,10-10 0,0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24.6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44 7664,'0'-15'566,"0"1"-216,0 9-225,0-5 0,-3 10 143,-4 0-60,5 0-131,-8 0 0,10 3 0,0 4-75,0 7 1,0-2-1,0 3 40,0 2 1,0-5-1,0 2-36,0 3 1,0-5 0,0 3 66,0 2 1,0-5-1,0 3 17,0 1 1,0-3 0,0 1-7,0 3 0,0-5 0,0 3-4,0 2 0,0 2-71,0 3 1,0 0-1,0-1 11,0 1 0,0-7 0,0-1 30,0 3 0,0-5 0,0 3 75,0 2 1,0-5-20,0 2 0,0 1-17,0 6 1,0 1-71,0 0 1,0-7-1,0-1-52,0 3 0,0-5 1,0 3-11,0 2 1,0-5-1,0 2 85,0 3 0,2-7 0,3-1 21,2 1 1,1 2-35,-8 10 1,0-7-1,0-1-20,0 3 1,0-5-11,0 3 0,0-1 53,0 8 0,0-8 132,0 1-92,0-1-80,0 8-45,0-10 1,2-2-28,5-10 1,-2 0-20,10 0 1,-8 0-1,8 0 4,1 0 1,-3 0-1,1 0 8,3 0 1,-5 0-1,3 0 57,2 0 1,2 0-1,3 0 0,-1 0 0,1 0 0,0 0 2,0 0 0,0 0 1,-1 0-11,1 0 0,0 0 0,0 0 13,-1 0 0,1 0 0,0-2 0,0-3 33,0-2 0,-1-1 0,1 8-17,0 0 0,0 0 0,-1 0 0,1 0 7,0 0 0,0 0 0,0 0 0,-1 0 42,1 0 0,0 0 0,0 0 1,-1 0 38,1 0 0,2-7 1,3 0-1,2 2-38,-2 2 1,-3 3 0,-2 0 0,-1 0-44,1 0 1,7 0 0,0 0-1,-2 0-35,-3 0 1,-2 0-1,0 0 1,-1 0-13,1 0 1,0 0-1,0 0 1,0 0 20,-1 0 1,1 0 0,0 0-1,0 0 47,-1 0 1,1 0 0,0 0 45,0 0 1,0 0-1,-1 0-62,1 0 0,0 0 0,0 0-41,-1 0 1,1 0 0,0 0-13,0 0 0,0 0 1,-1 0 30,1 0 1,-7 0-1,-1 0 34,3 0 1,2 0-12,3 0 1,0 0-1,0 0-28,-1 0 1,-6 0 0,0 0-7,1 0 1,-3 0 0,1 0 2,3 0 1,-5 0-1,3 0 1,-1-2 11,8-5 0,-8 4 8,1-4 1,-8 5-18,8 2 1,-8 0 0,5-3-9,-2-4 0,-1 5 1,-1-6-19,6 6 0,-2 2 22,3 0 1,-8 0-1,5-3 10,-2-4 1,0 5 81,-3-5 1,-5 2 12,5-3-22,-4 6 0,-3-17-71,0 4 0,0 3-4,0-2 1,0 6-1,0-6 30,0-3 0,0 5 0,0-3 11,0-2 1,0-2 0,0-3 0,0 0 2,0 1 0,0-4 0,0-4 0,-3-5-77,-4 1 0,5-9 0,-5 6 1,4-5-191,3-2 1,0 6 0,0 3-1,0 3-605,0 4 1,0 3 0,0 2 827,0 1 0,0-11 0,0-2 0</inkml:trace>
  <inkml:trace contextRef="#ctx0" brushRef="#br0" timeOffset="615">807 283 6396,'0'-12'1234,"0"0"27,0 5-220,0 4-617,0-6 0,-3 9-207,-4 0 0,5 9 0,-6 8-254,6 10 1,2-1 0,0 8 0,0 0-106,0 0 1,0 10-1,0 9 1,0 0-46,0 0 1,0 5 0,0-7 0,0-2-63,0-3 1,2-5-1,3-5 1,2-7-174,-2-5 1,5-2 0,0-3 0,-1-2 421,1-2 0,7-10 0,-5 4 0</inkml:trace>
  <inkml:trace contextRef="#ctx0" brushRef="#br0" timeOffset="1034">1438 283 7878,'0'-22'-392,"0"8"820,0-1 0,0 8 732,0-7-715,0 9 0,0-3-306,0 16 1,0-3-1,0 9 1,0 3-40,0 2 1,0 13-1,0 2 1,0 2-222,0 0 1,0 8 0,0 7 0,0-1-225,0 4 0,0-1 0,3 7 0,1-4-719,4-3 1,-1 3 1063,-7-12 0,10 14 0,2-12 0</inkml:trace>
  <inkml:trace contextRef="#ctx0" brushRef="#br0" timeOffset="2367">2592 174 7722,'12'0'-1,"5"-2"928,-9-5-634,-1 4 1,-7-4-261,0 14 0,0-2 0,0 10-36,0 1 1,0 4 0,0 2-1,0 2-44,0 5 0,0-5 0,0 5 0,0-2 1,0 2 0,0-5 0,0 7 0,2-2 24,6 0 1,-6 3 0,5-5 0,-4 4 10,-3 3 1,7-8 0,0 4-1,-2-4 0,-3 3 1,-2-5-1,0 5 1,0-4 0,0-4 1,8-6 0,-1-1 12,-2 3 0,0-5 10,2 3 0,-2-10-1,9 2 0,1-5-10,7-2 1,-8 0 0,1 0-4,2 0 1,-5 0-1,2 0-2,3 0 1,2 3 0,3 2-1,0 2 0,0 0 0,0-7 0,-1 0-16,1 0 1,0 0 0,0 0 0,-1 0 3,1 0 1,7 3-1,0 2 1,-2 2 8,-3-2 1,5-3-1,0-2 1,0 0 0,3 0 1,-8 0-1,7 0 1,-2 0 8,0 0 1,3 0 0,-6 0 0,6 0 29,2 0 0,-5 0 0,5 0 0,0 0 31,-1 0 0,-4 0 0,5 0 0,-2 0-39,-6 0 1,8 0 0,0 0 0,0 0-22,-5 0 1,3 0 0,-3 0 0,0 0-5,2 0 1,-7 0 0,5 0 0,-5 0 4,-2 0 0,7 0 0,0 0 1,-2 0 43,-3 0 1,-9-2 0,-1-3 0,3-2-28,2 2 1,3 2 0,0 3-11,0 0 0,0 0 0,-1 0-27,1 0 1,0 0 0,0 0-6,-1 0 1,1 0 0,0 0 21,0 0 0,0-2 0,-1-3 46,1-2 0,0-1 1,0 8-37,-1 0 1,-6 0 0,-1 0 0,1-2-7,-3-5 1,7 4 0,-4-4-14,4 5 0,-4 2 1,-3-3-1,0-2-22,0-2 1,-5 0 109,8 7 5,-10 0 0,4-3-58,-9-4 0,8 2 10,-1-9 1,0 7 12,-7-8 1,0 1 12,0-8 1,0 0 0,0 0-35,0 0 0,-2 1 0,-3-3 0,-2-3-22,2-2 0,-5-7 0,0 4 0,1-2-136,-1-4 1,0-4 0,6-1-1,-4-1-334,3 1 1,5 2-1,5-1 1,5 4-1078,2-1 1538,3-7 0,16 12 0,3-9 0</inkml:trace>
  <inkml:trace contextRef="#ctx0" brushRef="#br0" timeOffset="2895">3289 370 8006,'10'-12'-291,"-5"-7"297,9 4 1,-9-4 679,2-3 0,3 8 711,-3-1-1085,1 1 1,-8 4-1,0 10-198,0 12 0,0 7 0,0 6 0,0 4-15,0 7 1,0 12 0,0 6 0,0-1-752,0 0 0,0 8 0,0-6 0,0 3 20,0 0 0,0-9 0,0 1 1,2-6 631,5-8 0,5 5 0,10-7 0</inkml:trace>
  <inkml:trace contextRef="#ctx0" brushRef="#br0" timeOffset="3350">4117 305 7293,'0'-22'304,"0"8"540,0-1 0,0 8 589,0-8-873,0 11 1,-3-6-438,-4 10 0,5 10 0,-6 4 0,6 8-270,2 7 0,0 5 0,0 12 0,0 2-308,0 3 1,0 9-1,0-2 1,0 5-1334,0 3 1788,0-1 0,-10 10 0,-2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29.9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66 8006,'0'-14'-93,"0"-1"1,0 8 297,0-8-208,0 11 0,3-6 124,4 10 0,-5 2 1,8 3 65,0 2 1,-8 10-1,5-2-49,-4 4 1,-3 3 0,0 0 0,0 0-4,0-1 0,0 1 0,0 0 0,0 0-90,0-1 1,0 4 0,0 1-1,0 3-85,0-2 0,0 4 0,0-2 0,0-2 46,0-3 1,0 5 0,0 0-1,0-2-18,0-3 1,0-9 0,0-1-22,0 3 0,0 2-28,0 3 0,2-10 9,6-5 38,-6-4 0,15-1 0,-7 3-17,2 2 1,-5 1-1,7-8-13,3 0 0,3 0 1,2 0 26,-1 0 0,1 0 0,0 0 0,0 0-1,-1 0 1,1 0-1,0 0 1,0 0-42,0 0 1,-1 2 0,4 3-1,1 2-11,3-2 0,10-3 0,-5-2 0,2 0 38,0 0 0,1 0 0,4 0 0,-3 0 89,-1 0 1,-8 0-1,5 0 1,-3 3 36,-4 4 0,-10-4 0,-3 4 0,3-5-5,3-2 0,1 0 1,1 0-1,0 3-70,0 4 0,-1-5 0,1 6 0,0-6-41,0-2 0,-1 0 1,1 0-1,0 0 37,0 0 0,0 0 1,-1 0-1,1 0 9,0 0 1,0 0 0,2 0 0,3 0 1,2 0 0,0 0 1,-5 0-1,2 0-29,3 0 1,8 0 0,-6 0 0,1 0-4,-1 0 1,1 0-1,-6 0 1,6 0-5,1 0 1,-6 0-1,2 0 1,-2 0 1,2 0 1,-5 0 0,5 0 0,-5-2 11,-2-6 0,7 6 1,0-5-1,-2 4 23,-3 3 1,-2 0 0,-1 0 0,1 0-12,0 0 0,0 0 0,0 0 0,-1-2-9,1-5 1,0 4 0,0-4-4,-1 4 1,1 3-1,0 0-15,0 0 1,0 0-1,-1 0 4,1 0 1,0 0 0,0-2 0,-1-3 10,1-2 1,-7 0-1,-1 7 1,3 0 63,3 0 0,1 0-48,1 0 1,0 0 29,0 0 0,-8 0-31,1 0 1,-1-8-23,8 1 0,-8 0 0,1 7-2,2 0 1,2 0-13,3 0 1,0-3 3,0-4 0,-8 5 12,1-5 1,-8 4 0,7 3 0,3 0 0,-5 0 9,3 0 1,-8-7 76,8 0 70,-1-1-91,8 8 1,-7-7 147,-1 0-94,-9 0 1,5 4 31,-10-4 0,0 2 10,0-9 0,-3-1 0,-2-7-122,-2 0 0,-3-7 1,6 0-1,-4 0-139,3-2 0,3-3 0,2-10 0,0 1-158,0-1 0,0 8 0,0 2 0,0 0-869,0 0 1,0 8 1126,0-3 0,10 5 0,2 2 0</inkml:trace>
  <inkml:trace contextRef="#ctx0" brushRef="#br0" timeOffset="579">893 175 6396,'0'-14'744,"0"-1"0,0 8-74,0-8 0,0 8 672,0-8-181,0 11-895,0-6 1,0 12 0,0 8-301,0 12 1,0 2 0,0 12-1,0 3-320,0 2 1,0 3 0,0-1 0,0 1-267,0-1 0,7 1 0,1-1 0,-1-1-968,3-6 1588,-8 5 0,17-7 0,-6 9 0</inkml:trace>
  <inkml:trace contextRef="#ctx0" brushRef="#br0" timeOffset="969">1503 132 7963,'10'-13'2447,"-8"-6"-1055,8 7-1121,-10 0 1,0 12 0,0 14-160,0 6 1,0 4 0,0 5 0,0 5-189,0 0 1,0 9 0,0-2-1,0 8-341,0-1 1,0 5 0,0-2 0,0-2-452,0-3 0,0-3 0,0-2 0,0-2-856,0-3 1724,0-9 0,9 14 0,3-7 0</inkml:trace>
  <inkml:trace contextRef="#ctx0" brushRef="#br0" timeOffset="1532">2287 153 6312,'12'-9'1482,"-2"4"257,-10-10-492,0 10 5,0-14-628,0 17 0,0-6-403,0 16 1,0 4 0,0 10 0,0 2-162,0 5 1,0 5-1,0 9 1,0 1-224,0-1 0,0 3 0,0 3 1,0 1-551,0-1 1,0-3 0,0-3 0,0 1-1795,0-1 2507,9-9 0,-6-2 0,6-10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38.64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327 175 7557,'-12'-10'1118,"4"-4"1,6 2-696,2-3 0,0 8-33,0-8 1,2 3-265,6-2 0,-4-3 1,9 7-1,-1 0-53,0 1 1,2 2-1,8 4 2,0-4 0,7 4 1,0-4-1,0 5-92,2 2 0,-6 0 1,6 0-1,-2 0-44,0 0 0,0 0 0,-7 0 0,-3 2-14,-4 5 0,2-2 0,-8 7 1,1 0 18,0 1 1,-3 1 0,-7 8 13,0 0 1,-2-8-1,-6-2 1,-6 0 40,-6 0 0,-1 1 1,-1 4-1,0-3 5,0 3 1,-7 0-1,-2 0 1,-1-3-3,1 3 0,2 3 0,7-1 0,0-2 1,1-3 1,-1-1 0,0 1-48,0-7 16,10 5 0,5-9 0,14 4 0,8-7 9,4-7 1,5 4-1,3-6 1,2 1-1,-3 1 0,6-2 0,-1 4 0,1-3-11,-1 4 1,6 1-1,-8 3 1,0 0 1,2 0 1,-7 0-1,5 0 1,-4 3-32,-4 4 1,-6 5-1,-1 10 60,3 0 1,-7 2 0,-3 2 0,-4 3 61,-3-2 1,-8-3 0,-1-2 0,-6 0 165,-9 0 1,0-8 0,-13 1 0,-1-1-37,-3-2 1,-3 5 0,-2-10 0,-2 1-57,-3 1 0,-7-6 0,5 4 0,-1-5-79,1-2 0,2 0 0,5-2 0,0-3-74,3-2 0,4-10 0,17 5 0,1-3-679,-1 1 1,10 7-1232,4-8 1926,6 10 0,21-4 0,6 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41.22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479 88 8015,'0'-15'126,"0"1"209,0-3 1,-2 7-1,-3 1 335,-2-1 0,-10 8-238,2-6 1,-4 6-1,-3 2-229,0 0 1,1 7-1,-1 3 1,0 2-35,0 5 0,8 2 0,-1 3 0,-2 0-30,-2 0 1,0 9 0,2 5 0,2 3-169,-2-3 0,8 13 0,-1-6 0,3 3-131,-1 0 1,1-5-1,7-2 1,0-3-74,0 3 1,10-7-1,4-3 1,6-5-27,1-2 1,4-8 0,1-2-1,3-2 69,-2-5 0,4-3 1,1-2-1,-1 0 81,1 0 1,-3-7 0,-8-3-1,1-2 234,0-5 0,-3-2 0,-2-3 0,-5 0 59,-2 0 0,-3 1 1,-7-1-1,0 0 7,0 0 0,0 1 0,-2-1 1,-3 0-71,-2 0 1,-13 3 0,1 4 0,-10 8-157,-5 5 0,5 2 0,-7 2 0,-3 5-264,-2 8 1,-2 7 0,-1 7-1,3 7-424,5 5 1,-3 3 0,10-1 722,2 1 0,3-1 0,2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45.0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261 128 8015,'13'-21'-183,"-4"6"1,-6 1-1,1-3 771,4-3 1,-1 6 136,-7-1 1,-2 10-453,-6-2 1,-1 7 0,-8 7 0,2 8-43,-2 4 0,5 3 1,-2 0-1,-3 2-78,-3 5 0,6-2 0,-1 9 0,-2 3-56,-2 2 1,4 0 0,3-2 0,0-3-106,0 3 0,7-5 0,-4 2 1,1 0-124,1-2 1,0 5-1,7-8 1,2 1-56,6-1 1,-4-2 0,11-9 0,2-3-14,2-3 0,3-9 0,2 2 0,3-4-1,2-3 0,2 0 1,-4-3-1,4-4 124,3-8 1,-7-4-1,2-3 1,-5 0 155,-2 1 0,0-4 0,-3-1 1,-4-3 212,-8 2 1,-5 3-1,-4 2-43,-5 0 0,-8 8 0,-14 2 1,-7 2-181,-5 5 1,-3 3 0,0 4 0,3 6-255,5 6 1,-5 5 0,7 3 0,0 0-523,5 0 1,7 0 0,8 2 0,7 2 705,4 3 0,13 10 0,2-5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45.7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197 272 7916,'7'-15'0,"2"1"-46,4-3 0,-6 0 0,5 0 0,0 5 428,0 2 1,-7-7 87,2 2 0,3 3 417,-3-2-530,0 9 0,-9-5-306,-5 10 0,4 3 1,-6 4-48,-1 8 0,0 4 0,-7 3 0,3-1 19,-3 1 1,5 0 0,-3 0 0,-2 0 26,-2-1 1,4 1 0,1 0 0,-3 0 21,-2-1 1,4 1-1,1 0-19,-3 0 0,5-3 0,-1-2-140,4-2 0,2-8 47,7 7 1,2-9 0,5 2 10,8-4 1,4-3-1,3 0 1,2 0-2,5 0 0,-5 0 0,8 0 0,-1 0-4,5 0 0,-2 0 1,0 0-1,0-3-58,0-4 0,-5 5 0,5-5 0,-3 4-87,-4 3 0,-3 0 0,-2 0 0,0 0-384,-1 0 1,-6 0-84,0 0 0,-13 0 0,-2 0 48,-12 0 1,-8 0 597,-1 0 0,-11 0 0,-2 0 0</inkml:trace>
  <inkml:trace contextRef="#ctx0" brushRef="#br0" timeOffset="266">305 228 7895,'3'-44'-32,"4"1"0,-5 9 0,8 5 0,-3 5 1052,1 2-252,-1 0 0,-7 13-440,0 9 1,0 9-1,0 13 1,0 2-90,0 5 0,0-2 0,0 9 1,0 0-115,0-2 1,0 7 0,0-4-1,0 6-145,0 8 1,0-5 0,0 2-1,0-6-320,0-6 0,2 0 1,3 8-1,2-1-393,-2 1 1,-2-1 0,-3 1 0,0 0 732,0-1 0,0 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1.70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131 173 7684,'-10'-22'631,"-2"2"511,-10 6 0,0 4-996,1 10 0,6 10 0,3 7 0,2 7-132,5 5 1,3 10 0,2-3 0,0 5-125,0 3 1,0-1-1,0 1 1,2 0-51,6-1 0,-3-2 0,9-2 0,1-5-3,-3-3 0,7-2 0,-4-7 0,4-3 60,3-4 0,-1 2 0,4-10 0,1-2 19,3-3 1,0-9 0,-7-3 0,0-4 47,0-10 0,-3 0 0,-2-13 0,-3-1 41,3-4 1,-4-1 0,-1-3 0,-3-3 105,-4-1 0,-2-11 1,-3 6-1,-3-4 110,-4 1 0,-5 12 1,-12 3-1,-5 11-304,-8 8 0,-4 12 0,-2 5 0,-1 7-707,0 7 0,11 8 790,4 14 0,-5 14 0,0 13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47.94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44 197 7949,'0'-34'87,"0"5"1,0 5 0,0 2 0,2 3 556,5 4 0,-2-4-296,10 4 1,-8 6 0,7 1-236,3 6 0,3 2 0,2 0 0,-1 0-52,1 0 0,0 0 0,0 0 1,-1 0-185,1 0 1,0 2-1,2 3 1,3 2-172,2-2 0,0 7 1,-7 0 59,-1 1 0,-1-1 0,-6-5 163,-6 7 0,-6 6 0,-2 2 71,0-1 0,-10-1 1,-4-1-1,-6-2-5,-1 0 1,-4 7 0,-1-9 0,-3 4 25,2 3 1,3-3-1,2-2 1,0-5 103,1-2 0,-1 4-26,0-6-72,0 9 1,13-15-19,9 5 1,9-4-1,13-3-13,0 0 0,7 0 0,0 0 1,-2 0 0,-3 0 0,5 0 0,2 0 0,1 2-10,-1 5 1,1-4 0,-6 6 0,3 1 10,-2 5 0,-5-3 0,-5 2 119,-3 3 1,-9 3 0,0 1 219,-10 1 0,-7-7 0,-12-1 0,-5 1-162,-8-3 1,-4 0 0,-2-7-1,-3 2-100,-5-2 1,5 4 0,-5-1-1,5-3-223,3-3 1,6-2 0,3-2 0,3-6-486,4-6 0,13 2 1,7-3 632,4-2 0,13-2 0,2-3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48.63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455 87 7949,'12'-9'71,"-4"-6"1,-6-4 846,-2-3-222,0 10-476,0 2 0,-2 13-216,-6 4 0,-4 5 0,-10 10 17,1 0 0,6-1 1,1-1-1,-3-1 19,-3 3 1,-2-5-1,-2 12 1,-2-5 30,-3-2 0,0 0 0,7-1 0,0 1-9,0 0 0,1 0 0,-1-1 1,0 1-11,0 0 0,0 0-41,1 0 0,9-8 1,4 1 0,16-11 0,6 4-9,5-6 1,10-2 0,0 0-1,-2 0-17,-3 0 0,5-2 1,3-3-1,-1-2 3,1 2 1,4 2-1,-5 3 1,1 0-68,-1 0 1,8 0 0,-5 0 0,0 0-82,-5 0 1,2 0 0,-2 0-1,-2 0-336,-3 0 1,-9 0-69,-1 0 1,-9 3 0,0 2 251,-10 2 0,-7 0 0,-10-7 0,0 3 311,1 4 0,-1-5 0,0 5 0,-9-4 0,-3-3 0</inkml:trace>
  <inkml:trace contextRef="#ctx0" brushRef="#br0" timeOffset="247">390 218 7949,'0'-24'-241,"2"-3"1,3-2 110,2 3 1,3-6 0,-5 3 2284,2 2-1427,0 13 0,-7 7-503,0 14 1,0 7 0,0 13-1,0 2-22,0-2 1,0 7 0,0 2 0,0 5-115,0 3 0,0 2 0,0 2 0,0 3-263,0-3 1,0 5-1,0-2 1,0 0-584,0 2 1,0-7 0,0 5-1,0-7-1693,0-8 2450,0 5 0,0-7 0,0 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5:54.04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35123E6"/>
      <inkml:brushProperty name="anchorY" value="-2.66837E6"/>
      <inkml:brushProperty name="scaleFactor" value="0.5"/>
    </inkml:brush>
  </inkml:definitions>
  <inkml:trace contextRef="#ctx0" brushRef="#br0">110 697 7949,'-22'-22'6,"8"10"1,1 3-1,1 1 402,0 1 1,5-7 1026,-8 6-187,11 1-283,-6 7-722,10 0 1,7 10-1,3 4-166,2 6 1,0 1 0,5 1-1,-2 0-15,1 0 1,4-1 0,-1 4 0,-2 1-142,-2 3 1,-1 0 0,8-7-1,-3 0-31,-4 0 1,4-1 0,-4 1 129,4 0 1,3-3 0,-3-2 9,-4-2 0,-3-10 1,-5 2-30,8-5 0,-3-9 0,0-3 1,0-2-11,0-5 0,-5 0 0,8 0 0,2 3-12,2-3 0,3-10 1,2-4-1,5-3-79,7-5 1,8-4-1,7-8 1,9-10 63,10-9 0,-30 32 0,0-1 1,6-5-1,0 1 0,1 0 1,0 1 14,0 2 0,-2 0 0,-1 3 1,0 2-1,35-23 0,-8 9-16,-11 10 0,-12 15 0,-16 12-1054,-10 3-2442,-5 1 3533,4 8 0,1 10 0,0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4:37.0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88 305 7949,'0'-14'-1697,"0"-1"1914,0-2 0,0 5 96,0-2 0,0 6 132,0-6-1,0 9-5,0-5-273,0 10 1,-3 0-71,-4 0 0,5 3-42,-6 4 0,6-2 0,2 9 4,0 3 0,-7-5 1,-1 3-1,4 2 28,1 2 0,3 3 1,0 0-30,0 0 0,0-1 0,0 1 0,0 2-32,0 5 1,0-4-1,0 4 1,0-3-32,0 3 0,0-5 0,0 5 0,0-4-16,0-4 0,0 8 0,0 1 1,0-4 31,0-2 0,0-2 0,0 0 0,0 0 17,0-1 0,0-6 1,0-1-1,0 3-23,0 3 1,0 2-1,3-1-13,4 1 1,-5 0 0,6 0-4,-6-1 0,-2 1 0,0 0 1,0-7-28,0-1 9,0-9 18,10 5 3,-8-10 1,8-3-73,-10-4 0,0-5 8,0-10 1,0 7 63,0 1 1,-3 2-1,-1-5 1,-4 2-5,3-2 0,3 5 1,2-2-6,0-3 0,0-2 1,-2-3-1,-3 0-2,-3 0 1,1 8 0,7-1 0,0-2-22,0-2 1,-2-3 0,-3-2 0,-2-3-35,2-2 1,2-9 0,3 1 0,0-4 80,0-2 0,0-1 0,0 0 0,0 1 108,0-1 1,0 1-1,0 2 1,0 4-1,0 8 1,0 5 0,0 2 0,0 1-47,0-1 0,0 7-1,3 3 1,2 0 62,2 0 1,0 5-39,-7-8 0,0 1-51,0-8 1,3 10 140,4 5-108,-5 4-89,8 3 0,-10 3 0,2 1-15,6 4 0,-3-1 0,9-5-41,3 6 0,-5-6 0,3 5 15,2-4 1,2-1-1,3 3 1,-1 2 6,1-2 0,0-3 1,2 1-1,3 2 15,2 2 0,10 0 0,-3-7 0,5 0 4,3 0 0,6 0 1,1 0-1,0 0 5,2 0 1,-7 0 0,5 0-1,-5 0 37,-2 0 1,-1 0 0,1 0 0,-1 0 17,1 0 1,-1 0-1,1 0 1,-1 0-22,1 0 0,-1 0 0,1 0 0,0 0-25,-1 0 1,1 0-1,-1 0 1,1 0 1,-1 0 0,1 0 0,-3 0 1,0 0-7,3 0 0,-13 0 1,13 0-1,-6-2 8,-4-5 0,7 4 0,-7-4 1,3 4 13,-1 3 0,-7 0 0,5-2 0,0-3 20,0-2 1,-8 0-1,3 7 1,-5 0-5,-2 0 0,2 0 0,3-3 1,2-2-5,-2-2 1,4 0 0,-2 7-1,0 0-39,3 0 1,-8-7-1,5-1 1,-5 4 15,-2 1 1,-8 3 0,1 0 77,2 0 1,-5 0-48,2 0 0,-6 0-44,6 0 1,-7 0-26,8 0 1,-8 0 38,8 0 0,-8 0 0,5-2 99,-2-6 1,-1 6 203,-1-5 32,-6 4-238,8 3 1,-10 3-38,0 4 0,0-2 47,0 9 1,0-6-56,0 6 1,0-7 0,0 8 0,0 2-6,0 2 0,0 3 1,0 0-1,0 2-64,0 5 0,0-2 1,2 9-1,3 3-45,2 2 0,1 12 0,-8 3 1,2 2-93,5 0 1,-2-10 0,7 5 0,-2-2-27,-5 0 1,4 0-1,1-10 1,0-2-38,-1-3 1,-1-7 0,-8 5 0,2-5 224,5-10 0,-4 3 0,6-10 0</inkml:trace>
  <inkml:trace contextRef="#ctx0" brushRef="#br0" timeOffset="1534">22 697 7414,'-9'-22'422,"6"10"-371,-6 3 1,9 11 0,0 5-33,0 8 0,0-3 0,0 2 13,0 3 1,0 3 0,0 2-6,0-1 1,0 1-1,0 0-30,0 0 0,0-8 1,0 1-1,0 2 3,0 2 1,0-4-1,0-1 1,0 3-7,0 2 0,0-4 0,2-1 0,3 3-8,2 3 1,0-6 0,-7 1 32,0 2 1,0 2-1,0 3 41,0 0 1,0-1 0,0 1 12,0 0 1,0-8 5,0 1-69,0-1 36,0 8 0,0-7 1,0-1 1,3-9-20,4 2 0,-4-2 58,4 2-52,-5-4-73,-2 16 33,10-16 1,2 6 0,7-6 3,-4 4 0,-3-5 0,-5 6-73,8-6 1,4-2 0,3 0 4,0 0 0,-1 7 1,1 1-1,2-4 17,5-1 1,-4-3-1,6 0 1,-2 0 56,0 0 1,10 0 0,-5 0 0,2 0-7,0 0 1,1 0 0,4 0 0,-3 0-10,-1 0 0,-1 0 0,8 0 1,-3 0-9,-5 0 0,5 0 0,-5 0 0,3 0 12,-3 0 0,3 0 0,-7 0 1,-1 0 0,1 0 1,6 0 0,-4 0 0,0 0 3,-5 0 1,3 0 0,-1 0 0,0 0 28,1 0 0,4 0 0,-4 0 0,-1 0-2,1 0 0,6 0 1,-4 0-1,2 0-18,1 0 1,-8 0 0,5 0 0,0 0-7,-1 0 0,-6 0 0,2 0 0,-5 0-11,-2 0 1,7 0 0,0 0-1,-2 0-51,-3 0 0,-2 0 1,-1 0-1,4 0 23,4 0 1,-5 0-1,5 0 1,-5 0 15,-2 0 1,2 0 0,3 0 0,2 0 19,-3 0 0,-1 0 0,-4 0 1,4 0 6,4 0 0,-5 0 0,5 0 8,-5 0 0,-2 0 1,0 0-10,-1 0 1,1 0 0,0 0-3,0 0 0,-1 0 0,1 0-1,0 0 0,-8-7 1,1-1-2,2 3 0,-5 3 0,3 2 0,1 0 1,-3 0 60,1 0 1,-7 0 273,8 0-233,-10 0 0,4-2-77,-9-6 0,3 6-96,4-5 12,-5 4 1,8 1 83,-10-5 1,0 2 87,0-10 0,0 8-47,0-8 0,0 1-26,0-8 1,0 0 0,0 1 0,0-1-78,0 0-1,0 0 1,0-2 0,0-2-235,0-4 0,0-6 1,0 5-1,0-1-693,0 1 965,0-8 0,0 5 0,0-9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4:40.0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44 6757,'0'-12'298,"0"2"0,0 8-158,0-5 10,0 4-94,0-6-94,0 9 1,2 0 22,5 0 0,-2 0 1,10 0-2,2 0 1,2 0 0,3 0 8,0 0 1,-1 0 0,4 0-1,1 0 2,3 0 0,0 0 1,-4 0-1,1 0-32,3 0 1,10 0 0,-5 0 0,2 0-2,0 0 1,1 7 0,9 0 0,2-2 27,3-3 0,0-2 1,-10 0-1,-3 0 13,-1 0 0,-1 0 1,5 0-1,-2 0 24,-3 0 1,-9 0 0,4 0 0,-2 0-10,0 0 0,0 0 0,-7 0 1,0 0-18,0 0 1,-1 0-1,1 0 1,0 0-19,0 0 0,0 0 0,-1 0 0,1 0-18,0 0 1,0 0-1,-1 0 1,4 0 23,4 0 1,-5 0 0,5 0 0,-5 0 29,-2 0 1,0 0-1,2 0 12,5 0 1,-5 0-1,5 0 1,-5 0-4,-2 0 0,0 0 0,0 0-20,-1 0 0,1 0 0,0 0-28,0 0 0,0 0 1,-1 0 27,1 0 1,0 0-1,0 0 8,-1 0 1,-6 0 0,-1 0-1,3 0-19,3 0 1,-6 0-1,1 0 1,2 0-9,2 0 1,3 0 0,0-2 27,-1-5 1,1 4 0,0-4 0,0 5 32,0 2 0,-1 0 1,1 0 13,0 0 0,-8 0-117,1 0 1,-1 0 2,8 0 0,-7 0 1,-1 0-22,3 0 1,3 0 0,1 0 45,1 0 0,0 0 0,0 0-86,-1 0 0,-6 0-558,-1 0 669,-9 0 0,15 0 0,-8 0 0</inkml:trace>
  <inkml:trace contextRef="#ctx0" brushRef="#br0" timeOffset="1567">2701 66 7675,'-14'-7'-420,"-1"-1"1,8 1 512,-8 7 0,8 0-83,-8 0 0,1 0-84,-8 0 1,0 0-1,1 0 1,-1 3-114,0 4 1,0-5 186,1 6 0,-1 4 0,0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4:41.2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64 872 7949,'-12'2'-694,"2"3"817,0 2 0,8 1 0,-10-8-77,5 0-32,4 9 0,-4-6 0,14 6-4,8 1 0,7-8 0,4 6-56,3-6 1,3-2 0,-3 0 0,5 0 27,-1 0 0,9 0 0,-6 0 0,7 0-15,8 0 0,-5 0 0,5 0 0,-5 0-6,-2 0 1,-1 0-1,1 0 1,-1 0 24,1 0 0,-3 0 0,-2 0 0,-6 0 10,-1 0 0,4 0 1,-7 0-1,-2 0 5,-3 0 0,5 0 0,0 0 0,-2 0-14,-3 0 1,0 0 0,3 0 0,2 0-17,-3 0 1,-1 0 0,-1 0-1,2 0 33,3 0 1,0 0 0,-7 0 0,0 0 17,0 0 1,7 0-1,0 0 1,-3 0-26,-1 0 1,-11 0 0,3 0 50,7 0 0,-2 0 0,7 0 0,-5 0-52,-2 0 1,0 0 0,0 0-3,-1 0 1,1 0 0,0 0 0,0 0-2,0 0 1,-1 0 0,1 0 5,0 0 0,0 0 0,-1 0 1,1 0 0,0 0 0,0 0 0,0 0 0,-1 0 0,1 0 2,0 0 0,0 0 1,-1 0 16,1 0 0,-7 0 0,-1 0 0,3 0-9,3 0 0,1 0 0,1 0-9,0 0 0,0 0 1,-1 0-1,1 0 16,0 0 0,0 0 0,0 0 18,-1 0 1,1 0 0,0 0-11,0 0 1,-8 0-1,1 0-62,2 0 1,-5 0-9,2 0 0,1 0 63,7 0 0,-1 0 0,1 0-11,0 0 0,-8 0 0,1 0-121,2 0 1,-5 0-428,2 0 541,-9 0 0,5 0 0,-10 0 0</inkml:trace>
  <inkml:trace contextRef="#ctx0" brushRef="#br0" timeOffset="1474">587 44 9514,'0'22'200,"0"0"-153,0 0 0,0-1 1,0 1-1,0 2-42,0 5 1,-3 5 0,-2 10 0,-2-1 35,2 1 0,3 2 0,2 2 0,0 3-23,0-3 0,-3 6 0,-2-6 0,-2-4-33,2-6 1,3-4 0,2 5 0,0-5-74,0-3 0,7 1 0,0-6 0,-2 3 65,-2-2 1,-3 0 0,0-1 0,2 6-45,5 2 0,-4-8 1,4 3-339,-4-5 1,-3-9-1464,0-1 1868,0-9 0,9-14 0,3-16 0</inkml:trace>
  <inkml:trace contextRef="#ctx0" brushRef="#br0" timeOffset="1927">1044 197 6256,'0'-12'1315,"0"0"-354,0 4-720,0 6 0,0-5-106,0 14 0,0 5 0,0 10 0,0 2-32,0 5 1,0 5-1,0 9 1,0 1-56,0-1 1,7 3 0,3 3 0,-1 4-100,1 3 0,5 2 0,-8 5 0,0-3-29,3-2 1,-8-9 0,6 4-1,-6-2-26,-2 0 1,2-1 0,3-6 0,2-3-296,-2-5 1,-2-4 0,-3-10-1239,0-1 1639,0 1 0,0-20 0,0-4 0</inkml:trace>
  <inkml:trace contextRef="#ctx0" brushRef="#br0" timeOffset="2427">1762 153 7949,'0'-22'-380,"0"1"0,0 6 1,0 1 973,0-3 1,8 5-269,-1-3 1,0 8 0,-4-5 327,4 2-497,-5 3 1,10 7 0,-7 2-20,3 5 0,-1 5 1,-7 10-1,0 2-29,0 6 0,0-4 0,0 10 0,0 3-45,0 2 1,0 5 0,0 3 0,0 4-28,0 3 1,7-6-1,0 8 1,-2 0-44,-2-2 1,-3 7 0,0-7 0,0 2-76,0 0 0,0-3 0,0 6 1,0-5-229,0-3 1,0 7 0,0-4-1,0 0-227,0-6 1,0-11 0,0-5-1,0-3-1162,0-4 1698,0-12 0,-10 4 0,-2-7 0</inkml:trace>
  <inkml:trace contextRef="#ctx0" brushRef="#br0" timeOffset="2960">1066 153 7820,'0'-14'130,"0"-1"0,0 8 632,0-8-158,0 11-547,0-16 0,0 20 1,0 3-281,0 16 0,0 5 0,0 12 0,0 3-166,0 2 1,0 5 0,0 5-1,0 5-537,0-1 926,9 8 0,-6-7 0,6 9 0</inkml:trace>
  <inkml:trace contextRef="#ctx0" brushRef="#br0" timeOffset="3494">565 937 7839,'0'22'299,"0"0"-350,0-1 1,0 1-1,0 2 1,0 5 42,0 8 1,0 1 0,2 1 0,3-3-173,2 3 1,10 2 0,-5 0 0,3-2 179,-1-3 0,1 1 0,7 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4:50.2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1 399 6267,'0'-13'330,"0"0"0,0 0 0,0 0-158,0 0 0,0 1 1,0-1-1,0 0 87,0 0 1,0 4 301,0 1-428,0-1 1,0 4-44,0 5 1,0 5-1,0 8-12,0 0 0,0 1 0,0 2 0,0 3 0,0 1 1,0 1-1,0 6 1,0 2 37,0 1 1,0 4 0,0-3-1,0 2-29,0 3 1,1 0 0,2-2 0,3-3-11,1 1 1,-4-5-1,2 3 1,0-3-37,-1-1 1,4-1-1,-3 0 1,-1-3-3,2 0 0,-5 4 0,3 4 0,-2-2-9,-2-1 1,0-1 0,0 0-1,0-1-58,0 1 0,0-2 1,-2-2-1,0-5 52,-3-3 1,1 3 13,4 0-63,0-5-118,0-6-71,0-6-57,0 0 205,0-6 1,0 3-1,0-6 1,0-1-8,0-1 1,0 2 0,0 1 0,0-2 5,0-2 1,0-5-1,0 0 1,0 0 11,0-2 1,0-1 0,0-5 0,0-1 13,0 0 0,-4 1 0,-1-1 1,3-1 43,0-3 1,2 3 0,0-3 0,-1 3-14,-4 1 1,4 0 0,-3 0 0,2-1-7,2-3 0,0 3 1,0-4-1,0 1 24,0 0 0,0-4 0,0 4 0,0 0 9,0-2 1,0 5 0,0-3 0,0 3-5,0 1 0,0 1 0,-1-1 0,-2 2-2,-1 2 0,-1 4 0,5 5 1,0 0 12,0 0 0,0 0 0,0 0-3,0 0 0,0 1 0,0-1 1,0 0 1,0 4 0,2 2 0,1 0 52,1 0 0,0 3-7,-4-5 0,2 2-80,2-2 13,-3-2 1,11 10-6,-4-4 0,-2 5 1,0 3-30,0 1 0,1 6 0,6-2-26,-1-1 0,1 0 1,2-4-1,0 1-21,2-1 1,2-2-1,-2 1 1,5 0 0,2 3 1,6-1-1,1-4 1,1 0 23,-1 0 1,5 4 0,-1 1-1,5-3 30,3 0 1,6-2 0,-1 0 0,5 0 30,3 0 0,1-2 0,-3 0 0,3-3-9,2 2 0,-5 1 0,0-1 1,-4-2-16,-2 3 0,-7 0 1,5 2-1,-1 0-11,2 0 0,5 0 1,-8 0-1,0 0 2,1 0 1,2 0 0,-4 0 0,-3 0 15,-5 0 0,2-4 1,-2 0-1,2 1-5,1 1 1,2-2 0,2 0-1,1 0 24,-2-2 1,3 4-1,-2-2 1,-4 3 0,-2 1 0,-3-5 1,3 1-1,-2 1-6,1 2 1,-3 1 0,-1 0 0,-1 0-1,0 0 1,6 0 0,-3 0 0,1 0 4,0 0 1,-5 0 0,2 0 0,-1 0 5,0 0 0,0-4 0,-4-1 0,0 1 7,-1-2 1,1 5 0,0-3 0,-2 1 23,-2-2 0,2 4 1,-3-3-1,2 2 23,-2 2 0,2 0 0,-4 0 0,-1 0-3,1 0 1,-2 0-1,-4 0 1,0 0 45,0 0 0,1 0-86,3 0 0,-3 0-176,4 0 171,-4 0 1,-8 0-5,-6 0 1,-6 0-265,-7 0 1,0 5-145,0-1 0,5 6 392,-1-2 0,6 4 0,-2 1 0</inkml:trace>
  <inkml:trace contextRef="#ctx0" brushRef="#br0" timeOffset="1216">26 1028 8055,'0'-12'-205,"0"3"40,0 0 146,0 7 1,0-3 54,0 10 1,0 2-1,-1 6 1,-2 1 27,-1 3 1,-1-1 0,5 5 0,0 2-20,0 1 1,0 2 0,0 0 0,0-2-13,0-3 0,0 4 0,0-4 0,0 3 3,0 2 1,0-5 0,0-1 0,0-1-29,0-3 0,2 2 0,1-1 0,1-1-9,-1-2 0,-2-5 1,-1-1 79,0 2-31,0-4 1,2 0-64,2-6 6,-3 0 1,11 0-2,-4 0 0,0 0 0,0 0 2,2 0 1,2 0 0,0 0 0,1 0 5,0 0 0,1 0 1,4 0-1,2 0 2,0 0 0,8 0 0,-2 0 0,1 0 0,0 0 0,0 0 0,3 1 0,4 2-27,4 1 0,-3 1 0,2-4 0,3 2-4,0 1 0,6 1 0,1-5 0,3 1 29,2 3 0,-5-2 1,0 2-1,1-3-6,2-1 0,-8 0 0,-4 0 0,-1 0 14,1 0 0,0 0 0,-1 0 0,-1 0-27,-2 0 1,5 0 0,5 0 0,0 0 22,1 0 0,-4 0 0,-5 0 0,-3 2 18,-2 2 0,3-2 0,-2 2 1,-1-3 18,0-1 0,-1 0 0,-2 0 0,2 0-2,4 0 0,-3 0 1,1-1-1,-2-2-30,0-1 1,4-1-1,-4 5 1,-2 0 8,0 0 0,-3 0 0,1 0 0,0 0-12,-1 0 0,1 0 0,-2 0 0,-1 0 78,-1 0 1,-2 0-1,2 0 1,-2 0-32,-1 0 0,0 0 0,-4 0 0,2 0-13,-1 0 0,-2 0 0,1 0 0,0 0-42,3 0 0,0 0 0,-2 0 1,1 0 0,-1 0 0,-1 0 1,1 0-1,3 0 29,1 0 1,-5 0-1,4 0 1,-2 0 38,0 0 1,5 0-1,-5 0 1,-2 0-83,0 0 1,-2 0 0,-1 0-1099,1 0 1115,-6 0 0,-1 0 0,-6 0 0</inkml:trace>
  <inkml:trace contextRef="#ctx0" brushRef="#br0" timeOffset="2400">3059 154 6871,'0'-12'538,"0"-1"-229,0 6 1,-1 1-158,-3 6 0,1 0 1,-4 1-74,1 4 0,-3-3 0,5 7 0,0 1-58,-2 1 0,5 2 0,-4 0 0,4 0-7,1 0 0,-2 1 0,0 2 0,-3 2 3,2 2 1,2-2 0,1 2-1,0 0 13,0 0 0,0 0 0,0 2 1,0 0-8,0 1 0,0 1 0,0 2 1,0-1-26,0 1 0,0 0 1,0-2-1,-1 0-10,-4 2 1,4-7-1,-3 5 1,2-3 1,2-1 0,0-4 0,0 2 12,0 1 0,0 0 1,0 2-1,0-4 1,0-3-1,0-1 1,0 0 2,0 0 0,0 0 0,0 0 0,0 0-4,0-1 1,0 1 0,0 0-1,0 0-3,0 0 1,0 0 0,0 0 0,0 1-7,0 3 1,0-3 0,0 3 0,0-2-26,0-3 0,0 3 0,0 0 0,0 3 7,0-3 1,0 4-1,0-2 1,0-1 64,0-2 1,0-1 0,0 0-35,0 0 0,0-1 0,0 1 13,0 0 0,0-4 0,0-1 42,0 2 0,0-3 0,0 2-13,0 1 1,0-3-1,0 2-25,0 1 1,0-3-1,0 1-20,0 2 0,0-3 6,0 2 1,0-5 5,0 5-22,0-1 0,0 1 5,0 0 0,0-5 11,0 4 1,-1-5-11,-4 2-96,4-4 26,-5-1 55,6 6 1,0-3-38,0 5 48,0-5 1,0 4-95,0-3-5,0-2 1,-1 5 2,-3-3 0,1-2-66,-6 2 1,1-3-1,-5-1-54,0 0 0,0 5 0,-1-1 1,-2-1-907,-1-2 1128,-6 5 0,-3-5 0,-6 5 0</inkml:trace>
  <inkml:trace contextRef="#ctx0" brushRef="#br0" timeOffset="2883">2982 77 7012,'0'-12'-416,"0"12"1,0 7 244,0 7 1,0 9 170,0-2 0,0 3 0,0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4:54.3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603 90 7013,'0'-8'1195,"0"-1"0,-1 6-971,-3-1 1,2 4 0,-4 3 0,2 2-170,0 3 0,0-4 0,4 4 0,0 2-4,0 2 0,0 2 0,0 2 0,0 1-61,0-1 0,0 4 0,0 1 0,0 3-21,0 2 0,-5 0 0,1 1 0,1 1 17,2 2 0,1 5 0,0-4 0,0 1 11,0-1 1,-2 0-1,0-2 1,-3 1 37,2-1 0,2-7 1,1-2-1,0 0-9,0 0 0,0-4 1,0 1-1,0-3-20,0-1 1,-1 4-1,-2 1 1,-2-3-45,3 0 1,0-3 0,2 1-1,0 2 20,0 2 0,0-3 1,0 3 4,0-3 1,0 1-1,0 0 1,0 3 10,0-3 1,0-1 0,0 1 59,0 2 0,0-7 1,0 3-1,0-2-69,0 1 1,0 0 0,0 1 0,0 0-17,0 0 0,0 0 0,0 0 1,0 0 12,0-1 1,0 1 0,0 0 87,0 0 0,0 0 0,0 0-16,0 0 1,0-1 0,0 1-49,0 0 1,0-4 0,0-1-233,0 2 1,0-3-1,0 2-253,0 1 1,0-3-30,0 2 1,2-1-127,2 5 1,-3 0 629,4 0 0,-4 0 0,-1-1 0</inkml:trace>
  <inkml:trace contextRef="#ctx0" brushRef="#br0" timeOffset="901">1156 52 8229,'0'-13'-758,"0"0"996,0 0 593,0 6-122,0 1-293,0 6-334,0 0 0,0 6 0,0 2-13,0 4 1,0 1 0,0 0-1,0-1-19,0 1 1,0 2 0,0 0 0,0 2-63,0-1 0,0 3 1,0-1-1,0 2-49,0 3 0,0 6 0,0 1 1,0 0 15,0 1 0,0 2 1,0 7-1,0 0 57,0-2 1,0 4 0,0-9 0,0 0 9,0-3 0,0-3 0,0-3 0,1-3-18,4-4 0,-4-2 0,3-2 0,-2-1 6,-2 1 0,0 0 1,0 0-1,0 0 3,0 0 0,0 0 1,0-1-1,0 1 23,0 0 1,0 4 0,0 0-1,0-1-14,0-2 0,0 4 0,0-1 1,0-2-22,0 0 0,0-3 0,0 1 1,0 0-27,0 0 1,0 0 0,0 0 0,0 0 25,0-1 0,0-3 1,0 0-1,0 1 49,0 1 1,0 2-1,0 0 1,0 0 26,0-1 1,0 1 0,-2 0-50,-2 0 1,3 0 0,-4 0 21,4 0 0,1-5 1,0 1-6,0 1 0,0 1-36,0 2 1,0 0 30,0 0 1,0-1-85,0 1 1,0 0-67,0 0 1,0 0-1,0 0-94,0 0 1,0-5 0,1 1-837,4 1 1,-4-3-982,3 1 2021,-2-5 0,4 3 0,1-6 0</inkml:trace>
  <inkml:trace contextRef="#ctx0" brushRef="#br0" timeOffset="1933">1837 52 8229,'0'-9'-624,"0"0"1,0 5 1686,0-4-462,0 5-149,0-3-352,0 6 1,0 6 0,0 2-18,0 4 1,0 1 0,0-1 0,0 3-13,0 2 1,0-3 0,0 5 0,0-2-38,0 0 0,2 2 0,0-2 1,3 3-26,-2 0 1,-2 4 0,-1-3 0,0 4-47,0 0 0,1 5 1,2 2-1,2-1-19,-3 1 0,0-2 0,-2-5 0,0 1 80,0 0 1,0-1-1,0 0 1,0-4 48,0-4 0,0 2 1,0-2-1,-2-1-51,-2-2 0,3-1 0,-4 0 0,3-1-44,-3 1 1,4 0 0,-3 1 0,2 2-8,2 1 1,0 0-1,0-2 1,0 0 34,0 3 1,0 0 0,0-2 0,0 1 43,0-1 1,0 2 0,0-1-1,0-1 22,0-2 0,0 3 0,0 1 0,0-1-19,0 1 1,0-3 0,0 2 0,0-3-52,0-1 0,0 0 0,0 0 0,0-1 10,0 1 0,0 0 1,-1 0-20,-4 0 0,4 0 1,-3 0 92,2-1 0,2-3-61,0 0 1,0-1-1,0 5-13,0 0 0,0-5 1,2 1-8,2 1 0,-3-3 0,4 2-26,-4 1 0,-1 1 0,0 2-46,0 0 1,0 0-1,0-1-96,0 1 0,0 0 52,0 0 0,0 0 0,0 0 29,0 0 0,0-5 0,0 1-274,0 1 0,2-5 1,0 1 355,3 0 0,5-5 0,-3 5 0</inkml:trace>
  <inkml:trace contextRef="#ctx0" brushRef="#br0" timeOffset="3217">64 476 8229,'-13'0'-557,"0"0"0,4 0 563,1 0 0,5-2 0,-3-1 452,0-1-214,5 0 0,-3 4-129,8 0 0,-1 1-89,5 4 0,1-4 0,4 3 1,0-2-41,0-2 1,4 0-1,1 0 1,2 0-24,3 0 0,1 0 1,2 0-1,1 0-24,3 0 1,2 0 0,3 0 0,0 0 40,0 0 1,4 0-1,2 0 1,2 0 61,-1 0 1,-3 0 0,0 0 0,0 0-36,-1 0 1,1 0-1,-1 0 1,2 0-29,3 0 0,-3 0 0,3 0 0,-3 0-23,-2 0 1,1 0 0,0 0 0,1 0 25,2 0 1,-2 0 0,5 0 0,-3 0 21,1 0 0,6 0 0,-3 0 0,-1 0 15,-2 0 0,-4 0 1,-4 0-1,0 0-27,0 0 1,2 0 0,1 0 0,-3 0-10,0 0 1,0 0-1,7 0 1,-1 0 10,-4 0 1,0 0 0,-5 0 0,-1 0 57,1 0 0,-4 0 1,-5 0-1,-2-2-26,2-2 1,-3 3 0,0-4 0,0 4-19,0 1 1,-4 0 0,1 0 0,-1 0 3,1 0 1,-3 0-1,3 0 1,-1 1 20,1 4 1,-1-4 0,4 3-1,-2-2-9,-2-2 0,3 0 0,-2 0 1,-1 0-15,-2 0 0,-1 0 0,-1 0 0,1 0 43,0 0 0,0 0 0,0 0-2,0 0 0,0 0 0,-1 0-29,1 0 1,0 0-1,0 0 1,0 0-23,0 0 1,-5 0 0,1 0-1,1 0 2,1 0 1,-2 0 0,-1 0 7,2 0 1,2 0-24,1 0-15,-6 0 0,4 0-197,-2 0 1,-2 0-603,2 0 827,-7 0 0,10 0 0,-5 0 0</inkml:trace>
  <inkml:trace contextRef="#ctx0" brushRef="#br0" timeOffset="4401">89 874 6592,'-8'7'-156,"-1"-2"1,5-4 357,-5-1 1,5 0 261,-5 0 36,7 0-348,-4 0 1,6 1-127,0 4 0,6-4 1,2 5-62,4 0 1,0-5 0,3 3 0,0-2-8,3-2 0,6 0 0,0 0 0,6 0 21,3 0 0,0 0 0,2 0 0,0 0 19,0 0 0,4 0 0,1 0 0,0-2 5,-3-2 0,-1 3 1,2-4-1,2 4 1,3 1 1,-3-2-1,3 0 1,-2-3-5,2 2 0,-1 2 1,3 1-1,1 0 9,0 0 0,-5-4 0,3-1 0,1 3 56,2 0 0,-2-2 0,3 0 0,0 1-22,2 1 1,-3 1 0,-1-2-1,-3-1-11,-6 1 1,0 1-1,-7 2 1,0 0-9,1 0 1,-3 0-1,3 0 1,-1 0-113,0 0 1,6 0 0,-2 0 0,3 0 26,2 0 0,-7 0 1,-2 0-1,-1 0 73,1 0 0,-4 0 0,1 0 0,-6 0 85,-2 0 1,4 0 0,-3 0 0,0 0 13,-3 0 0,1-1 0,1-2 0,1-1-89,3 1 0,0 2 0,-1 1 0,-2 0-34,-1 0 1,4 0 0,-3 0 0,1 0 39,1 0 1,-7 0 0,3 0 0,-4 0 36,-1 0 1,-5 0-1,1 0-59,1 0 0,1 0 1,2-2-28,0-2 0,0 2 0,0-2 0,-1 3 13,1 1 1,-4 0 0,-1 0 27,2 0 0,-2 0 1,-1-2 39,-2-2 1,1 3-107,-2-4 0,-1 4 0,6 1-17,1 0 1,-3 0 38,2 0 0,-1 0-2,5 0 1,-4 0 97,-1 0-887,-5 0 316,3 0 0,-1 0 273,4 0 1,2 0 0,2 0 123,0 0 1,-4 0 0,-1 0-1,2 0 102,2 0 0,-5 0 0,4-6 0,-4-1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5:00.5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64 257 8121,'0'-13'-244,"0"0"-419,0 1 0,0-1 777,0 0 0,0 0 287,0 0 32,0 0-215,0 6 1,-1 2-125,-3 5 1,1 0-1,-4 1 19,1 3 0,2-1 1,4 6-28,0 1 0,0 1 0,0 2 0,-2 0-13,-2 0 1,2-1 0,-2 1 0,3 0-28,1 0 1,0 0-1,0 0 1,0 0-19,0-1 0,0 1 1,0 2-1,0 0-11,0 2 0,0 1 0,0-6 0,0 3-26,0 2 0,0-3 0,0 5 0,0-2-55,0 0 0,0 4 0,0-3 0,0-3 8,0-1 0,0 4 0,0-1 0,0-2 44,0 0 1,4 2-1,0 0 1,-1-1 1,-1-2 0,-2-1 0,0 0 0,0 0 10,0-1 0,0 3 0,1 0 0,2 3-16,1-3 0,0 0 1,-4-3 7,0 1 1,0 0-1,0 0 1,0 0 33,0 0 0,0-1 0,0 1 1,0 0 24,0 0 0,0 0 0,0 0 0,2 0-63,2-1 1,-2 3 0,2 0-1,-3 3 29,-1-3 0,2 5 0,1 2 1,1 2-11,-1 2 1,-2-5 0,-1 1 0,2 0-59,2 3 0,-3 0 0,4 0 0,-4-3-169,-1 0 0,0-6 1,0 1-552,0-3 771,0-1 0,6-6 0,1-1 0</inkml:trace>
  <inkml:trace contextRef="#ctx0" brushRef="#br0" timeOffset="1999">51 219 8121,'0'-9'-1082,"0"1"851,0-2 0,0-2 0,-1 1 381,-3 2 1,2 2-1,-3 4-54,-1-1 0,4-2 0,-3 3-88,-1-1 1,5-6 0,-4 1 96,4-2 1,1 2 0,-2 1 0,0-2 11,-3-2 0,1 4 0,4-1-56,0-1 0,0 3-35,0-1 1,0 3-35,0-3 0,1 5 4,4-1 1,-2 2 77,5 2 0,-4 0-43,5 0 0,0 0 7,3 0 1,1 0-1,0 0-35,0 0 0,0 0 0,0 0-44,0 0 0,-1 0 0,1 2 0,2 0-13,2 3 1,-3 0 0,5-2 0,-2 2 11,0-3 1,4 1 0,-2 0 0,1 1 16,3-1 0,-1-1 1,1-2-1,-1 0 20,1 0 1,1 1 0,0 2-1,-1 1 22,-2-1 1,-1-1 0,3-2-1,-3 0-14,-1 0 0,2 0 0,-4 0 0,0 0-13,2 0 1,-5 0-1,3 0 1,-2 0-3,-2 0 0,1 0 0,2 0 0,1 0-41,-2 0 0,1 4 0,0 0 0,2 0 5,2 2 0,0-3 0,3 4 0,-3-1 26,-1-3 0,4 2 0,-3 0 1,1-1 21,0 2 0,-3-5 0,3 3 0,0-2 10,-1-2 0,5 0 0,-5 0 0,1 0-2,1 0 0,-1 0 0,5 0 1,-1 0-37,1 0 0,0 0 0,-1 0 1,3 0 23,2 0 1,-2 0-1,5 0 1,-2 0 3,-2 0 0,-2 1 0,0 2 0,2 1-6,1-1 1,0-1 0,-5-2 0,0 0 8,-4 0 1,6 0 0,-4 0 0,-1 0 6,-2 0 0,1 0 1,-2 0-1,1 0 6,2 0 1,1 0 0,0 0 0,-2 0 25,2 0 0,0 0 1,0 0-1,-2 0-32,2 0 0,-3 0 0,2 0 0,-1 0-13,-1 0 0,3 0 0,-4 0 0,-1 0 22,1 0 0,2 0 0,-4 0 1,0 0 25,2 0 0,-5 0 1,5 0-1,-2 0-38,0 0 1,0-2-1,-4-1 1,0-1-2,0 1 1,4 2 0,0-1 0,0 0-21,2-3 0,-4 1 0,5 4 1,0 0-13,0 0 0,-4 0 0,1 0 56,-3 0 1,4 0-5,-1 0 1,-4 0-4,-5 0 47,1 0 17,-2 0 0,-1 1 47,-6 4-47,0-4-94,0 5 1,4-5-1,2 2-51,1 1 1,-3 1 65,5-5 0,-5 0 136,4 0-121,1 0 1,4 0-37,0 0 1,-5 0-61,1 0 0,-1 0 1,5 0 86,0 0 1,0 0 106,0 0 0,0 0 320,0 0-115,-6 0-261,-2 0 0,-6 0-94,-3 0 0,1 4-11,-6 0 1,6 6 10,-1-1 1,3-2 0,1 2 13,0 1 1,0-3 0,1 1 10,3 2 1,-2 2-1,2 0-13,-2 1 0,-1-1 0,2-2 0,1-2-29,-1 2 1,3 2 0,-2 1 10,-1-1 1,0 1-1,0 0 26,1 0 1,0 0 0,-4 0 10,0 0 1,0-1 0,0 1 0,-1 0-36,-4 0 0,4 0 1,-3 0-2,2 0 1,2-1 0,0 1 0,0 0 24,0 0 1,0 0-1,0 0 1,0-1-30,0 1 1,0 0 0,0 0 39,0 0 1,0 0 0,0 0-1,0-1 8,0 1 0,0 0 1,0 0-3,0 0 0,0 0 0,0 0-5,0-1 0,2 0 0,1-2 0,1-2-32,-1 2 1,-2-2 0,-1 0-1,2 1 100,2-2 1,-3 4 0,4-2-70,-4 2 0,-1-2 1,0-1-1,1 1-17,4-2 0,-4 4 0,3-2 7,-2 2 0,-2-2 0,0 0 0,0 1 39,0 1 1,0-2 0,0-1 0,0 2-31,0 2 0,-4 0 0,-1 3-6,2 2 0,2-7 0,1 3 0,0-2 21,0 1 0,0 0 0,0 1 0,0 0-5,0 0 1,0 0-1,0 0 1,0 1 37,0 3 0,-1-3 0,-2 3 0,-2-1-43,3 1 1,0-2-1,2 2 1,0-3-64,0-1 0,0 0 1,0 0-1,0-1-49,0 1 0,2 0 1,0 0 51,3 0 0,-1 0 0,-3 0-166,4-1 0,-4-3 0,5-2-790,0-1 1010,1 4 0,5-9 0,1 5 0</inkml:trace>
  <inkml:trace contextRef="#ctx0" brushRef="#br0" timeOffset="3282">141 1440 6739,'8'0'198,"-3"0"0,-5 1-44,0 3-102,0-2-78,0 3 0,2-3 1,2 1 12,5 1 1,-2 0 0,1-4-1,2 0 1,2 0 0,5 5 0,1-1 0,2-1 8,3-2 0,3-1 1,2 0-1,4 0-23,1 0 1,0 0 0,2 0 0,0 2-9,0 2 0,1-3 1,0 4-1,-4-4 31,0-1 1,4 0-1,-4 0 1,3 0 12,-1 0 1,0 0 0,5 0 0,-1 0-2,1 0 0,-5 0 1,0 0-1,1 0-3,-2 0 1,4 0 0,-4 0 0,1 0 3,0 0 0,-4 0 0,3 1 1,0 2 19,0 2 1,-3-1 0,2-4 0,1 0-28,0 0 1,-3 0-1,3 0 1,-2 0 0,-2 0 0,-1 0 1,1 0-1,2 0-3,2 0 1,-4 0 0,1 0 0,-3 0-10,-1 0 1,4 0-1,0 0 1,-2 0 26,-1 0 0,-1 0 1,0-2-1,-1 0 6,1-3 0,0 1 0,-2 4 1,-1 0-24,-2 0 1,1 0 0,2 0 0,-1 0-65,-2 0 1,-1 0 0,3-1 0,-1-2 118,0-2 1,-3 1 0,-2 4 0,-1 0 102,1 0 1,-7-4-1,3 0 1,-2 1-137,1 1 0,-4 2 0,1 0 1,1 0-79,1 0 1,-2 0-1,-1 0 1,2 2-26,2 2 0,1-3 0,0 4 0,-1-4 16,1-1 1,4 0 0,1 0 0,-3 0 96,-1 0 0,-1 0 1,0 0-1,0 0 57,0 0 0,-5 0 1,1 0-33,1 0 0,-3 0-43,2 0 1,-5 0 0,5 0-46,1 0 0,-3 0 0,1 0 6,2 0 1,-3 0 0,2 0 46,1 0 1,-3 0 45,2 0-161,-1 0 1,1 0-1,-1 0-99,2 0 1,-2 0 0,0 0 12,2 0 0,3 0 0,3 0 0,1 0 178,-1 0 0,-2 0 0,-1 0 0</inkml:trace>
  <inkml:trace contextRef="#ctx0" brushRef="#br0" timeOffset="4466">103 656 6449,'-7'0'1800,"1"0"-1539,6 0 0,0 1-225,0 3 1,1-2 0,4 2 0,2-1-63,0 1 1,6-2 0,-2 3 0,6 0-61,3-1 0,6 2 0,6-4 1,2 3-5,6-2 1,-2 2 0,7 0 0,-3-3 57,1 0 0,4 2 0,-4 0 1,-3-1 22,-4-1 0,1-2 1,-3 0-1,3 0-5,2 0 1,-5 0 0,1 0 0,2 0-11,4 0 1,-5 0 0,1 0 0,-3 0 8,-1 0 1,-3 0-1,4 1 1,1 2 16,-3 1 0,4 1 0,-4-5 0,2 0 49,6 0 1,-2 4 0,7 0 0,-3-1 1,1-2 1,2-1-1,-5 0 1,0 0-50,-3 0 0,-6 0 1,2 2-1,0 1-1,0 1 1,-3 0 0,2-4 0,1 0-3,0 0 0,3 0 0,5 0 0,2 0-11,-2 0 1,-5 0 0,-2 0 0,2 0 11,1 0 0,-4 0 0,-4 0 0,-5 0 16,-3 0 0,1-1 1,2-2-1,-3-1 4,-3 1 1,0 1-1,1 2 1,-1 0 3,1 0 0,2 0 0,-2 0 0,-1 0-25,1 0 0,4 0 0,-3 0 0,1 0-23,1 0 1,-7 0 0,4 0 0,-2 0 1,0 0 0,0 0 0,-4 0 38,0 0 0,-4 0 67,-1 0-15,-5 0-125,3 0 1,-5 0-6,3 0 1,4 0-123,4 0 1,-3 5-339,0-1 520,-7 0 0,-2 2 0,-7 1 0</inkml:trace>
  <inkml:trace contextRef="#ctx0" brushRef="#br0" timeOffset="5484">39 1118 6011,'0'7'975,"1"-1"-682,3-6 1,-2-1 83,2-4 0,-1 4-294,1-3 0,-1 2 0,6 2-93,1 0 0,-3-4 1,1 0-1,2 1-35,2 1 0,5 2 1,1 0-1,2 0 77,3 0 1,2 0 0,2 0 0,1 0-40,2 0 0,6-1 1,-2-2-1,3-1-17,2 1 0,-1 2 1,0 1-1,-3 0-4,0 0 0,2-5 0,3 1 0,-3 1 2,0 2 1,0 1 0,2 0 0,-1 0 12,1 0 1,-2 0-1,-2 0 1,0 0 41,0 0 1,1 4-1,-2 0 1,-4-1-21,-2-1 0,2-2 1,1 0-1,0 0-8,1 0 1,-2 0 0,-3 0 0,1 0-1,2 0 0,5 0 0,-5 0 0,-2 0 4,-1 0 0,-1 0 1,1 0-1,2 0-4,1 0 0,0 0 0,-5 0 0,3 0 9,2 0 1,-2 0 0,5 0 0,0 0 24,0 0 1,0 0-1,2 0 1,-2 0-4,-2 0 1,4 0 0,-5 1 0,-3 2-6,-4 1 0,4 0 0,-4-4 0,0 0-30,1 0 0,-4 2 0,1 1 0,2 1-62,1-1 0,-2-2 0,-1-1 0,1 0 61,-2 0 1,2 2 0,-3 1 0,0 1 91,-1-1 1,-1-2 0,-2 1-1,0 0-89,2 3 0,1-1 0,-6-4 1,3 1-56,2 4 0,-3-4 0,5 3 1,-2-2-77,0-2 0,4 4 1,-2 0-1,-1-1 138,1-1 1,0-2 0,-4 0 0,2 0 88,-1 0 0,-2 0 0,-1 0 1,0 0 25,0 0 0,-4 0-63,-1 0-104,-5 0-43,3 0-6,-1 0 1,-2 0 38,6 0 0,-5 0-40,5 0 0,-1 0-768,5 0 864,-6 0 0,5 0 0,-5 0 0</inkml:trace>
  <inkml:trace contextRef="#ctx0" brushRef="#br0" timeOffset="6481">694 219 8149,'0'-9'0,"0"1"-559,0-2 1,4 2 1026,1 0 0,-1-1 191,-4-4-454,6 6-76,-5 2 1,5 6 0,-6 3-76,0 5 1,0 2 0,0 2 0,0 0-82,0 0 0,0 0 1,0-1-1,0 1 27,0 0 1,0 0 0,0 0-1,0 1 9,0 3 1,0-2-1,0 2 1,0-3-6,0-1 1,0 1-1,1 2 1,2 2-23,1 2 0,1-2 0,-5 3 0,1 2 8,3 1 0,-2 2 0,2-1 1,-3 1-26,-1 0 0,0 4 0,0 1 0,0 1-32,0-1 1,0-1 0,0-4-1,0-2 6,0-2 0,2 0 1,1-3-1,1-1 29,-1 1 0,-2-2 0,-1-4 0,0 0 69,0 0 1,0-5-1,0 1 1,0 1 4,0 1 1,0 2-1,0 0 1,0 0-28,0 0 1,0 0 0,0-1 0,0 1-10,0 0 1,5 0-1,-1 0 6,-1 0 0,-2 0 0,1-1 0,0 1 38,3 0 0,-1 0 0,-4 0 0,0 0-8,0-1 0,0 1 1,0 0-40,0 0 0,0 0 0,0 0-24,0 0 1,0-1-346,0 1 12,0 0 1,0-4-571,0-1 586,0-5 0,0 9 102,0-4 1,0 4 114,0 0 0,0-3 121,0 0 0,0-1 0,0 5 0</inkml:trace>
  <inkml:trace contextRef="#ctx0" brushRef="#br0" timeOffset="7248">655 154 6249,'8'-8'-136,"-4"-1"562,3 6-254,-6-2 1,7 5 75,-4 0-245,-3 0 0,6 4 1,-4 2-1,2 1-134,-3 3 1,0 1 0,-2 4-1,0 0-439,0 2 570,0 6 0,6-3 0,1 6 0</inkml:trace>
  <inkml:trace contextRef="#ctx0" brushRef="#br0" timeOffset="8196">1170 180 7986,'7'-6'-1346,"0"5"1453,-3-3 217,-2-3 1,8 4 128,-6-6-217,0 6-152,-4-2 0,0 6 1,0 3-41,0 5 0,0 2 1,0 2-1,0 0-18,0 0 1,0 0 0,0-1 0,0 1-31,0 0 0,2 0 0,0 0 0,4 0-8,1 0 1,-2 1 0,2 2 0,0 1 5,0-2 1,-3 0 0,3-1-1,1 2-4,-1 1 0,-4 1 0,2-2 1,0 3-7,-1 1 0,0-3 0,-4 4 1,0 2-3,0 1 0,4 1 1,1-3-1,-3 0 18,0 1 0,-2 0 1,0-1-1,0-2 14,0-1 0,4 0 1,0-4-1,-1 2 26,-1-1 1,-2-2 0,0-1-1,0 0-30,0 0 1,0-5 0,0 1-53,0 1 1,1 1-15,3 2 0,-2 0 1,2 0-1,-2 0-12,-2 0 1,4-5 0,0 1 100,-1 1 0,3 1 0,-2 2 1,0-1 13,2-4 0,-5 4 0,4-2-21,-4 5 0,-1-5 1,0 3-1,0-1-22,0-1 0,0 2 1,0 0-3,0 0 0,0-1 0,0 1 10,0 0 1,2 0 0,0 0 19,3 0 0,-1-1 0,-4 1 1,0 0 3,0 0 0,0 0 1,1-2-1,2-1-33,2-1 1,-1-1-1,-4 5 1,0 0 1,0-4-1,0-1-11,0 2 1,0 2-1,0 1-32,0-1 1,4-3 0,0 0-76,-1 1 0,-1 1 0,-1 0-42,3-2 1,-2-2 0,4-4-232,-1 1 0,-2 1-125,6-5 1,-5 1 511,5 3 0,-1-2 0,5 3 0</inkml:trace>
  <inkml:trace contextRef="#ctx0" brushRef="#br0" timeOffset="9148">1915 244 7869,'7'-1'-120,"-3"-3"0,-1 2 93,2-2 156,-4 2 61,10 2 0,-8 0-96,6 0 0,-5 0 0,3 2 7,-1 2 0,0 3 1,-4 6-40,3 0 1,0 0 0,-2 0 0,2 0-52,-3-1 1,4 1-1,-2 2 1,1 0-28,0 2 1,-2 6 0,4-3 0,-1 2 3,-3-1 0,0 1 0,0 3 0,1 1 2,-1 0 1,-2 1 0,1 1 0,1 2-6,1-1 0,0-2 1,-4-1-1,0-1 0,0 1 0,0-2 0,0-1 1,0-3 9,0-1 0,0-1 0,0-2 0,0 1 9,0-1 1,0-2 0,2-1 6,2 0 1,-3 0 0,4 0-1,-4-1 14,-1 1 0,0 0 0,0 0 0,0 0-25,0 0 1,0 0 0,-1-1 0,-2 1 4,-2 0 1,1 0-1,4 0 1,0 0 18,0 0 1,0-1 0,0 1 0,2 0 5,2 0 0,-3 0 1,4 0-8,-4-1 1,-1 1 0,1 0-22,4 0 1,-4 0-1,3 0 1,-1-2-11,2-2 0,-4 2 0,5-2-6,-1 2 0,-3 2 125,2 0 0,2-5 1,-2 1-5,-1 1 1,3-3-1,-2 2-29,-1 1 0,-2-3 0,-1 1-135,0 2 1,0-2 0,0 0-90,0 2 1,2-4 0,1 0-129,1-1 0,2-3 36,-2 2 0,-1-3 91,5-1-5,-5 6 1,3-3 0,-5 4-401,4-1 0,-4-1 552,3 0 0,-2-4 0,-2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5:12.9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64 103 8028,'0'-13'18,"0"5"0,0-1 427,0-1 0,0 3 95,0-2 1,-2 7-115,-2-3 1,2 5-266,-2 5 0,3 2 0,1 6 0,0-1-73,0 1 1,-2 0 0,-1 0 0,-1 1-35,1 3 0,2-1 0,1 6 0,0-1-26,0-1 0,0 3 0,0-5 0,0 2 42,0 3 1,0 1 0,0 1 0,0-2-22,0-2 0,-4 2 1,-1 5-1,2 2-90,2-1 1,1-2 0,0-1 0,1 1 34,4 3 0,-2-3 1,4 3-1,-2-3-3,-2-1 0,0 1 0,0 0 0,1 0 86,-1-2 1,-1-4-1,-2 2 1,0-3 8,0-2 1,-5 0 0,1-6 0,1 1-146,2 0 0,1-4 0,0-1 0,0 2 30,0 2 1,4 0-1,2 3 43,1 2 0,-4-3 1,1 3-1,-1-2 6,1-3 1,-2 3 0,2 0 0,-3 3-18,-1-3 1,0 0 0,0-3 0,0 1-61,0 0 1,0 0-1,0 0-995,0 0-319,0-1-1679,6-4 3050,-5-3 0,5-10 0,-6-3 0</inkml:trace>
  <inkml:trace contextRef="#ctx0" brushRef="#br0" timeOffset="1817">38 0 8028,'-4'9'-259,"-1"-1"523,1-5-198,4 9 0,1-11 1,2 5 56,2 0 1,5-5 0,-2 3-78,4-2 1,0 2 0,1 0 0,2-1-33,2-1 1,1-1 0,5 2-1,0 1-25,4-1 0,0-2 0,9-1 0,2 0 27,4 0 0,1 5 0,-5-1 0,2-1 44,3-2 0,-9-1 1,1 0-1,-8 2 21,-6 2 0,3-3 1,-4 4-1,0-4-52,-2-1 0,-3 0 0,1 0 1,3 0 6,1 0 1,0 0-1,2 0 1,-2 0 13,-1 0 1,4 0-1,-2 0 1,2 0 34,-2 0 1,2 0-1,-6 0 1,1 0-20,0 0 1,-4 0 0,4 0-1,-4 0-67,-1 0 0,1 0 0,2 0 0,2 0 10,2 0 1,-3 0-1,5 0 1,1 0-28,1 0 1,2 0-1,-1 0 1,1-1 73,0-4 1,-3 4-1,-1-3 1,3 2 72,-2 2 1,-5 0-1,2 0 1,0 0-57,0 0 0,0 0 0,3-1 0,-2-2-50,2-1 1,-3-1-1,2 5 1,-1 0-92,-1 0 0,3 0 1,-6 0-1,0 0 9,2 0 1,-5 0 0,3 0 85,-3 0 1,-1 0-1,0 0 1,0 0 26,0 0 0,0 0 0,0 0-29,-1 0 0,1 0 6,0 0 0,0 0 1,0 0 34,0 0 1,-5 0 0,1 0-45,1 0 0,1 0 0,2 0-12,0 0 1,-5 0-1,1 0-16,1 0 0,1 0 1,2 0-18,0 0 0,-4 0 0,-1 0 0,2 0 7,2 0 0,1 0 1,-1 0-1,1 0 79,0 0 1,0 0 0,0 0 63,0 0 0,-5 0 80,1 0-237,-6 0 1,4 0-73,-3 0 1,-1 0 86,6 0 1,-5 0-1,4 0 89,2 0 66,-4 0 1,4 2 348,-6 2-395,1-2 1,-5 5-127,0-3-5,0-3 1,0 11 102,0-4 1,0 0 52,0 0 0,0 1 0,0 4-37,0-1 1,0-3-1,0 0-40,0 1 0,-2 1 0,-1 2-3,-1 0 0,0 0 0,4-1-3,0 1 0,0-4 0,0-1 0,-2 1 51,-2-2 0,3 4 1,-4-2-1,3 1-18,-3-1 0,4 2 1,-5-4-1,2 2 122,0-1 1,-1 1-3,5 4 1,0 0-32,0-1 1,0 1-60,0 0 0,0-4 0,0-1-3,0 2 1,0 2 0,0 1-68,0-1 1,0 1-1,0 0-41,0 0 1,5 0 0,-1 0 0,-1 0-16,-2-1 1,3 1 0,1 0 0,-2 0 18,-2 0 0,3 0 0,0-1 0,-1 3 85,-1 2 1,-2-3 0,1 3 0,2-2-7,1-3 1,1 1-1,-5 0 1,0 0-8,0 0 1,4 0 0,0 0-15,-1-1 0,3 1 1,-2 0-1,-1 0-30,-2 0 0,-1 0 0,0 0 13,0-1 1,0 1-1,0 0-25,0 0 1,0 0 0,0 0-11,0-1 0,5 1 1,-1 0-1,-1 0-12,-2 0 0,-1 0 0,2 0 0,0-1 54,3 1 0,-1 0 1,-4 0-1,0 1 1,0 3 0,4-2 0,1 3 0,-3-1-34,0 1 0,-2-1 1,0-3-1,0 2 0,0 1 1,1 0-1,2 0 0,1 0-75,-1-1 1,-1 0 0,-2-1 0,1 2 5,3-1 1,-2-2 0,2-1 0,-2 0-216,-2 0 0,0 0 1,0 0-1,0 0-471,0-1 0,4 1 0,0 0 131,-1 0 1,4 0-1,0 0 1,2-1-750,-1 1 0,0 0 1366,0 0 0,4 0 0,-5 0 0</inkml:trace>
  <inkml:trace contextRef="#ctx0" brushRef="#br0" timeOffset="3104">76 1221 7565,'8'-5'849,"-3"5"-659,-5 0 1,0 5 0,0 8-65,0 0 1,0 0 0,0 0-1,0 1-46,0 3 0,0-3 0,0 5 0,0-2-10,0 0 0,0 2 0,2-4 0,1 3-20,1-3 0,0 4 0,-4-2 0,0-1 24,0-2 0,4-1 1,1 0-18,-2 0 1,-1-1-1,1 1-31,2 0 0,3 0 1,-2-2 6,1-2 1,-3 1 0,3-4 0,1-1 122,-1 1 1,1 0-1,5-3-20,0 1 1,-4 0-1,-1-4 1,2 2-7,2 2 1,-4-3 0,1 4-1,1-4-112,1-1 1,2 1-1,1 2 1,2 2-91,1-3 1,4 0 0,-2-2 0,1 0 33,3 0 1,1 0 0,2 0 0,1 0 8,3 0 1,-3 0 0,3 0 0,-3 0 14,-1 0 1,0 0 0,-1 0 0,1 0 17,0 0 1,-1-2 0,3 0 0,0-3-2,2 2 0,4 2 0,-2 1 0,-1 0 14,1 0 0,3 0 0,-2 0 0,0 0 29,-3 0 0,-3 0 0,-1 0 0,0 0 29,-1 0 1,0 0 0,-3 0 0,0 0-53,1 0 1,-1 0 0,1 0-1,-1 0-39,1 0 0,1 0 0,2 0 0,-1 0-29,1 0 0,0 0 0,-1 0 0,1 0 56,0 0 0,-2 0 0,-1 0 1,-3 0 42,-2 0 0,4-1 1,-4-2-1,1-2 7,0 3 1,-2 0 0,-3 2-1,2 0-49,1 0 0,4 0 0,-2 0 0,-1 0-24,1 0 1,4 0 0,-2 0 0,2-1 16,-2-4 0,2 4 1,-4-3-1,-1 1 51,1-1 1,2 2 0,-3-2 0,-3 2-12,0 2 1,-3-1-1,1-2-48,0-1 0,0 0 1,0 4-33,0 0 1,0 0-10,-1 0 0,1 0 83,0 0 1,-4 0 62,-1 0 0,1-5-90,4 1 1,-1 0 0,1 4-19,0 0 1,-4 0-323,-1 0-324,1 0 0,-1 0-355,1 0 1,-5 0 140,5 0 1,-5-2 865,5-2 0,-1 3 0,5-5 0</inkml:trace>
  <inkml:trace contextRef="#ctx0" brushRef="#br0" timeOffset="4220">732 129 7799,'11'-9'-24,"-2"1"0,2 3 865,-2-3 147,-3 5-712,5-8 0,-10 11 1,5-2-136,0 5 1,-5 7-1,4-1 1,-4 2-40,-1 2 0,0 0 1,0 0-1,0-1-49,0 1 1,0 2-1,0 0 1,0 4-17,0 1 0,0-3 0,0 3 0,0-2-12,0-2 0,0 3 1,0-1-1,0 1-30,0-1 1,0 4-1,0-4 1,1 2 23,4 3 1,-4-3 0,3 2 0,-1 1 2,2 1 0,-4 2 0,3-1 0,-2 1 7,-2 0 1,1-1 0,2 1-1,1 0-34,-1-1 0,0 1 1,0-2-1,1-1-6,-1-1 0,3-2 0,-2 1 0,-1-2 32,-2-1 1,1-4 0,1 4 0,1-4 8,-1-1 0,-2-5 0,-1 1 1,0 1-25,0 1 0,0 4 0,0 0 0,0 2-16,0-1 1,2-2 0,0-1 0,3 0-15,-2 0 0,-2 0 0,-1 0 1,1 1 19,4 3 1,-4-3 0,3 4 0,-2-4 104,-2-1 0,0 1-45,0 3 0,-4-3 0,-1 3 0,2-2 74,2-2 0,-3-1 1,-1 1-71,3 0 0,0 0 0,2 0-25,0 0 0,-4 0 1,0-1 1,1 1 0,1 0 0,2 0 6,0 0 0,0 0-72,0 0 0,0-5-521,0 1-265,0-6 0,0 4-72,0-3 1,0-1 276,0 5 0,2-5-370,2 2 980,3-4 0,0 5 0,-1 1 0</inkml:trace>
  <inkml:trace contextRef="#ctx0" brushRef="#br0" timeOffset="5053">1387 129 7572,'0'-9'572,"0"1"439,0 5-645,0-3 1,5 8-157,-1 2 1,4 3-1,-2 6-75,1 0 0,-4 0 1,3-1-1,-2 1-43,0 0 0,5 4 0,-5 0 0,1 1-50,0 0 0,-2 1 1,4 3-1,-1 0-72,-3 1 0,3-3 1,-1 1-1,1 2-7,0 1 0,4 2 0,-3 1 0,1 2 43,1 1 0,-2 1 1,3-2-1,-1 2 13,1 2 0,-3-3 0,0 3 1,-1-2-10,-3-2 0,2-2 1,1-3-1,0-1 53,-1-2 0,1-5 0,-3 1 0,3-1-9,1 1 0,-3-3 0,3 3 0,-1-2-61,-3-2 1,2 1 0,0 2 0,-1 1-36,2-2 0,-3 4 0,4-2 0,0 0 53,0 2 0,-3-1 1,3 5-1,-1-1 39,-3 1 1,3-1-1,-1 1 1,1-1 11,0 0 1,0-2 0,-4 0 0,3 0-13,-2 0 0,2-4 1,0 1-1,-1-2-28,2-3 0,-4 1 0,7 0 0,0 0 9,-2 0 1,3 0-1,-5 0 1,1-1 206,0 1 0,2 2-190,-3 2 0,3-3 0,-3 3 1,-3-3 17,0-1 0,-2 0 0,0 0-96,0 0 1,0-5-1,0 1-458,0 1-728,0-4 387,0-1 1,0-6-1,0-3 829,0-5 0,-6-8 0,-1-3 0</inkml:trace>
  <inkml:trace contextRef="#ctx0" brushRef="#br0" timeOffset="6136">76 861 8028,'-8'0'0,"-1"0"-507,-1 0 0,-1 0 1122,-2 0-300,0 0 0,6 2-178,3 2 1,4-2 0,4 2-89,5-3 0,2 4 1,2-1-1,0-1-66,0-2 1,4-1 0,1 2 0,2 0-3,3 3 0,1-1 0,4-4 0,0 0 8,2 0 1,6 0 0,-2 0 0,3 0 23,2 0 0,4 0 0,-1 0 0,0-1 29,-2-4 0,-6 4 0,-1-3 1,0 2-37,0 2 1,-5 0 0,2 0-1,-3 0-9,-1 0 1,0 0 0,-1 0 0,1 0 6,0 0 0,0 0 0,-1 0 0,2 0 30,3 0 1,-3-1 0,3-2 0,-1-1 28,1 1 1,-3 1-1,3 2 1,-3 0 42,-1 0 0,-2 0 0,-1 0 0,-3 0-54,-1 0 0,2 0 1,-4 0-1,0 0-30,2 0 1,1 0-1,6 0 1,-1 0-8,1 0 0,0 0 1,-1 0-1,1 0-19,0 0 0,-1 0 0,0 0 0,-2 0 44,-2 0 1,-4 0 0,3 0 0,-1 0 12,-4 0 1,1 0-1,0 0 1,2 0-20,2 0 0,-4 0 0,3 0 0,-2 0-31,0 0 0,2 0 1,-4 0-1,2 0 15,-1 0 1,-2-4-1,-1 0 1,0 1-17,0 1 1,0 2-39,0 0 0,-5 0-30,1 0 1,-1 0-58,5 0 0,0 0-402,0 0-323,0 0 148,-6 0 519,-1 0 1,-5 0 0,3 0 14,5 0 0,-2 0 0,2 0-707,1 0 873,1 0 0,2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2.27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86 97 8180,'-22'0'-169,"7"0"1,1 0 1412,-3 0-795,7 0 1,3 0-1,14 0 1,8 0-389,4 0 0,10 0 1,3 0-1,1 0-118,6 0 1,-5 0 0,0-2 0,0-3 12,0-3 0,-8-6 1,3 4-1,-2 1-88,2-1 1,-5-5 0,5 8 632,-5 2-248,-12-7 0,-2 19 0,-10 3 0,0 12-28,0 7 1,-7 12 0,-3 0 0,1 8-179,-1-1 1,0 8-1,5-1 1,-2 1-334,2-5 1,3-5-1,2-3 1,0 1-789,0-1 0,0-9 0,0-5 1074,0-5 0,9-2 0,4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5:21.3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78 6813,'6'-13'-340,"-5"4"735,4 1 0,-2 5 0,-1-3 290,3 1 87,-1 3-114,-4-4-412,0 6 0,0 2-130,0 2 1,0-1 0,0 6 0,0 1-42,0 1 1,0-1 0,0 1-1,0 4-31,0-1 1,0 0-1,0 1 1,0 0-40,0 2 1,1 5 0,2-4 0,2 1-8,-3 0 0,0 3 0,-2 0 0,0 1-13,0-2 1,0 2 0,0-5 0,0 1-21,0 0 0,0 2 1,0-4-1,0-1 13,0-2 0,0 3 0,0 0 1,0-1 45,0-2 1,0-1 0,0 0 0,0 0 46,0 0 0,0 0 0,0 0 0,0-1-13,0 1 0,0 0 0,0 0 0,0 0-29,0 0 1,-2-1 0,0 1 0,-3 0-86,2 0 0,2 0 0,1 0 1,0 0-6,0-1 0,0 1 0,1 0 0,2 0 17,2 0 0,-1 1 32,-4 3 0,1-2 0,2 2 0,1-3 99,-1-1 0,-1 0 0,-2 0-68,0-1 0,0 1 0,0 0 0,0 0-27,0 0 1,0 0 0,0 1 0,0 2 19,0 1 1,0 6 0,0-2 0,1 3-7,3 2 1,-2 1-1,2 2 1,-2 2 6,-2 2 1,0-5 0,0 2 0,0-4-116,0-4 0,0 0 1,0-4-1,0-3-149,0 0 1,0-7-1,1 1-45,3 1 1,2 1 0,4 2-85,-1 0 1,-7 0 0,4 0-689,0-1 1068,-5 1 0,5 0 0,-6 0 0</inkml:trace>
  <inkml:trace contextRef="#ctx0" brushRef="#br0" timeOffset="1568">0 1 8595,'13'0'27,"2"0"1,0 0 0,4 0 40,1 0 0,3 0 1,7 0-1,4 1-96,3 3 0,-3-2 1,1 2-1,0-2 12,2-2 1,2 1 0,-2 2 0,-3 1-4,-4-1 1,-3-2 0,-1-1-1,0 0 20,0 0 0,-5 2 1,-1 1-1,0 1 13,0-1 0,1-2 0,5-1 0,0 0-31,0 0 0,-1 0 1,1 0-1,0 0-20,-1 0 1,1 0 0,-2 0-1,-1 2 34,-1 2 1,-1-3 0,3 4-1,-1-2 46,-1 1 1,-7-3-1,4 4 1,-1-4 7,4-1 0,1 0 0,-1 0 0,0 0-14,1 0 1,1 0 0,2 0 0,-1 0-27,1 0 0,-2 0 1,-1 0-1,-1 0 4,1 0 1,-1 0-1,1 0 1,-1 0-23,0 0 1,1-4-1,0-1 1,-1 3 4,0 0 0,1 2 1,0 0-1,-1 0 32,0 0 0,-2 0 0,0 0 1,-1 0 52,-3 0 0,2-4 1,-1 0-1,-1 1 42,-2 1 1,-1 2-1,0 0 1,0 0-118,0 0 1,0 0-1,-1 0 1,3 0-37,2 0 1,-3 0 0,5 0-1,-2-1 18,0-3 1,0 2-1,-3-2 1,2 2-16,1 2 1,0 0-1,-4 0 177,0 0 114,0 0-152,-6 0-8,-1 0-99,-6 0 94,0 0 0,-5 2 23,1 2 1,0-1-27,4 6 1,0-5-34,0 4 0,0 1-54,0 4 1,0 0 0,0 0-31,0-1 0,0 1 0,0 0 0,0 0 13,0 0 1,0 4-1,0 0 1,0-1 0,0-2 0,0 0 0,0 2 1,0 1-15,0-1 0,4-2 1,0-1-1,-1 0-32,-1 0 0,-2 0 1,0-1-1,1 1 127,3 0 1,-2 0 0,2 0 47,-2 0 0,-2 0 0,0-1-107,0 1 1,1 0 0,2 0 0,1 0-10,-1 0 1,-2 0 0,-1-1 0,0 1-41,0 0 0,0 0 0,0 0 0,0 1 14,0 3 1,0-2-1,0 3 1,0-1 61,0 0 1,0 0-1,0-2 1,0 0-2,0 3 0,2-1 1,1-3-1,1 2-38,-1 1 1,-2 0 0,1-4 0,1 0-26,1 0 0,0 1 0,-2 2 26,2 1 1,-3 0 0,4-4 0,-4 0 155,-1-1 1,0 1 0,0 0 0,0 0-105,0 0 1,0 0-1,0-1 1,0 1-59,0 0 0,0 0 0,0 1 0,0 2-40,0 1 1,0 0 0,0-4-1,0 0 83,0 0 1,0 4 0,0 0 0,1 0-23,4 2 1,-4-5 0,3 5-1,-2-2 29,-2 0 1,0 1 0,0-2-1,0 1-59,0-1 0,0-2 1,0 1-1,0 0-55,0 2 1,0 1 0,0-4-46,0 3 0,0-7 0,0 3 0,0-2 49,0 1 1,0 1 0,1-2-1,2-1-242,1-1 1,1-5-1,-5 4-706,0 2 0,0-2 1008,0 0 0,-6-5 0,-1 3 0</inkml:trace>
  <inkml:trace contextRef="#ctx0" brushRef="#br0" timeOffset="2638">129 1582 8506,'13'5'25,"0"-3"1,-1 2-1,3-3-27,2-1 1,-1 0 0,5 0 0,2 0-30,1 0 0,6 0 0,0 0 0,-1 0 16,-2 0 1,-1 0 0,-1 0 0,-1 0-5,-2 0 0,2 0 1,-2 0-1,2 0-4,2 0 1,-1-4 0,1 0 0,1 1 59,3 2 0,-3 1 0,5-2 1,-2-1-5,0-1 0,1 0 1,-2 4-1,1 0-28,-2 0 0,-1 0 0,-1 0 0,0 0 14,-1 0 1,1 0 0,-2 0-1,-1 0 38,-1 0 1,-1 0-1,5 0 1,-1 0 7,1 0 0,-4 0 0,0 0 1,4 0-14,3 0 0,1 0 0,-5 0 1,1 0-27,0 0 1,-3-5 0,-1 1-1,3 1-4,-2 2 0,-5 1 1,2 0-1,0 0-2,0 0 1,-3 0-1,3 0 1,0-2-20,0-2 1,-3 3-1,3-4 1,-1 4-25,-3 1 0,2 0 1,-1 0-1,0 0 36,2 0 1,-5 0 0,3 0 0,-2 0 28,-2 0 1,-1 0 0,1 0 18,0 0 0,0 0 0,0 0-78,0 0 0,-5 0 1,1 0-1,1 0-41,1 0 1,-1 0-1,2 0 5,2 0 0,2 0 0,-3 0 0,-1 0 3,1 0 0,-4 0 0,-1 0 1,2 0 36,2 0 0,2 0 1,2 0-1,1-1-186,-1-4 1,-2 4 0,-1-3-1002,0 2 1200,-1 2 0,-4 0 0,-3 0 0</inkml:trace>
  <inkml:trace contextRef="#ctx0" brushRef="#br0" timeOffset="3531">643 1 8028,'9'0'229,"-1"0"80,1 0 0,-1 0 0,-1 1 12,-1 3 1,-2-1-1,-4 6-310,0 1 1,0-3 0,0 2 0,0 1 28,0 1 0,0 6 1,2 2-1,1-1-29,1 1 1,0 4 0,-4-2-1,0 3 32,0 2 1,2 0 0,1 0 0,1-1-20,-1 1 0,0-2 0,-1-1 0,3-3-33,-2-1 0,2 2 0,0-2 0,-1-1-8,2 1 1,-4-2 0,6-3-1,-3 2 66,-2 1 1,3 4 0,-2-2 0,-1 0 52,-2-1 1,4 5 0,-1-2 0,-1 2-33,-2-1 1,-1 2 0,0-3 0,0 4-86,0 0 1,0-3-1,0-2 1,0 0-22,0 0 0,-1-3 0,-2 3 0,-1-2 40,1-2 1,0-2 0,0-1 0,-1 1 37,1 4 0,2-8 0,1 2 0,0 0 19,0-1 1,0 2-1,0 0 1,0 0 20,0 0 1,0 0-1,1-1 1,2 1-37,1 0 1,0 4 0,-2 2 0,1-1 30,1 1 0,0 4 0,-4-3 0,0 0-46,0-3 0,0 1 1,0 1-1,0 1-45,0 3 1,0-5-1,0 0 1,0-4 61,0-1 0,0 0 0,0-1 1,0 1-22,0 0 1,0-4-1,0-1 1,0 2-46,0 2 0,2-4 0,0 1-72,3 1 1,-1-3-582,-4 2 0,1-7-787,4 3 0,-4-5 1458,3-5 0,4-2 0,-1-6 0</inkml:trace>
  <inkml:trace contextRef="#ctx0" brushRef="#br0" timeOffset="4315">1298 39 7742,'-5'-7'196,"3"0"359,-2 3 115,3 2-503,1-3 0,0 10 0,0 4 1,0 2-89,0 2 1,4 0-1,2 1 1,-1 2-24,1 1 0,0 5 1,-3-4-1,1 2-50,-1 3 0,0 1 0,-1 2 0,3 0 18,-2-1 1,-2 1-1,-1 0 1,0-2 2,0-3 0,0 4 0,0-4 0,0 3-27,0 2 1,1-2-1,2-1 1,2-1-4,-3 1 1,0 1 0,-2 2-1,0-1 44,0 1 0,1-5 0,2 1 1,1 1 4,-1 1 1,-1 0 0,-2-1 0,0-2 19,0 2 1,0-3-1,0 0 1,0-1-52,0-3 1,0 2 0,0-1-1,0-1 21,0-2 1,0-1 0,0 0 0,0 1-1,0 3 1,-5-2 0,1 2 0,1-3 13,2-1 0,1 0 0,-2 0 0,0-1-17,-3 1 0,1 0 0,4 0 0,0 0-28,0 0 0,0 0 0,0-1 0,0 1 34,0 0 1,1 0 0,2 0 0,2 0 36,-3-1 0,0-3 0,-2 0 0,0 1-34,0 1 1,0 2 0,0 0-80,0 0 0,0-1 0,0 1 50,0 0 0,0 0 0,1 0-41,4 0 1,-4-5-1,3 1-5,-2 1 0,-2 1 0,0 2-12,0 0 0,4-4 0,0-1-136,-1 2 1,-1-3 0,-2 2-479,0 1 1,0-3-2076,0 2 2734,0-7 0,0 4 0,0-6 0</inkml:trace>
  <inkml:trace contextRef="#ctx0" brushRef="#br0" timeOffset="5216">78 823 8028,'-9'-4'61,"0"0"108,7-1 0,-3 5 0,10 0 0,3 0-138,4 0 1,0 5-1,1-1 1,1 0 26,4 2 0,-3-5 1,7 4-1,1-4-17,1-1 0,2 2 0,-1 0 1,2 3-74,3-2 1,-1-2 0,5-1 0,2 0-3,1 0 1,2 0 0,-1 0 0,2 0-51,3 0 1,-3 0 0,4 0 0,-1 0 74,0 0 0,-2 4 1,-5 1-1,-3-3 56,-2 0 0,4-2 0,-5 0 0,0 1 6,1 4 1,-4-4 0,5 3 0,-1-2 19,3-2 0,3 0 1,2 0-1,1 0 7,3 0 0,-3 1 1,3 2-1,-4 1-4,0-1 1,-6-1-1,-3-2 1,-3 0 2,-1 0 0,-5 0 0,-1 0 0,0 0 2,0 0 1,2 0 0,2 0 0,-1 0-61,-2 0 1,0 0 0,7 0 0,-1 0-69,-2 0 1,3 0 0,-11 0 0,-2 0-129,0 0 17,-2 0 1,-6 1-148,-3 3-279,-3-2 290,-1 3 0,2-5 0,2 0 170,5 0 1,2 0 0,2 0 154,0 0 1,0 0 135,0 0-413,-6 0 1,-2 2 245,-5 2 0,-5-2 0,-2 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5:29.0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117 168 6117,'-8'-1'810,"4"-4"0,3 2-457,1-5 1,0-1-1,-2-2 27,-2 2 1,3 2-180,-4 3 0,2-2 205,-1-2-285,3 2 1,-5 12-1,6 2-36,0 4 0,0 0 0,0 1 0,0 0-27,0 0 0,0 1 1,0 2-1,0 3-22,0 1 0,0-3 1,0 4-1,0 2-39,0 1 1,0 0 0,0-1-1,1-1-47,4 1 1,-4 1 0,3 2 0,-2-1 150,-2 1 1,1 0 0,2-1-1,1 3-83,-1 2 0,-1-3 1,-2 3-1,0-2-15,0 2 0,0-3 0,0 3 0,0-3-10,0-1 1,0 0 0,0 0 0,0-1-26,0 1 0,1-6 0,2-1 0,1-2 17,-1 0 1,-1 0 0,-2-3 0,0 2 58,0 1 1,4 2 0,0-2-1,-1 3-2,-2 0 1,-1 4-1,0-3 1,0 4 29,0 0 1,0 1 0,0 0 0,0-1-18,0 1 0,2 0 0,1 0 0,1-1-60,-1 1 0,-2-5 1,-1-1-1,0 0-105,0 0 0,2-4 0,1 3 0,1-2 9,-1 0 0,-2-3 0,1-2-992,2 2 343,-3-4 1,5-6 749,-6-8 0,-6-9 0,-1-7 0</inkml:trace>
  <inkml:trace contextRef="#ctx0" brushRef="#br0" timeOffset="1466">1 78 8028,'7'-9'-495,"-3"1"537,-2-2 1,-2-2 0,1 1 240,3 2 0,-2 2-153,2 3 1,-1 3-55,1-4 0,3 4-73,6 1 1,0 4 0,0 0 0,0 1-23,0 0 0,1-3 1,2 2-1,1-2 4,-1-2 0,2 4 0,1 0 0,1 0 25,2 2 0,-2-4 1,2 3-1,1 0-11,1-1 0,2 0 0,-1-2 0,1 0-31,0 3 1,1-1 0,2-4 0,1 0 0,-2 0 1,-1 0 0,-1 0 0,0 0 42,-1 0 0,0 0 0,-3 0 0,-2 0 15,-1 0 1,0 0 0,-2 0 0,3 0-12,0 0 1,4 1-1,-3 2 1,4 2-18,0-3 1,1 0-1,0-2 1,-1 0-17,1 0 1,1 0-1,0 0 1,1 0 26,-4 0 1,-3 0 0,2 0-1,-1 0 10,0 0 0,-2 0 0,0 0 0,0 0-16,0 0 1,2 0-1,3 0 1,1 0 4,0 0 1,-5 0-1,1 0 1,1 0 25,1 0 1,-3 0 0,1 0 0,-1 0-1,-1 0 0,3 0 0,-5 0 0,2 0-3,3 0 0,-3 0 0,2 0 1,2 0-24,5 0 1,-2-4-1,3-1 1,-3 2-4,-1 2 1,-1 0 0,1-2 0,-2-2 44,-2 3 0,0 0 1,-4 2-1,-1 0-39,1 0 0,-3 0 0,3 0 1,-1 0-58,0 0 1,5 0 0,-4 0-1,1 0 13,0 0 1,2-1-1,-2-2 1,-1-1 67,1 1 0,2 1 1,-4 2-1,0 0 54,2 0 0,-5-4 0,3 0 0,-2 1-34,-3 1 1,1 2 0,0 0 0,1 0-16,4 0 0,-4 0-64,3 0 107,-3 0 0,-8 0 43,-6 0-84,-6 0 13,-1 0 31,1 6 1,6-3 53,0 6 1,5-1-18,-1 5 1,2 0-92,-2 0 1,-3 0-1,4-1 1,-4 1-75,-1 0 1,4-3 0,1 3 16,-2 6 0,2-2 0,0 0 1,-3-3 15,0-1 0,2 1 0,0 2 0,-1 1 43,-1-1 0,-2-1 0,0 1 1,0 1-27,0-1 0,0-2 0,1 1 0,2 0-61,1 2 1,1 1-1,-5-6 1,0 3 13,0 2 1,0-3 0,1 3 0,2-1 86,1 1 0,0-3 0,-4 5 0,2-2 54,2 0 0,-3 0 0,4-4 1,-4 1-33,-1 4 0,0-4 1,2 4-1,0 0-52,3-1 0,-1 0 0,-4-3 0,0 2-61,0 1 1,0 4 0,0-2-1,0 0 37,0-1 1,0 4 0,0-5 0,1 0 61,4 1 1,-4-3-1,3 2 1,-2-3-16,-2-1 0,0 0 0,0 0 0,0-1 33,0 1 1,0 0-1,0 0 1,0 0-59,0 0 0,0 1 1,0 2-1,0 2-33,0 2 0,0 0 1,0 3-1,0-1-35,0 0 0,-2 0 1,0 1-1,-3 1 39,2-1 0,2-5 1,1 2-1,0 0-75,0 0 1,0-4 0,0 1-1,0-3-50,0-1 0,0-4 0,0-1-149,0 2 1,1 0 0,2 0-107,2-1 1,0 0-1,-2 3-252,1 1 0,5 0 644,-5 0 0,1 0 0,-5 0 0</inkml:trace>
  <inkml:trace contextRef="#ctx0" brushRef="#br0" timeOffset="2333">65 1672 8028,'-7'0'-76,"1"0"0,8 0 0,2 0 0,5 0 123,2 0 1,6 1 0,0 2 0,0 1 15,2-1 0,0-2 0,3-1 0,0 0-58,1 0 1,2 5 0,4-1 0,2-1-43,2-2 0,1-1 1,5 0-1,0 0-36,-1 0 0,5 0 0,0 0 0,0 0 95,1 0 1,0 0 0,5 0 0,-4 0 25,0 0 0,-3 0 0,-3 0 0,0 0-18,-1 0 0,1 0 1,-2 0-1,-1 0-1,-2 0 0,2 0 1,6 0-1,5-1-9,3-3 0,-2 2 0,-3-2 0,0 1 42,-4-1 1,2 2-1,-3-2 1,-5 3 66,-2 1 0,-3 0 0,-3 0 0,2 0-95,1 0 1,1 0-1,-2 0 1,2 0-48,2 0 1,4 0 0,3 0-1,-4 0-30,-3 0 1,1 0 0,-4 0 0,-1 0 8,-2 0 1,-1 0-1,-1 0 1,1 0 66,0 0 0,-1 0 0,0-2 0,-3-1-9,0-1 0,-5 0 1,3 4-1,-1 0-28,-4 0 1,0 0 0,-3 0-180,1 0-534,-6 0-158,-1 0 644,-6 0 0,6-4 0,2-2 0,4 0 117,1 0 0,4 1 0,1 2 0,2-1 114,3 1 0,-4-4 0,5-1 0,-4-4 0</inkml:trace>
  <inkml:trace contextRef="#ctx0" brushRef="#br0" timeOffset="3333">785 78 8028,'0'-9'-102,"0"1"0,0-1 424,0-4 0,0 5 240,0-1-474,0 6 0,-4-1 0,-1 8 1,2 5-58,2 2 1,1 2 0,0 0 0,0 1 8,0 4 1,1 0 0,2 5 0,2-2-36,-3 2 1,1 2 0,0 0 0,1 1-25,-1 0 1,3 4-1,-2 0 1,1-2-2,0-1 1,-3-5 0,2-1-1,-1 2 26,1 1 0,-2 2 0,2-2 0,-1-1-4,1-1 1,-3-1 0,4 5 0,-4-1-24,-1 1 0,2-5 0,0 1 1,3 1-6,-2 1 0,-2 0 0,-1-1 0,0-3 10,0-1 0,0 2 1,0-4-1,1-1 23,4-2 0,-4-1 0,3 0 0,-2 0-3,-2 0 1,0 0 0,1-1 16,4 1 1,-4 0-1,3 0 15,-2 0 1,-2-5 0,0 1 0,0 1 48,0 1 0,0-2 0,0-1-62,0 2 1,0 2 0,0 1 0,0 0 16,0-1 1,0-3 0,0 0 0,0 1-9,0 1 0,0 2 0,0 1 0,0 2-7,0 1 0,0 0 0,0-3 0,0 2-2,0 1 1,0 0 0,0-4 0,0 0 9,0 0 0,0 1 1,0 2-1,0 1-11,0-1 1,0-2-1,0-1 1,0 0-26,0 0 1,0-1-1,0 1 1,0 0-65,0 0 1,0 0 0,0 0-100,0 0-9,5-1 0,-2 0 0,4-2 3,-1-2 0,0-3 0,-3 3-45,1 2 1,0 2-1,-4 0 1,2 0-341,2-4 0,-3 4 1,5-5 556,0 0 0,-5-1 0,5-6 0</inkml:trace>
  <inkml:trace contextRef="#ctx0" brushRef="#br0" timeOffset="4666">1376 129 7311,'7'0'609,"0"-4"39,-2 0-520,-4 0 0,6 4-75,-3 0 1,-1 1-1,4 3 1,-1 5 6,-3 2 1,0 2 0,0 1 0,1 2-15,-1 1 0,0 6 0,0-3 0,1 2-46,-1-1 0,2 0 0,0 5 1,-2 0-23,-2-1 1,-1-3 0,0-1 0,0 2 2,0 1 0,0-4 0,0-1 0,0-2 69,0 0 0,0 2 0,0-3 0,0 2-24,0 2 0,0-3 1,0 3-1,0 0-12,0 0 1,0 2 0,0 2-1,0-1 8,0-2 1,0 1-1,0 3 1,0 0-29,0-4 0,0 2 0,0-5 1,0 2-8,0 3 1,0-4-1,0-1 1,0-1 3,0 1 0,0-1 0,0-4 0,0-1 28,0 1 0,0 0 0,0 0 0,0 0 71,0 0 0,1 0 0,2-1-38,2 1 0,0 0 0,-2 0 0,1 0-23,-1 0 1,-1 0-1,-2-1 1,0 3 1,0 2 1,0-3 0,0 5-1,0-2-18,0 0 0,0 1 0,0-2 0,0 1-34,0-1 1,0-2 0,0-1 26,0 0 1,4-4-1,0-1 10,-1 2 0,-1-3 0,-1 0-1,3-1 1,-2 4 0,2-1 18,-3 2 0,-1-2 0,0-1-26,0 2 0,0-3 0,0 2-16,0 1 0,0-3 2,0 2 0,0-5 14,0 5 1,0-1 0,2 4-71,2-4 1,-2 4-314,2-4 0,-1-1-691,1 2 0,-1-6 1066,5 1 0,-5-8 0,3-4 0</inkml:trace>
  <inkml:trace contextRef="#ctx0" brushRef="#br0" timeOffset="5716">207 798 7646,'0'-7'-364,"-2"-1"555,-2 4 1,1 3 116,-6-4 120,7 4-258,-4 1 0,7 0-148,4 0 1,-3 0 0,7 0-1,0 1-2,-2 4 0,5-4 1,0 3-1,4-1-92,-1 2 1,5-4 0,2 3 0,2-1-36,2 1 1,4-2 0,1 2-1,1-2 110,-1-2 1,3 0-1,-2 0 1,-1 1 32,0 3 0,1-2 0,-4 2 0,4-3-9,1-1 1,-5 2-1,4 1 1,-1 1-28,3-1 1,-1-2 0,0 1 0,0 1-16,0 1 0,-3 0 1,4-4-1,0 0 66,-1 0 0,0 0 0,-4 0 1,2 0 14,2 0 1,-5 0-1,4 0 1,-2 0-53,0 0 1,1 0 0,-2 0-1,1 0-94,-2 0 0,-1 0 1,-1 0-1,0 0 61,-1 0 0,1 0 0,0 2 0,0 0 28,-1 3 1,1-1 0,-2-4 0,-1 0 37,-1 0 0,-2 0 0,2 0 0,0 0-7,1 0 0,-3-1 0,1-2 0,2-2-17,1 3 1,2 0 0,0 2 0,-1 0-41,1 0 1,-5 0 0,-1 0 0,0 0 5,0 0 1,-2 0 0,2 0 45,-2 0 1,-1 0 34,-4 0-80,0 0 0,-5 0-28,1 0 0,0 0 61,3 0 0,1 0 0,0 0 0,0 0 14,0 0 0,0 0 0,0 0 1,-1 0-8,1 0 0,0-1 0,0-2-10,0-1 1,-5-1-45,1 5-497,-6 0 246,3 0 0,-5-4 141,3 0 0,3-2 35,6 2 1,-4 2-1,-1-2-128,2 3 227,-4 1 0,6 0 0,-5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5:40.2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13 129 7633,'7'0'36,"0"0"360,-3 0 11,-2 0-169,4 0 1,-6 1-63,0 4 0,0-3-74,0 7 0,-2-2 0,-1 3 18,-1-1 0,0-5 1,4 4-55,0 2 1,-2-4 0,-1 0 29,-1 0 0,0 1-35,4 6 0,-4-1 1,-1 1 3,2 0 1,2-4-1,1-1 18,0 2 0,0 2-46,0 1 0,0-1 12,0 1 0,0 0-51,0 0 1,0-4 0,0-1-26,0 2 0,0-3-2,0 2 1,0-1 37,0 5 0,0-4 26,0-1 1,0 1-9,0 4 1,0-5-38,0 1 1,0-5-30,0 5 0,0-5 31,0 5 0,0-5 1,1 3 129,4-1 1,-4-1-31,3 0 0,-2-2-109,-2 5 1,4-4-179,0 5 107,1-6 78,0 8 0,-3-8 46,2 6 1,2-5 11,-2 5 1,0-5-42,-4 4 0,2 0 0,1 2-9,1-2 0,0-4 0,-4 5-1,0 1 1,0-3 0,0 2-14,0 1 1,0 1 0,2 1 0,1-2 19,1-2 0,0 1 1,-4 4 20,0-1 0,0 1 0,0 0 0,0 0-8,0 0 1,0-5-1,0 1 1,0 1-11,0 1 1,0 2 0,0 0-23,0 0 0,2-5 0,0 1-2,3 1 1,-1 1-1,-4 2 85,0 0 0,4 0 1,1 0 3,-3 0 0,0-5 0,-2 1-63,0 1 0,0-3-58,0 2 1,0-1 0,0 5 1,4-4 78,0-1 0,1-4 239,-5 5-59,0 0-202,0 3 0,0-3-43,0 0 0,0-5-53,0 4 96,0-5 0,-5 9-9,1-4 0,0-1-74,4 2 0,0-5-146,0 5 83,0-1 49,0 5 61,0 0 0,1-6 0,2-1-63,1 0 94,1-5-3,0 5 0,-2-6-54,6 0 0,-5 0-47,5 0 1,-1 0 1,5 0 1,0 0 15,0 0 1,0 0 12,0 0 1,-1 0 0,1 0 0,-1-2 10,-4-2 0,4 3 0,-4-4 1,4 4 32,0 1 0,1 0 1,2 0-1,0-2 2,2-2 0,2 3 0,-3-4 0,1 4-17,-1 1 1,2 0 0,-1 0 0,0 0 21,2 0 1,0 0-1,3 0 1,-2 0 7,-1 0 1,0 0 0,-2 0 0,3 0 5,0 0 1,0 0-1,-5 0 1,4 0 17,1 0 1,-4 0 0,1 0 0,-3 0 2,-1 0 1,4 0 0,0 0 0,-1 0-34,-2 0 0,-1 0 0,1 0 1,2 0-12,1 0 0,5 0 0,-5 0 0,0 0-29,1 0 0,-2 0 0,5 0 1,1-1 57,-2-4 0,3 4 1,-5-3-1,1 2 23,-1 2 0,4 0 0,-5 0 0,-1 0-5,-2 0 1,0 0-1,2 0 1,1 0-6,-1 0 1,-2 0 0,-1 0 0,0 0-14,0 0 0,1 0 1,2 0-1,1 0-5,-2 0 0,0 0 1,-2-1-1,-1-2 6,1-1 0,0-1 0,0 5 0,0 0 14,0 0 0,0 0 1,-1 0-19,1 0 0,0 0 0,0 0-16,0 0 1,0 0 0,0 0 0,-1 0 4,1 0 0,-4 0 0,-1 0 7,2 0 0,2 0 1,1 0 3,-1 0 1,1 0-1,0 0 4,0 0 0,0 0 1,0 0-17,0 0 0,-1 0 0,1 0 9,0 0 1,0 0 0,0 0 2,0 0 1,0 0 0,-1-1 1,1-3 0,-4 2 0,-1-2 0,2 2-9,2 2 0,-4 0 0,1 0 1,1 0-33,1 0 1,2 0 0,0 0 30,0 0 0,1 0 0,2 0 10,1 0 1,0 0 0,-4 0 0,0 0 6,0 0 0,0 0 0,-1 0 0,1 0-43,0 0 0,0 0-1,0-1 1,0-2-198,0-1 0,-1 0 1,1 4-185,0 0 1,-4 0 0,-1 0 416,2 0 0,2-6 0,1-1 0</inkml:trace>
  <inkml:trace contextRef="#ctx0" brushRef="#br0" timeOffset="1307">2468 65 7582,'0'-8'627,"0"3"-514,0 5 1,-2 1-57,-2 3 1,2 4-1,-2 4-74,3 1 1,1 0-1,0 0 1,0 0 41,0 0 1,0-1 0,0 1 0,0 0 9,0 0 1,0 0-1,0 1 1,0 2 2,0 1 1,0 0 0,1-4 0,2 0-19,1 0 1,1 0-1,-5-1 1,0 1-37,0 0 0,0 0 1,0 1-1,0 2-15,0 1 1,0 0 0,0-4 0,0 0 16,0 0 0,0-5 0,0 1 0,0 1 12,0 1 1,0 2 0,0 0 19,0 0 0,0-5 1,0 1 15,0 1 1,0-3-33,0 2 1,0-1-24,0 5 0,0 0 4,0 0 1,0 0-1,0 0 13,0-1 0,0 1 0,-2-1 0,-1-2 11,-1-2 0,0 1 0,4 4 6,0 0 0,0-1 1,0 1-1,0 0 8,0 0 1,0-5 0,0 1 0,0 1 12,0 1 0,0-2 1,0 0 15,0 1 0,0 1 1,0 2-28,0 0 0,0 0 0,0-1-50,0 1 1,0 0-17,0 0 0,0 0 0,0 0-5,0 0 0,0-5 15,0 1 1,0-1 82,0 5 1,0 0-2,0 0 1,0-5-28,0 1 1,0-5-16,0 5-9,0-1 0,0 5-8,0 0 0,0-4-2,0-1 1,1-4-79,3 5 1,-2-5-157,2 5 207,-2-1 0,-2 1 0,1-2 26,3-1 0,-2 0 2,2-2-59,-3-3 1,1 9-117,2-5 91,-2-1 0,2-4 0,-8 0-120,-5 0 0,-4 0 0,-3 0 0,-2 0 215,-2 0 0,-7-6 0,-6-1 0</inkml:trace>
  <inkml:trace contextRef="#ctx0" brushRef="#br0" timeOffset="2257">758 103 7607,'7'0'-477,"1"2"806,-4 2 0,-3-1-44,4 5 0,-4 1-194,-1 4 1,1-1 0,2 1-69,2 0 1,0 0 0,-2 0 0,1 0 40,-1 0 0,3-1 1,-2 3-1,1 0-22,0 3 0,-3 0 0,3-2 1,0 2-30,-1 2 0,0-2 0,-2 2 1,1-2-18,1-2 0,2 2 1,-4 1-1,3-1-23,-2 1 0,-1-2 0,1-3 0,2 2 14,-3 1 0,0 0 0,-1-4 0,4 0 1,-4 0 0,3 0 7,-2 0 0,-2 0 0,0-1 4,0 1 1,0 0-1,0 0 1,0 0 0,0 0 0,0 0 0,0-1 0,0 1 20,0 0 1,1 0-1,2 1 1,1 2 26,-1 1 0,-1 0 0,-2-3 1,0 2-8,0 1 1,0 0-1,0-4 1,0 0-17,0 0 0,0 0 0,0 0 4,0 0 0,0-1 1,0 1-13,0 0 1,0 0-1,1 0-40,3 0 0,-2 0-123,2-1 0,2-3-397,-2 0 0,5-5-95,-5 4 0,2-3 171,-2 3 1,-3-4 467,3 5 0,-2-6 0,-2 3 0</inkml:trace>
  <inkml:trace contextRef="#ctx0" brushRef="#br0" timeOffset="2938">1324 116 6792,'4'-9'730,"0"1"-19,1 5-466,0-3 0,-2 8-171,6 2 1,-6 3 0,1 6-1,-3 0-66,-1 0 0,0-1 0,0 3 0,0 2 4,0 4 1,0 4 0,0 0 0,0 1-7,0 0 1,0 4 0,0 1 0,0 1-25,0-1 1,0-1 0,2-4 0,1-1 10,1 1 0,0-2 0,-4-1 0,0-3 23,0-1 1,0-2-1,0-4 1,0 0 13,0-1 1,0 1 0,0 0 0,0 0-23,0 0 0,0 0 0,0 1 1,0 2-30,0 1 0,0 0 0,0-4 1,0 0-58,0-1 0,2 6 0,0-1 0,3-2 66,-2 0 1,-2-2-1,-1-1 1,0 1 40,0 0 0,0 0 1,0 0-1,0 0-21,0 0 1,0-1 0,0 1 0,0 0 9,0 0 1,0-4 0,0-1 9,0 2 0,1 0 0,2 0-27,2-1 1,-1-1 0,-4 5-44,0 0 0,4 0 1,0 0-91,-1-1 0,-1 1-217,-2 0 0,5-1-291,4-4 640,-3-2 0,5-6 0,-4 0 0</inkml:trace>
  <inkml:trace contextRef="#ctx0" brushRef="#br0" timeOffset="3408">2390 1195 7693,'-5'-7'-820,"-2"-3"1244,-6 6 0,4 0-383,1 4 0,-1-5 0,-4 1 0,0 1-243,1 2 1,-7 1-1,-2 0 1,-5 1 201,-4 4 0,-9 2 0,-6 6 0</inkml:trace>
  <inkml:trace contextRef="#ctx0" brushRef="#br0" timeOffset="4374">39 591 7884,'-9'0'185,"2"2"-205,1 2 0,3-2 0,8 2-54,3-3 0,4-1 0,0 0 0,1 0 52,0 0 1,6 5-1,1-1 1,1-1 7,1-2 0,-1-1 0,6 0 0,3 2-30,4 2 0,-1-3 0,1 4 0,4-4-24,3-1 1,0 0 0,5 0 0,-2 0 12,-2 0 0,-7 0 0,0 0 0,0 0 48,3 0 1,-6 0 0,0 0 0,-2 0-3,0 0 0,3 0 1,-2 0-1,5 0 18,-1 0 0,1 0 1,3 1-1,-1 2-15,1 2 0,-6-1 0,-2-4 1,-1 0 5,0 0 0,6 4 0,-3 0 0,1-1 5,0-1 0,-4-2 0,3 0 0,0 0 10,0 0 1,0 0 0,1 0 0,-4 0 35,-3 0 0,-1 0 0,-2 0 0,-3 0-14,-4 0 0,2 0 0,-2 0 0,0 0-45,2 0 1,-5 0-1,5 0 1,-2 0-16,0 0 1,2 0-1,-4 0 1,4 0 1,1 0 0,-5 0 0,4 0 0,-2 0 42,0 0 0,0 0 0,-4 0 1,0 0 78,0 0 1,0 0 0,0 0 0,0 0-56,-1 0 1,1 0 0,0 0 0,0 0-26,0 0 0,0 0 0,0 0-47,-1 0 0,1 0 0,2-2 0,0-1-3,2-1 1,1 0-1,-6 4 1,3 0-83,2 0 0,-7 0 1,3 0-616,-2 0 727,-5 0 0,-1 0 0</inkml:trace>
  <inkml:trace contextRef="#ctx0" brushRef="#br0" timeOffset="5290">103 964 7662,'7'-6'-207,"4"5"0,-2-3 103,2 2 1,2 1 0,0-2 0,0-1 127,0 1 0,5 1 0,4 2 0,2 0 0,2 0 0,1 0 0,1 0 0,4 0 13,1 0 0,-5 0 0,4 0 0,-2 0-31,0 0 1,4 0 0,-3 0 0,1 0-11,-1 0 0,5 0 1,-3 0-1,2 2-12,4 2 0,-3-2 0,7 2 1,-2-3 10,2-1 0,-2 0 0,5 0 0,-2 0 22,-2 0 0,-2 0 1,-3 0-1,-2 0 9,0 0 0,-3 0 0,3 0 1,-5 0-19,-3 0 0,0-4 0,2 0 0,1 1-22,-2 1 0,4 2 1,-1 0-1,0 0 1,1 0 1,-2 0 0,-5 0 0,0 0-4,-4 0 1,2 0 0,-6 0 0,-1 0 90,-2 0 1,0 0 0,2 0 0,3 0-20,1 0 0,-3-1 0,4-2 1,2-1-50,1 1 0,2-3 1,0 2-1,-1 1-10,1 2 1,0 1 0,0 0 0,-1 0 48,1 0 0,-6 0 0,-3 0 94,-3 0 0,-1 0-73,0 0 0,-1-2 1,-2-1-1,-2-1-82,2 1 1,-3 2-1,2 1-73,1 0 0,1-4 60,2-1 1,0 1 41,0 4 1,0 0-1,-1-1-57,1-4 0,0 4 0,0-3-900,0 2 943,-6 2 0,-1-6 0,-6-1 0</inkml:trace>
  <inkml:trace contextRef="#ctx0" brushRef="#br0" timeOffset="5641">2403 617 6686,'0'-13'742,"0"5"-809,0-1 0,-1 6-29,-3-1 1,1 3 0,-6 1 0,-1 0 95,-1 0 0,-8 5 0,-1 2 0</inkml:trace>
  <inkml:trace contextRef="#ctx0" brushRef="#br0" timeOffset="7021">2840 65 7905,'-8'0'146,"-1"0"355,6 0-178,-8 0-117,9 0 0,-2 5-120,8 4 1,-2 2 0,2 2 0,-2 0-34,-2 0 0,0 1 0,1 3 0,2 5-51,1 2 0,0 2 0,-4-1 1,0 1-33,0 0 0,5 4 1,-1 1-1,-1 1-16,-2-1 1,-1-1-1,0-4 1,0-1 13,0 1 0,0-5 0,0-1 0,0-1 89,0-3 1,0-2 0,0-1 0,0 0-25,0 0 1,0-5 0,0 2 0,0 3-47,0 3 0,0 1 0,0-4 0,0 1-40,0 3 1,0-3 0,0 5 0,0-2 41,0 0 0,0 2 0,0-4 1,0 3 26,0-3 0,0 0 0,0-3 0,0 1 95,0 0 1,0 0 0,0 0-14,0 0 1,0 0-1,0-1-81,0 1 0,2 0 1,1 0-20,1 0 1,0-5 0,-2 0-33,2-3 0,-3 5 60,4-1 1,-4-2 0,0 0-111,4-1 27,-4 4 1,6-9 0,-4 5 17,1 0 0,6-5-11,-1 3 1,-2-2-33,2-2 1,-1 0 0,5 0-1,0 0 1,1 0 0,2 0 0,1 0 47,-1 0 1,4 0 0,1 0 0,3 0-1,2 0 1,1 0 0,3 0 0,5 0-4,2 0 0,1 0 0,1 0 1,1 0 30,3 0 0,-3 0 0,2 0 0,-2 0 11,-1 0 0,0 0 0,1 0 0,-1 0-8,0 0 0,2 0 0,-6 0 0,2 0 0,1 0 1,0 0 0,-4 0 0,-3 0-22,1 0 1,-5 0 0,3 0 0,-3 0 4,-1 0 0,-5-2 0,0-1 0,2-1 18,2 1 1,0 2 0,1 1 0,0 0 3,-1 0 0,1 0 0,0 0 0,-1 0-1,1 0 0,-2 0 1,-1 0-1,-3-2 10,-1-2 1,2 3 0,-4-3-1,1 2 18,0 2 0,-4-4 0,5 0 0,-2 1-31,0 1 1,2 2 0,-4-1 0,3-2-32,-3-1 1,0-1-1,-3 5 1,1 0-95,0 0 1,0 0 0,0 0 0,0-1-40,0-3 0,1 2 0,3-2 0,4 3 16,4 1 0,-1-5 1,-1 1-1,-3 1 149,-2 2 0,-1-5 0,-4-1 0</inkml:trace>
  <inkml:trace contextRef="#ctx0" brushRef="#br0" timeOffset="7790">4884 26 7686,'0'-7'412,"1"-3"531,3 6-1044,-2-1 144,4 5 0,-5 0 0,2 2 42,1 2 1,0 3-1,-4 6-12,0 0 0,5 0 0,-1 0 1,-1 1-26,-2 3 0,-1-3 1,0 5-1,0-2-10,0 0 1,0 6-1,0-2 1,0 4-75,0 0 1,0 1-1,0 0 1,0-2 25,0-3 1,0 4 0,0-5 0,0 1-6,0 1 0,0-5 0,0 3 0,0-2-15,0-2 1,0-2 0,0-1-1,0 0-38,0 0 0,0 0 0,0-1 0,0 1-22,0 0 0,0-4 0,0-1 58,0 2 1,0 2-1,0 1 105,0-1 1,0 1-1,0 0 8,0 0 0,0 0 0,0 0 0,0 0-63,0-1 1,0 3-94,0 2 0,0 3 0,0 4 36,0-3 1,0-2 0,0-5 0,-1 2 23,-3 1 1,2 0 0,-2-2 0,1 0 5,-1 2 1,2 1 0,-2-6 0,3 1-102,1 0 1,0 4-1,0 0-228,0-1 1,0-2 0,0-1-386,0 0 1,0-4 722,0-1 0,5-5 0,2 3 0</inkml:trace>
  <inkml:trace contextRef="#ctx0" brushRef="#br0" timeOffset="8606">3457 26 7905,'0'-7'356,"0"-5"-363,0 11 51,0-5 0,2 12 0,0 3 22,3 2 0,-1 2 1,-4 0-1,0 1-2,0 3 0,4-1 1,1 4-1,-3 0 7,0 0 1,-2 1-1,1 5 1,2 1-25,1 3 0,2-1 1,-3 3-1,1 1-58,-1 0 0,0-4 0,0 1 1,1-5-79,-1-3 1,3 2-1,-2-4 1,-1 0 52,-2-3 1,-1-3-1,0 1 45,0 2 1,0-3 0,0 3 7,0-2 1,0-3 0,0 1 0,0 0-2,0 0 1,0-4 0,0-1 0,0 2-10,0 2 0,0 0 0,0 1 1,0 0-8,0 0 0,0 0 0,0 0 0,0-1 6,0 1 1,0 0 0,0 0 0,0 0-4,0 0 0,0 0 1,0-1-1,0 1-23,0 0 0,0 4 0,0 0 0,0-1-4,0-2 0,0 1 0,0 0 20,0 3 0,0-6 0,0-3 0,2 1-34,2 1 1,-3 2-208,4 0 0,-2-6 0,-1-1-384,3 0 0,0-5-367,0 3 996,2-2 0,0-2 0,-1 0 0</inkml:trace>
  <inkml:trace contextRef="#ctx0" brushRef="#br0" timeOffset="9271">4035 77 7644,'-8'0'547,"-1"0"-399,6 0 1,-2 2 0,5 2-33,0 5 0,4-2 1,0 1-1,1 2-33,0 2 1,-2 5-1,4 1 1,0 1-43,1 0 1,-4 3-1,4 1 1,1 4-78,-2 3 1,3 0 0,-4-2 0,0 0 24,-1 2 0,4 0 0,-5-4 0,-1-2-49,-2-3 0,4 4 0,-1-5 0,-1 0 27,-2-3 0,-1-3 1,0-1-1,0 0 1,0 0 0,0 0 0,0-1 0,0 1-66,0 0 0,0 0 1,0 0-1,0 0-38,0 0 0,0-1 0,2 3 0,1 0 66,1 2 1,0 2 0,-4-3 0,0 1 104,0-1 1,0 2 0,0-1 0,0 0 90,0 2 0,0-5 0,0 3 1,0-1-92,0 1 1,0-2 0,0 2 0,0-3-40,0-1 0,0-5 0,0 1 0,0 1-56,0 1 1,0 2 0,0 0 20,0 0 0,0-5 0,0 1-199,0 1 1,2-4-1093,2-2 1330,-3-3 0,11-1 0,-5 0 0</inkml:trace>
  <inkml:trace contextRef="#ctx0" brushRef="#br0" timeOffset="10157">2930 334 7510,'-8'0'-2,"-1"0"583,6 0-383,-2 0 1,6 0-1,3 0-142,5 0 0,2 2 1,2 1-1,0 2-77,0 3 1,0-6-1,1 4 1,2-2-44,1 1 1,6-1 0,-2-3 0,3 2-40,2 2 0,5-1 1,4-4-1,2 0-24,1 0 1,1 0 0,-1 0 0,2 0 21,3 0 1,-7 0 0,1 1 0,-4 2 62,-4 1 1,-1 1 0,-1-5 0,0 1 61,-2 3 1,-4-2-1,2 2 1,0-2 1,4-2 0,-1 0 1,4 0-1,-3 0-19,-2 0 0,1 0 0,0 0 1,0 0 3,-1 0 0,1 0 0,0-2 0,-1-1 8,1-1 1,-2 0-1,-1 4 1,-1 0 21,0 0 1,3 0-1,0 0 1,1 0-5,0 0 1,0 0 0,-1 0-1,1 0-50,0 0 0,-1 0 1,1 0-1,1 0-9,3 0 1,-6 0 0,4 0 0,-3 0 15,-2 0 1,-6 0 0,0 0 0,-2 0 147,-2 0 0,-1 0 0,1 0-78,0 0 1,1 0 0,2-2 0,1-1-66,-1-1 1,-2 0 0,0 4 0,2 0-106,1 0 1,0 0 0,-4 0-62,0 0 49,0 0-236,-6 0 1,-1-2 357,-6-2 0,0 3 0,0-5 0</inkml:trace>
  <inkml:trace contextRef="#ctx0" brushRef="#br0" timeOffset="10956">2827 720 7633,'-12'0'-1004,"3"4"2477,0 1-1250,7-1 0,-1 0-310,11 0 0,1 2 1,9-3-1,0 1 77,-1-1 0,6-1 1,-2-2-1,3 0-59,2 0 1,4 0-1,1 0 1,2 0-40,3 0 0,2 0 0,4 0 0,2 0 25,2 0 0,-3 0 1,4 0-1,0 0 61,-1 0 0,-2 0 0,-6 0 1,1 0 12,0 0 1,-2 0 0,-2 0 0,0 0 19,0 0 1,0 0 0,0 0 0,2 0 4,-1 0 0,-2 0 1,2 0-1,-2 0-9,2 0 0,0 0 0,-1-2 1,-2-1-9,-1-1 0,-1 0 0,-2 4 0,1 0-1,-2 0 0,4 0 1,-2 0-1,-2 0 57,-1 0 0,-2-5 0,-4 1 1,-2 1 14,-1 2 0,-2 1 0,4 0 0,-2 0-66,-2 0 1,3-2 0,-2 0 0,0-3-19,2 2 0,-4 2 0,5 1 0,-1 0-1,-4 0 1,0 0 0,-2 0 0,-1 0-13,1 0 0,0 0 0,0 0 1,0 0 23,0 0 0,0 0 0,-1-1-64,1-4 0,0 4 1,0-3-37,0 2 1,0 2 0,0 0 0,-1 0 4,1 0 1,0 0-1,0 0 1,0 0-91,0 0 0,-1-4 188,1 0 0,0-6 0,0 2 0</inkml:trace>
  <inkml:trace contextRef="#ctx0" brushRef="#br0" timeOffset="12405">5359 129 7706,'-7'8'166,"3"1"0,2-1 0,2 5 1,0 0-98,0 0 0,0 0 0,0 0 1,0 0-7,0-1 1,0 3 0,0 0 0,0 3-15,0-3 0,0 4 1,0-1-1,0 1-22,0 0 0,0 2 0,0-2 0,0-1-61,0 1 1,0 2 0,0-2 0,0-1 12,0 1 0,0-2 1,0-4-1,0 0 93,0-1 0,0 1 0,0 0 0,0 0-15,0 0 0,0 0 1,-1-2-1,-2-1 50,-1-1 0,-1-1 1,4 5-1,-2 0-64,-1 0 0,0 1 1,2 2-1,-1 1-17,-1-1 1,0 2-1,2-1 1,0 0-6,-3 2 1,1-5-1,4 3 1,0-2 0,0-2 1,-4-1 0,-1 1-1,3 0-19,0 0 0,2 0 1,0 0-28,0 0 0,0-1 0,0 1-55,0 0 0,0-4 0,0-1-77,0 2 1,0 2 42,0 1 0,0-1-39,0 1 179,6-6 1,-5 1-12,4-4 0,-3-3 0,3 3-20,3-2 0,-1-2 0,2 0-39,1 0 0,1 0 0,2 0 0,0 0-70,0 0 0,1-2 0,2 0 0,1-3 69,-1 3 0,2-1 0,1 0 1,-1-1-23,1 1 0,4 1 0,-3 1 0,1-2 12,1-1 0,-2-1 1,3 5-1,-2 0 29,2 0 0,-3 0 0,1-1 1,2-2 36,1-1 1,2 0 0,-2 4 0,-1 0 0,-1 0 0,3 0 0,5-2 0,-1-1-7,-2-1 0,-1 0 0,1 4 0,1 0-16,2 0 0,0 0 0,-5 0 0,-3 0-12,0 0 1,-1 0 0,5 0-1,-2 0-20,-2 0 1,1 0 0,-5 0 0,2 0 16,3 0 0,0-2 1,0-1-1,-2-1 35,2 1 1,-3 0 0,1 1 0,2-4 9,1-1 1,2 4 0,0-1 0,0 1 8,-1-2 0,4 4 0,-2-3 0,-3 1-12,0-1 1,-4 2-1,0-2 1,0 2-21,0 2 0,-2 0 0,2 0 1,-2 0-51,-2 0 0,4 0 0,0-1 0,0-2 26,-3-1 0,1 0 0,0 4 0,-1 0 46,1 0 1,-3-5 0,2 1 0,-3 1 51,-1 2 1,0-4 0,0 1-50,-1 1 1,-3 2 0,0-1 0,1 0-46,1-3 0,2 1 0,1 4 0,2 0-17,1 0 1,0 0 0,-3 0 0,2 0 4,1 0 0,0 0 0,-4 0-74,0 0 0,0-4-197,0-1 1,-6 0-1,-3 0 306,-2-3 0,-2-4 0,0 0 0</inkml:trace>
  <inkml:trace contextRef="#ctx0" brushRef="#br0" timeOffset="13222">7647 103 7905,'-9'-1'-76,"1"-4"0,3 4 522,-3-3-60,5-3-214,-3 5 1,6-2-67,0 8 1,0 3 0,2 6-52,2 0 1,-3 4-1,4 0 1,-4-1-31,-1-2 1,4 5 0,1 1 0,-2 1-36,-2 1 0,-1-1 0,1 5 0,2 1-36,2 3 1,-1-3 0,-4 3 0,0-4 72,0-5 1,0 6-1,0-4 1,0-2-20,0-1 1,0-2 0,0-4 8,0 3 1,0-3 0,1 3-27,4-2 0,-4-2 0,3-1 0,-2 1 0,2 0 0,0 0 0,-1 0-14,-2 0 0,-1 0 0,0-1-5,0 1 0,0 0 0,0 0 0,0 0 5,0 0 0,0-5 1,0 1-1,0 1 1,0 1 1,0-2-1,0-1 15,0 2 0,0 2 14,0 1 1,0-5-1,0 1-14,0 1 0,0-3-58,0 1 1,0-3-70,0 3 1,0 1 18,0 4 1,0-5-93,0 1 251,0-6 0,-1 2 1,-3-5-63,-5 0 0,-2 0 0,-3 0 1,-2 0-28,-1 0 0,-8 0 0,1 0 0,-6 0-122,-3 0 1,-7 2 0,-8 2 0,-7 3-291,-4 0 1,-9 5 456,0-4 0,-6 4 0,2 1 0</inkml:trace>
  <inkml:trace contextRef="#ctx0" brushRef="#br0" timeOffset="13921">6079 77 7905,'0'-8'-121,"0"-1"0,0 5 1515,0-5-614,0 1-710,0 1 1,0 2-11,0 10 0,0 2 0,1 6 0,2 0-26,1-1 1,1 6-1,-4 0 1,2 2-17,1 3 1,2 1 0,-3 2 0,3 1-15,1 3 1,-3-3 0,3 5 0,-1-2-110,-3 0 0,2 0 1,1-5-1,0 1-3,0 0 0,2-2 0,-4-1 0,-1-3 75,-1-2 0,2 1 0,0-3 0,-1 1 27,-1-2 0,-2 0 0,0-2 0,0-1 7,0 1 1,0 4 0,0 1 0,0-3-10,0 0 1,0-3-1,0 3 1,0 0-11,0 2 0,1 2 0,2-3 0,1 1-50,-1-1 1,-2-2 0,1-1-86,2 0 1,-2-1 0,2 1-182,-3 0 1,1-6 333,2-2 0,-3 2 0,5 0 0</inkml:trace>
  <inkml:trace contextRef="#ctx0" brushRef="#br0" timeOffset="14537">6991 142 7905,'0'-9'0,"0"1"-317,0-2 0,2 4 1,1 0 507,1 0 0,2 5 9,-2-3 1,-3 4-67,4 4 1,-3 3 0,1 6 0,2 0-10,-3 0 1,0 1 0,-2 2 0,0 2-32,0 2 0,0-3 0,0 5 0,0 1-68,0 1 0,0 2 0,0-1 0,0 2-36,0 3 1,0-2 0,0 2 0,0-5-21,0-3 1,-4 2 0,-1-4 0,2 1 56,2 1 0,1-7 1,0 3-1,0-3-9,0 2 0,-1-2 0,-2 2 0,-2-3-19,3-1 1,-1 1 0,0 2 0,-3 3-26,-1 1 1,4-3-1,-2 4 1,0 0-27,1-1 1,-5 5-1,5-5 1,1 0 20,2-3 0,1 1 1,0 0-1,0-3-94,0 0 0,0-3 0,0 1-260,0 0 1,4-4 0,0-1 384,-1 2 0,-7 2 0,-3 1 0</inkml:trace>
  <inkml:trace contextRef="#ctx0" brushRef="#br0" timeOffset="14990">6169 1067 7507,'0'-13'-381,"0"6"268,0-4 1,0 3-150,0-4 0,0 3 0,0 0 262,0-1 0,0-1 0,0-2 0,0 0 0</inkml:trace>
  <inkml:trace contextRef="#ctx0" brushRef="#br0" timeOffset="15756">5308 476 7555,'-13'0'-581,"0"0"909,0 0 0,5 0 146,-1 0-421,1 0 0,2 1-34,6 3 0,6-1 0,8 4 0,2 1-35,1-1 1,6-4-1,-2 1 1,5-1-22,4 1 1,2-3 0,7 4-1,0-4 8,-1-1 1,6 2 0,4 0 0,0 3-55,-1-2 1,3-2 0,-4-1 0,1 0-5,0 0 0,-5 0 1,0 0-1,-2 0 64,-1 0 0,-1 0 0,0 0 0,-4 0 37,-4 0 0,1 0 0,-1 0 0,0 0 14,2 0 1,-4 0 0,5 0-1,0 0-16,0 0 1,1 4 0,5 1-1,-1-3-14,1 0 1,-5-2-1,-1 1 1,0 2 45,-1 1 0,-4 1 0,-1-5 0,-4 0 0,-1 0 1,3 0 0,0 0 0,1 0-32,0 0 1,-2 0 0,0 0 0,1 0-19,2 0 0,3 0 0,-2 0 0,2 0-40,-1 0 0,-2 0 0,-1 0 0,-2 0 16,-3 0 0,4 0 0,-5 0 0,2 0 16,4 0 0,-6 0 0,9 0 0,-1 0-56,-1 0 1,2 0 0,0 0 0,1 0-110,-2 0 0,-6 0 0,-5 0 178,-3 0 0,-7 0 0,-1 0 0</inkml:trace>
  <inkml:trace contextRef="#ctx0" brushRef="#br0" timeOffset="16504">5359 771 7093,'-7'0'170,"1"0"0,8 2 0,2 1-200,5 1 1,8 0 0,4-4-1,5 0 20,4 0 0,0 0 0,7 0 0,4 0-57,4 0 0,-2 0 0,4 0 0,1 0 22,2 0 1,-3 0-1,-1 0 1,-2 0 28,-2 0 0,2 0 0,-1 0 1,-2 0 14,-1 0 0,-6 0 1,-1 0-1,0 0 10,0 0 1,0 0 0,2 0-1,0 0-47,0 0 0,0 0 0,2 0 0,3 0 41,0 0 1,0 0 0,-2 0-1,1 0 36,-1 0 0,0 0 0,-4 0 0,-4 0 13,-3 0 1,-1 0-1,-2 0 1,-1 0-59,-2 0 0,-1 5 0,3-1 0,-2-1-42,2-2 0,0-1 0,0 0 1,-2 0-39,2 0 1,2 0 0,0 0-1,0 0 95,-4 0 0,3 0 1,-4 0-1,2 0 26,-1 0 1,-1 0 0,1 0-1,-2 0-16,0 0 0,-4 0 1,5 0-1,-1 0-297,-3 0 0,-2 0 278,-1 0 0,0-6 0,-1-1 0</inkml:trace>
  <inkml:trace contextRef="#ctx0" brushRef="#br0" timeOffset="18003">8174 65 9243,'0'12'658,"0"1"-522,0 0 1,0 0 0,0 0 0,0 0-26,0-1 1,0 6 0,0 0 0,0 2-84,0 3 0,0-3 0,0 3 0,-2 3-74,-2 2 1,3 2-1,-4-4 1,4 0-11,1-1 1,0 0 0,0-3 0,0-2 15,0-1 0,0 2 0,0-2 0,0-1 82,0 1 1,0-2 0,0-3 0,0 2-64,0 1 0,0 5 0,-2-5 1,0-1-73,-3-2 0,1 3 1,4 0-1,0 0 6,0 2 1,4-5-1,2 3 1,1-3 52,3-1 1,-3 0 0,0 0-1,-1 0 87,-3 0 1,3 1 0,-2 2 0,-1 1 57,-2-1 0,-2-2 0,-2-1 0,-1 0-36,1-1 1,-3 1 0,2 0-128,1 0 0,-3-4 51,2-1 0,1-5 0,7 1 55,5-2 0,-2-2 0,2 0-17,1 0 0,1 0 0,2 0-93,0 0 1,0 0-1,0 0 1,-1 0-41,1 0 1,0 0 0,1 0 0,2 0-3,1 0 1,5 0-1,-4 0 1,2 0 61,3 0 0,1-2 1,2-1-1,0-1 96,-1 1 0,1 2 0,0 1 1,0 0-22,-1 0 0,2 0 0,2 0 0,2 0-36,2 0 1,-3 0-1,3 0 1,0 0-99,0 0 1,1 0 0,3 0 0,-1 0-2,-2 0 1,-1 0 0,3 0-1,-2 0 85,2 0 0,-4 0 0,3 0 0,-1 0 49,-1 0 1,2 0-1,-3 0 1,-1 0 25,1 0 1,-2 0-1,-3 0 1,1 0-46,2 0 1,0 0 0,-4 0 0,1-2-54,3-2 1,-3 3 0,3-4-1,-3 4 12,-1 1 0,0 0 1,1 0-1,0 0 13,-1 0 1,2-4 0,-8-1-1,2 3 21,-1 0 0,-4 2 1,3-1-1,0-2-15,0-1 1,2-1 0,3 5 0,1 0-28,0 0 1,-2 0 0,-1 0 0,-2 0-17,2 0 1,0 0 0,-1 0-1,-4 0-81,1 0 0,-5 0 0,3 0 0,-4-1-53,-5-3 1,4 2-1,-2-4 1,4 2-68,3 0 0,5-2 1,-4 3-1,2-1 84,3 1 0,-3-3 0,0 2 1,-1 0 162,-4-2 0,0 5 0,-2-11 0,-1 5 0</inkml:trace>
  <inkml:trace contextRef="#ctx0" brushRef="#br0" timeOffset="18769">10513 52 7530,'7'0'393,"-1"0"1,-5 4-1,2 2-326,1 1 1,0 1-1,-4 5 1,0 0 25,0 0 1,5 4-1,-1 2 1,-1 1-20,-2 2 1,-1 3 0,0 2 0,0 1-3,0 2 1,0 0-1,0-4 1,0 0-123,0 0 0,5-1 0,-1 1 0,-1-2-6,-2-2 0,-1-4 0,0-4 1,0 2-15,0 1 0,0-4 1,0-4 73,0 1 0,0 1 0,0 2 49,0 0 1,0 0 0,0 0-1,0-1-30,0 1 0,0-4 0,0-1 0,2 2-123,2 2 0,-1 1 0,4 0 36,-1-1 1,2 1 0,-4 0 197,-1 0 0,-1 0-42,-2 0 1,0-1 0,-2 0 0,-1-2 67,-1-2 0,-2 1 0,4 4-111,-3 0 0,1-5-75,4 1 1,0-1-1,0 5-36,0 0 0,0-4 1,0-1 57,0 2 0,0 2 20,0 1 1,0-1-247,0 1 0,0 0-501,0 0 1,-1 0 730,-4 0 0,4 0 0,-5-1 0</inkml:trace>
  <inkml:trace contextRef="#ctx0" brushRef="#br0" timeOffset="19721">8983 90 9004,'0'13'121,"0"0"1,0 0-54,0 0 0,0 4 0,0 1 0,2 2-31,2 3 1,-2 1-1,2 4 1,-1 0-45,1 2 1,-3 2 0,5-4 0,-2 2-25,1-1 1,3-2 0,-4-2 0,-1 0-21,-1-4 1,-2 2 0,0-4 0,0-1 42,0 1 0,0-2 0,0-4 0,-2 1-47,-2 3 1,3-3 0,-4 4 0,4-4 5,1-1 1,0 0-1,0-1 1,0 1 40,0 0 0,4 0 1,0 0-1,-1 0 53,-1-1 0,2 1 0,0 2 0,-1 0 16,-1 2 0,-2 1 0,0-6 0,0 1-82,0 0 0,4 0-139,0 0 1,2-2-1,-3-1-1,1-1 0,0-1 0,-4 5 22,0 0 1,0 0-1,0 0-29,0 0 0,0-5 1,0 1 240,0 1 0,0-3-31,0 2 0,2-2-257,2 1 0,-1-2 215,5-6 0,-5 0 0,3 0 0</inkml:trace>
  <inkml:trace contextRef="#ctx0" brushRef="#br0" timeOffset="20489">9677 103 7501,'0'-8'48,"0"-1"0,5 5 405,-1-5-306,6 6 1,-4-1 0,2 8-47,-4 5 0,2 2 0,-2 2 1,-1 0-71,-1 0 1,-1 4 0,2 1 0,1 2-18,-1 3 1,-1 2 0,-2 0 0,1 1-22,3 0 1,-2 4 0,2 0 0,-3 0 15,-1 1 1,0-4 0,0 3 0,0-4-3,0-5 1,0 4-1,0-5 1,0 0-17,0-3 1,0 1 0,0-1-1,-1 1-23,-3 0 0,2-4 1,-2 5-1,3-2-16,1 0 1,-2 2 0,-1-3 0,-1 2 32,1 2 0,2-4 0,-1 2 0,-1-1 51,-1 1 1,0-1-1,4-4 1,0-1-30,0 1 0,0 0 0,0 0 0,0 0-54,0 0 0,0 0-310,0-1 0,1 0-921,4-4 1278,-4-2 0,5 0 0,-12-5 0,-1 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6:02.1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90 0 7870,'-7'0'-187,"-4"0"1,8 0 578,-6 0-261,7 0 0,-6 0-36,4 0 0,3 2-121,-4 2 1,10-2 0,3 2 9,4-3 1,5-1 0,0 0 0,0 2-20,2 2 0,1-3 1,5 4-1,1-4-29,0-1 0,4 2 1,1 0-1,1 3-19,-1-2 1,3-2 0,-4-1 0,0 0 60,2 0 0,-5 0 0,4 0 0,-1 0 23,0 0 0,0 0 1,-4-1-1,0-2 13,-1-2 1,0 1 0,-3 4 0,0 0 20,1 0 1,1 0 0,0 0 0,-2 0-23,-5 0 1,1 0 0,1 0 0,-1 0-15,1 0 0,2 0 0,-3 0 0,-1 0 2,1 0 1,-2 0 0,4 0 0,0 0 10,0 0 0,-3 0 1,3 0-1,0 0 25,0 0 1,-4 0 0,2 0 0,1 0-35,2 0 0,-1 0 1,2 0-1,-1 0-5,-1 0 1,3 0 0,-4 0 0,-1 0 32,1 0 0,2 0 0,-4 0 1,-1-1 22,-2-4 1,3 4-1,1-3 1,-3 2-51,0 2 1,-3 0 0,1 0 0,1 0-65,4 0 0,-4 0 0,3 0 1,-3 0-4,-1 0 0,1 0 0,2 0 1,1 0 52,-1 0 0,-2 0 0,-1 0 1,1 0 105,4 0 0,-4-1 1,3-2-1,-3-1 14,-1 1 1,0 1 0,0 2 0,0 0-111,0 0 1,-1 0-1,1 0 1,1 0-41,4 0 0,-4 0 0,3 0 0,-3 0 34,-1 0 1,0 0 0,0 0 0,0 0 42,0 0 1,-1 0 0,1 0 86,0 0 0,0 0-91,0 0 1,0 0-1,0 0-58,-1 0 1,1 0-1,0 0 1,0 0-11,0 0 0,-5 0 0,1 0-5,1 0 0,1 0-63,2 0 1,-4 5-148,-1-1 1,-3 0 13,3-4 1,1 0 0,4 2-78,-1 2 1,7-1 254,2 5 1,-2-5-1,-2 2 1,-3-4-7,-1-1 0,-6 1 64,-2 4 0,-4-4 0,-1 5 0</inkml:trace>
  <inkml:trace contextRef="#ctx0" brushRef="#br0" timeOffset="1201">0 335 7870,'0'7'-306,"0"4"0,0-8 432,0 6-44,0-7 0,6 8-9,3-5 1,2-1-1,2-4 1,0 1-37,0 4 0,0-4 0,1 3 1,2-2-52,1-2 0,1 0 0,-1 0 1,3 0-22,0 0 0,5 0 1,-4 0-1,3 0-53,2 0 1,-5 0 0,1 0 0,1 0 65,1 0 0,0 0 0,-1 0 0,-3 0 49,-1 0 0,4 0 0,-3 0 1,0 0 20,-3 0 1,1 0-1,1 0 1,1 0-27,3 0 1,-1 0 0,1 0-1,-1 0-45,1 0 1,1 0-1,0 0 1,-1 0-13,-2 0 1,-1 0-1,3 0 1,-1 0 12,1 0 0,-5 0 1,1 0-1,-2 0 73,0 0 0,4 0 0,-4 0 0,1 0-13,0 0 0,-4 0 0,5 0 0,-2 0-25,0 0 1,5 0 0,-5 0 0,0 0-41,2 0 0,1 0 0,4 0 1,-1 0 5,-2 0 0,-1 0 0,3 0 0,-2-2 30,2-2 1,0 3 0,0-4 0,-2 4 31,2 1 0,0 0 0,0 0 0,-3 0-18,-2 0 0,4 0 1,-4 0-1,1 0-9,-1 0 1,4 0 0,-5 0 0,0 0 4,2 0 1,-1 0 0,5 0 0,-1 0 12,0 0 1,-2 0 0,2 0 0,-1 0-14,-1 0 0,3 0 0,-4 0 1,-1 0 11,1 0 0,-1 0 0,-1 0-9,5 0 1,-4 0 0,0 0 0,-4 0-17,-1 0 0,0 0 0,-1 0 0,1 0-8,0 0 0,4 0 0,0 0 0,-1 0 29,-2 0 1,-1 0 0,0 0 82,0 0 1,0 0 0,0 0-59,-1 0 0,-3 0 0,0 0-107,1 0 0,1 0 1,2 0 18,0 0 1,0 4 0,-1 1-1,1-3 42,0 0 1,0-2-1,0 0 33,0 0 0,-5 0-21,1 0-237,-1 0 0,-6 1-288,-6 4 1,-2-4 506,-3 3 0,6-2 0,-2-2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6:07.2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40 9379,'-6'-8'638,"5"3"-451,-5 5 0,6 1-40,0 3 0,0 4 0,0 4-37,0 1 1,0 2 0,0 0-1,0 2-64,0-1 0,0 0 1,0-1-1,0 4-34,0 1 0,0-3 0,0 3 0,1 0-32,4 0 0,-4-3 0,3 3 0,-2-1 27,-2-3 0,0 2 1,0-1-1,0 0 49,0 2 1,0-5 0,0 3 0,0-2 19,0-3 1,0 1 0,0 0 0,0 0 21,0 0 0,0-5 1,0 1-22,0 1 0,4 1-64,0 2 1,1 0 0,-4 0 11,3 0 1,-2-5-1,2 1 1,-3 1 26,-1 1 1,0-2-1,2 0 1,1 1-32,1 1 1,0-2 0,-4-1 0,0 2-15,0 2 1,2 0 0,1 3 34,1 2 0,0-7 0,-4 3 0,0-2 12,0 0 1,0 2-1,0 2 1,0 0-33,0 2 0,0-4 0,2-4 0,0 1-24,3 1 0,-1 2 1,-4 0-23,0 0 0,0-5 0,1 1 6,4 1 1,-4 1 42,3 2 0,2 0 6,-2 0-122,1 0 0,-4-2 72,3-2 1,-2-2 46,2-3 95,-3-2 0,-1 5-185,0-3 0,0-1-197,0 6 1,0-5-77,0 4 306,0-5 0,2 3 67,2-6 0,-1 0 0,6 0-33,1 0 1,-3 0 0,1 0-1,2 0-148,2 0 0,1 0 0,-1 0 0,1 0-44,0 0 1,6-2-1,2 0 1,2-3 94,-2 3 0,4 0 1,-4 2-1,3 0 79,2 0 0,0 0 1,-2 0-1,-1 0 142,-2 0 0,-1 0 0,3 0 1,-3 0-126,-1 0 0,4 0 0,-3 0 0,1 0-78,0 0 1,1 0-1,2 0 1,-1 0 5,-2 0 0,1 0 0,3 0 0,1 0 38,0 0 0,0 0 0,-1 0 0,1 0 117,0 0 1,-1 0 0,1 0-1,0 0 33,0 0 0,-1 0 1,1 0-1,0 0-108,-1 0 0,1 2 0,0 0 0,-1 3-30,1-3 0,-2 0 1,-1-2-1,-3 0-11,-1 0 1,4 0-1,-3 0 1,1 0 10,0 0 1,-3 0 0,3 1 0,2 2 11,1 1 0,2 1 0,-2-5 1,-1 0 0,-2 0 0,1 0 0,4 0 0,-1 0 4,1 0 1,-5 0 0,1 0-1,1 0-3,1 0 0,-4 0 0,-2 0 0,0 0 0,-1 0 1,1 0-1,-2 0 1,1 0-20,-1 0 1,2 0-1,1 0 1,1 0-27,3 0 1,-3 0 0,1 0 0,2 0-25,1 0 1,3 0 0,1 0 0,-1 0 46,-3 0 1,-3 0 0,2 0 0,-3 0 77,-1 0 0,-2 0 0,-3 0 0,2 0 18,1 0 1,0 0 0,-4 0 0,0 0-62,0 0 0,1 0 0,2-2 0,2-1-30,2-1 1,-3 0 0,5 4 0,-1 0-30,-1 0 0,6 0 1,-3-2-1,3 0 52,-2-3 1,-6 1 0,2 4 0,0 0 39,0 0 0,-8-1 0,1-2-13,-2-1 0,0-1 0,2 5 0,0 0-28,0 0 0,-3-4 0,1 0 1,4 1-93,-1 1 0,0 1 0,-1-2 1,0-1-115,0 1 0,-2 0 0,-1 0-617,-1-1 0,-6-2 822,1 2 0,-8-3 0,-3-6 0</inkml:trace>
  <inkml:trace contextRef="#ctx0" brushRef="#br0" timeOffset="1082">3047 52 6124,'0'-7'799,"0"-4"1,0 8-249,0-6-249,0 7 1,0-6 302,0 4-190,5 3-325,-3-5 0,4 7 0,-5 4-12,3 3 0,-2-1 0,2 2 0,-3 1 32,-1 1 0,0 4 0,0 0-76,0 3 1,0-1-1,0-5 1,0 3-34,0 2 1,2-1-1,1 4 1,1 0-49,-1 0 0,3 1 0,-1 3 0,1-1 104,0-1 0,-1-7 0,-2 4 0,3-2 12,1 0 0,-4 0 1,1-2-1,-2 0 94,-2 2 1,0 0-1,0-4-136,0 0 0,4 0 1,0 0-78,-1 0 1,-2 0 0,-1-1-43,0 1 0,5 0 1,-1 0 57,-1 0 1,-2-5 0,-1 1 0,0 1 71,0 1 1,-4-2 0,0 0 37,1 1 0,1 1 1,1 2-80,-3 0 0,2 0 0,-2-1-28,3 1 0,1 0 0,0 0 12,0 0 1,0 0 0,0-1 0,0 1-18,0 0 0,0 0 0,0 0 59,0 0 1,0 0 0,0-1-3,0 1 1,-5 0 0,1 0-41,1 0 0,-2 0 0,0 0-41,2-1 0,1-3 0,-1 0 3,-2 1 1,1 1 44,4 2 1,0-5-1,0 1 73,0 1 0,-4-3-32,0 2 1,-1-5-49,5 5 0,0-5-70,0 4 0,0-3-305,0 3 89,0-5 248,0 3 57,0-6-77,0 0 1,-5 0 0,-5 0-215,-6 0 1,0 0 0,-7 0 0,-4 0-203,-6 0 0,-10 0 1,-7 0-1,-8 0 493,-11 0 0,-11 0 0,-4 0 0</inkml:trace>
  <inkml:trace contextRef="#ctx0" brushRef="#br0" timeOffset="2046">695 52 7372,'0'-7'417,"0"2"0,0 6 1,0 3-325,0 5 1,0-2-1,1 2 1,2 1-52,1 1 0,1 2 0,-5 0 0,0-1-34,0 1 1,1 4 0,2 2 0,1 1-51,-1 3 0,0 1 0,0 2 0,1 0 24,-1-1 0,0 1 0,0-2 1,1-1 41,-1-1 1,-2-2 0,-1 2 0,0-2-6,0-1 1,0-2-1,2-4 1,1 0-5,1 0 1,0 4 0,-2 0-26,2-1 0,-3-2 0,3-1 1,-1 0 5,2-1 1,-4 1 0,3 0 0,-1 0 37,1 0 1,-2 0 0,2 0 0,-2 1 11,-2 3 1,4-3-1,0 3 1,0-2 37,2-3 0,-4 1 1,3 0 0,1 0 0,-3 0 0,4 0-63,-1 0 1,-2-1 0,-3 1-1,4 0 1,-4-4-1,3-1-4,-2 2 1,-2 2 0,0 1-37,0-1 0,-2 0 0,0-2 1,-3-2 0,1 1 40,4 4 0,0 0 0,0 0 0,0-1 0,0-3 0,0 0-5,0 1 0,0 1-151,0 2 1,0 0-474,0-1 1,1-4-444,4-4 1049,-4-3 0,11-6 0,-5-3 0</inkml:trace>
  <inkml:trace contextRef="#ctx0" brushRef="#br0" timeOffset="2883">1389 65 7651,'-7'0'132,"1"0"0,6 6 0,0 3-56,0 2 0,0 2 0,0 0 0,0-1 21,0 1 0,1 0 0,2 1 0,3 2-11,1 1 1,-4 5 0,3-4 0,-2 2-29,0 3 0,2 1 1,-3 2-1,1 0-114,-1 0 0,3-5 0,-2 0 0,0 1-43,2-2 1,-5 3 0,5-5 0,-2 1 27,1-1 1,0-1-1,-2-4 1,1 0 48,-1 0 1,0 0 0,0 0-1,1 0 122,-1-1 0,-1 1 1,-2 0-1,0 0-4,0 0 0,0 0 0,0 1-91,0 3 1,0 2-1,0 2 1,0-4-10,0-3 0,0-1 0,1 0 0,2 1 4,1 4 0,0-4 0,-2 3 0,1-1 27,1 1 1,0-3-1,-4 3 1,0-2-9,0-3 1,0 1-1,2 0 1,1 0-38,1 0 1,4-5 0,-2 0-125,1-3 1,-2 0 0,2-4-59,-2 3 0,4-1 67,-5 6 0,2-1 0,-3 5-139,1 0 0,0-5 0,-4 1-575,0 1 847,0-4 0,6 5 0,1-4 0</inkml:trace>
  <inkml:trace contextRef="#ctx0" brushRef="#br0" timeOffset="3580">2263 52 7562,'13'-7'521,"-1"2"1,0 6-458,-4 3 1,0 2 0,-6 4 0,3-1-26,-2 1 1,-2 5 0,-1 2-1,1 0-8,4 2 1,-4-3-1,3 5 1,-2 2 23,-2 1 0,0 3 0,0 2 1,0 2 20,0 2 1,0-4-1,0 1 1,0-2 1,0 2 0,0-7 0,0 1 0,0-2-40,0-2 0,1-4 1,2 1-1,1-3-55,-1-1 1,0 0 0,0 0 0,1 1 2,-1 3 0,-1-3 0,-2 3 0,1-2-7,3-2 1,-2 4 0,2 0 0,-3 0-20,-1 1 1,0-3-1,0 2 1,0-1 69,0 1 0,0-3 0,0 5 0,0-2 0,-1 0 0,-2-1 1,-1-2-1,1-1 88,2 0 1,1-1 0,0 1-48,0 0 1,4-4 0,0-1-54,-1 2 1,0-3 0,0 2-36,1 1 0,0-3 0,-2 0-575,2-1-153,-3 4 0,5-7-618,-6 5 1363,6-5 0,-5 3 0,5-6 0</inkml:trace>
  <inkml:trace contextRef="#ctx0" brushRef="#br0" timeOffset="4731">78 425 7912,'-9'-4'-167,"1"0"-187,-2 1 1,3 0 600,-2-1 0,5 2-142,-5-2 1,8 2 0,1 2 0,7 2-71,4 2 0,2-2 0,2 2 0,0-3-43,2-1 0,2 2 0,-3 1 0,2 1 10,2-1 1,-3-2 0,3-1-1,0 0-10,0 0 1,2 0 0,3 0-1,3 0-7,2 0 0,-2 0 0,5 0 0,0 0-21,0 0 0,1 0 1,4 0-1,1 0 15,0 0 0,-4 0 0,1 0 0,1-1 18,-1-4 1,-6 4-1,0-3 1,-2 2 3,2 2 1,-3 0 0,3 0 0,-1 0 2,1 0 1,-1 0 0,3 0 0,0 0-4,-4 0 1,1 0 0,-1 0 0,2 0 15,-1 0 1,-2-4-1,-1 0 1,0 1 38,-1 1 1,-3 2 0,-1 0 0,1 0 16,-2 0 1,4 0 0,-3 0-1,5 0-83,4 0 0,-3 0 1,3 0-1,-1 0-39,1 0 1,-2 0-1,5 0 1,-2 0 53,-2 0 0,-2 0 1,-1 0-1,-1 0 55,1 0 1,0 0-1,0 0 1,-1 0-17,1 0 0,0 0 0,-2 0 0,-1 0-13,-2 0 0,-1 0 0,3 0 0,-2 0-21,2 0 0,2 0 0,-1 0 1,-1 0-32,-2 0 1,1 0 0,3 0 0,1 0 10,0 0 1,-5-4 0,1 0 0,-1 1 44,-1 2 0,3 1 0,-5 0 0,1 0 22,-1 0 1,1 0-1,-3 0 1,1 0-72,-1 0 0,2 0 1,1 0-1,1 0-33,3 0 0,-1 0 1,1 0-1,-1 0 22,1 0 0,-3 0 0,1 0 0,0 0 59,-1 0 0,3 0 1,-6 0-1,-1 0 29,-2 0 1,-1 0-1,0 0 1,0 0-4,0 0 0,-5 0 0,1 0 0,1 0-113,1 0 1,2 0 0,0 0-18,0 0 0,-5 0 0,1 0-12,1 0 1,-3 0-36,2 0 1,-5 0-184,5 0 0,-7 1 1,1 2-160,-6 1 1,1 0-1,-6-2 459,3 2 0,0 3 0,5 6 0</inkml:trace>
  <inkml:trace contextRef="#ctx0" brushRef="#br0" timeOffset="5982">65 734 8081,'7'0'-5,"0"0"-85,-2 0 1,2 4-27,6 0 1,-1 0 0,1-4 52,0 0 1,0 5-1,1-1 1,2-1 59,1-2 0,5 1 0,-4 1 0,2 1 13,3-1 0,1-2 1,2-1-1,0 2-2,-1 2 0,5-3 0,2 4 0,-1-4 19,1-1 1,2 0-1,-3 0 1,1-1 28,-1-4 1,1 4-1,-4-3 1,2 2 3,-1 2 1,-2 0 0,-2 0 0,1 0-17,0 0 0,4 0 1,0 0-1,-2 0-46,0 0 1,2 0-1,1 0 1,2 0-30,2 0 1,-3 0 0,-1 0-1,-1 0 48,0 0 0,5 0 0,-5 0 1,-2 0 31,-1 0 0,-1 0 0,1 0 0,2 0 22,1 0 0,1 0 1,-2 0-1,2 0-63,2 0 1,-3 0 0,3 0-1,-2 0-60,-2 0 0,-2 4 0,0 1 0,1-2 32,2-2 1,-4-1 0,-4 1 0,0 2 35,3 1 1,0 1-1,1-5 1,0 0 0,0 0 1,-1 0-1,1 0 1,0 0 3,-1 0 1,1 0 0,0 0-1,-2 0-24,-3 0 1,4 0 0,-5 0 0,1 0-4,1 0 1,-7 0 0,4 0 0,-2 0-2,0 0 1,0 0 0,-2 0-1,0 0 4,2 0 1,0 0-1,-2 0 1,0 0-5,3 0 1,-1 0-1,-3 0 1,2 0-18,1 0 1,-3 0 0,-2 0 22,2 0 1,6 0-1,-3 0 1,-1 0 0,-2 0 0,-1 0 0,0 0 1,0 0 11,-1 0 0,1 0 0,0 0 1,0 0 10,0 0 1,0 0 0,-1 0-22,1 0 0,0 0 0,0 0 0,0 0-3,0 0 1,0 0 0,-1 0-1,1 0 0,-4 0 0,-1 0 8,2 0 0,2 0 65,1 0 0,0 0-81,-1 0 0,1 0-105,0 0 0,0 0 0,0 0 50,0 0 1,0 0 32,-1 0 1,1 0 85,0 0-345,-6 0-485,-1 0 249,-6 0-91,6 0 617,1 0 0,6 0 0,-1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6:35.2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959 1 7505,'6'5'205,"1"-2"1,-5 0 0,3-1-141,-1 1 1,-2 0 0,5-3-29,1 0 1,0 0 0,2 0 0,0 1-12,0 3 0,3-3 0,0 2 0,0-2-13,2-1 1,-3 0-1,3 0 1,-1 0-5,-1 0 0,1 0 0,-1 0 0,0 0-4,1 0 1,-3 0 0,3 0 0,-2 0-12,1 0 0,-2 0 1,2 0-1,-2 0 44,-1 0 1,0 0 0,0 0 0,0 0 23,-1 0 0,-2 0 0,0 0 1,0 0-10,2 0 0,-2 0 0,-1 0 0,2 0-56,1 0 0,-3 0 1,1 0-1,1 0-4,0 0 1,6 0-1,-1 0 1,-1 1-84,-1 3 0,-1-3 0,1 2 0,1-2 76,1-1 1,0 0 0,-3 0-1,0 0 54,0 0 0,0 0 0,-1 0 64,1 0 1,0 0-1,0 0-45,0 0 1,-3 0 0,-1 0-55,2 0 0,-3 0 1,2 0-21,1 0 1,-3 0 0,2 0 6,0 0 0,-1 0 91,0 0 1,1 0 54,3 0 0,-3 0-4,-1 0 1,-3 0-52,4 0 0,-4 0-67,4 0 1,-5 1-54,1 3 1,3-3 15,0 2 1,0-2-1,1-1 41,0 0 1,-1 0 55,0 0 0,0 1 1,1 1 33,0 2 0,-4-1-84,4-3 1,-4 0-27,4 0 0,-4 0 0,4 0-36,0 0 1,2 0 56,1 0 1,-3 0 0,-2 1 0,1 1 147,-1 1-24,-3 1-110,3-4 0,-5 1 49,0 2 1,0-1 22,0 5 0,0-4 8,0 4 0,0-1-61,0 4 0,0 0 0,0 0-27,0 0 0,0-3 0,0-1 1,0 2-42,0 1 0,0 0 0,0 2 1,0 2-38,0 0 1,0 4-1,0 0 1,0 1 6,0 2 1,3 0-1,0 1 1,-1 1 30,0 1 1,-2-3 0,0-4 0,0 2 59,0 0 1,0 1-1,0-3 1,1-1-49,2-1 1,-2-3-1,2 2 1,-2-2 44,-1-1 0,0 0 0,0 1 1,0 1-13,0 1 0,0 0 1,0-2-1,0 2-8,0 4 0,0-2 0,0 1 1,0-1-40,0 0 0,0-1 0,0 1 0,0 0 4,0 1 0,0-4 1,0 1-1,0-1-2,0 1 0,0-2 0,0 3 1,0 0 37,0-1 0,0 0 1,0-3-1,0 0-49,0 0 0,2-1 0,0 1 0,1 0 32,-1 0 0,-1 0 0,-1 0 0,0 0-57,0 0 0,0 0 0,0-1 0,0 1-29,0 0 0,0 0 1,0 0-1,0 1 89,0 2 1,-1-2 0,-1 2 0,-1-2 13,1-1 0,0 1 0,2 1 0,0 1-72,0-1 1,0 3 0,0-1 0,0 0 30,0 1 0,0 1 1,0-3-1,0 0-56,0 2 1,0-4-1,0 2 1,0-2-231,0-1 1,0 0 0,0-1-172,0 1 0,0 0 473,0 0 0,0-4 0,0-2 0</inkml:trace>
  <inkml:trace contextRef="#ctx0" brushRef="#br0" timeOffset="834">1087 1364 8025,'-6'-3'-139,"-1"0"120,5-1 77,-2 4-15,4 0 1,1 0 0,2 0-52,4 0 0,1 0 1,2 0 4,0 0 1,0 0 0,1 0 0,1 0 30,1 0 0,0 0 0,-2 0 0,1 0 4,2 0 0,2 0 1,-2 0-1,2 0-8,1 0 1,1 0-1,-1 0 1,0 0-8,1 0 0,-2 0 0,2 0 0,0 0-41,0 0 1,-1 0 0,2 0 0,0 0 14,0 0 0,-4 0 0,3 0 1,-1 0 52,-2 0 1,1 0-1,1 0 1,-1 0 29,-2 0 1,-1 0-1,-3 0 1,1 0-24,2 0 0,-5 0 0,2 0 0,-2 0-53,1 0 0,-2 0 0,-1 0 0,2 0-10,1 0 1,-3 0 0,1 0 0,1 2-8,0 1 1,2-2 0,0 2 0,0-2 11,0-1 1,1 0-1,1 0 1,1 0-6,-1 0 1,-1 0 0,0 0-34,2 0 0,-5 0 0,2 0 0,-1 0-96,0 0 1,0 0 0,1 0-80,0 0 0,0 0 0,0 0 0,0 0-21,0 0 0,-4 0 1,1 0 240,1 0 0,0 0 0,2 0 0</inkml:trace>
  <inkml:trace contextRef="#ctx0" brushRef="#br0" timeOffset="1717">870 613 8013,'4'7'-80,"3"-2"36,2 0 0,1-2 1,1-3-1,1 0 11,1 0 0,4 3 1,-1 1-1,1-2 23,3-1 1,-2-1-1,5 1 1,-2 1 10,-2 2 1,2-1 0,1-3 0,1 0 62,-1 0 1,-1 0 0,-1 0 0,0 0 32,-1 0 1,0 0-1,-1 0 1,-2 0-70,2 0 1,-3 0-1,1 0 1,1 0-57,-2 0 0,4 0 1,-4 1-1,2 1 16,-1 1 1,0 1-1,1-4 1,-1 0-1,-2 0 0,0 0 1,-2 0-1,1 0 83,-1 0 0,-1 0 0,-1 0 1,0 0-21,0 0 0,0 0 0,0 0 1,0 0-37,0 0 0,0 0 0,-1 0 0,2 0-17,3 0 0,-3 0 0,2 0 0,-2 0-15,-1 0 0,-1 0 0,1 0 1,0 0-3,0 0 1,1 0 0,1 0 0,1 0 16,-1 0 0,-1 0 0,-1 0 0,0 0-72,0 0 0,-3 0-68,-1 0 0,-2 0-335,2 0 1,-5 0-199,-1 0 1,1 3 674,-1 0 0,1 1 0,6-4 0,0 0 0,2 0 0</inkml:trace>
  <inkml:trace contextRef="#ctx0" brushRef="#br0" timeOffset="2433">1008 1028 8100,'-10'0'-795,"4"0"781,-1 0 522,1 0-350,0 5 0,3-4 0,6 2-89,4-2 0,-2-1 0,2 0 0,1 0-47,0 0 1,2 0 0,0 0 0,1 0-38,2 0 1,-2 0-1,3 0 1,0 0 0,-1 0 0,4 0 0,-1 0 1,0 0-64,1 0 1,-1 0 0,4 0-1,1 0 89,2 0 0,-1-1 0,3-1 1,-1-1 56,-2 0 0,3 2 0,1 1 0,-1-1-56,-2-2 0,-2 2 0,0-2 0,1 1-23,1 2 1,-1 0-1,-5 0 1,-1 0-30,-2 0 0,0 0 0,-2 0 0,1 0 48,0 0 1,-2 0-1,-2 0 7,1 0 0,0 0 0,0 0 0,0 0-7,0 0 1,1-1 0,1-1 0,1-1-5,-1 1 1,-1 1 0,0 1-1,1 0-8,1 0 0,1 0 0,-5 0 0,1 0-8,0 0 0,0 0 1,0 0-106,0 0 0,-4 0-116,1 0 0,-4 0-64,4 0 0,-1 0 17,4 0 0,-3 0 0,0-2 279,0-1 0,-2 2 0,3-3 0,-2 4 0</inkml:trace>
  <inkml:trace contextRef="#ctx0" brushRef="#br0" timeOffset="3448">1463 60 7913,'-5'-6'539,"4"3"-585,-2 6 1,2 0 0,1 3 98,0 2 0,1 0 1,1-1-1,2 0 36,-2 1 1,-1 0-1,-1 2 1,0 0 10,0 0 1,0 0 0,0 1 0,0 1-33,0 1 0,0 5 1,0-2-1,0 3-87,0 1 0,0 0 0,1 2 0,1 1-63,1-1 0,1-1 0,-3-1 0,1 0 64,1 0 1,1-2 0,-4 0 0,0-3 25,0-1 0,3 1 0,0-3 18,-1 1 0,0 0 0,-2-3 1,0 0 8,0 0 0,0 0 0,0 0 0,0-1 0,0 1 0,0 3 1,0 2-1,0-1-38,0 0 1,0 3 0,0-3 0,0 1 66,0 3 0,0-4 0,0 1 0,0-2-56,0 0 1,0 0 0,0-2 0,1 1-3,2 1 1,-2 0 0,2-3 0,0 0 15,0 0 0,-2 0 1,2 0-1,-2 0 0,-1 0 0,0-1 1,0 1-1,0 0-12,0 0 1,0 0 0,0 0 0,0 0-92,0 0 1,0 0-1,0-1-10,0 1 0,0 0 1,0 0-1,0 0 123,0 0 1,0-4 0,0 1 0,0 1-11,0 0 0,0 2 1,0 0-11,0 0 0,0 0 1,0 0 10,0 0 0,0 0 0,0 0 0,0-1-6,0 1 1,0 0 0,0 0 11,0 0 1,0 0 0,0 1 36,0 2 1,0 1 0,0 3-34,0-4 0,0-2 0,0-1 0,0 0-125,0 0 1,0-4 0,0 1-99,0 0 1,0-1-1280,0 0 1469,0-3 0,5 5 0,0-2 0</inkml:trace>
  <inkml:trace contextRef="#ctx0" brushRef="#br0" timeOffset="4201">0 70 8100,'0'-7'-717,"0"1"0,0-1 1189,0-3-1,0 5 65,0 0 16,0 5-512,0 0 1,0 5 0,1 1-185,3 3 1,-2 2-1,3 1 1,1 1-431,-1-1 0,2 4 574,3 0 0,0 3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6:41.9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435 50 7141,'-4'-5'84,"3"-1"274,-3 3 1,3 1 121,1-5 1,0 4-187,0-4 0,1 5-202,3-1 0,-2 2 0,4 1-57,2 0 1,-2 0-1,0 0-4,2 0 1,1 0 0,1 0 0,-1 0-58,1 0 0,3 0 1,2 0-1,0 0 40,3 0 0,0 0 0,2 0 0,0 0 17,0 0 0,-1-1 0,1-2 0,0 0-30,0 1 1,-1 1 0,1 1 0,-1 0-4,-3 0 1,2 0-1,-4 0 1,0 0-54,1 0 0,-1 0 0,-2 0 0,1 0 25,-1 0 1,3 3 0,-1 0 0,0 0 47,0-2 1,0-1 0,-3 0 0,1 0 31,1 0 1,0 0 0,-3 0 0,0 0 58,0 0 0,0 0 1,-2 1-18,-1 2 1,2-2-95,-3 2 1,0-1-1,-1-1 1,1 1-14,-1 1 1,2 0 0,3-3 45,0 0 1,0 0 0,-1 0 0,1 0 69,0 0 1,-3 0 0,-1 0 17,2 0 1,-2 0 0,0 0-56,2 0 1,-3 0 0,2 0-66,1 0 0,0 4-30,2-1 1,0 0 57,0-3 0,-5 5 180,-1 1 1,-3 0-61,-1 0 1,0-2 0,0 2-132,0 2 1,0-3 0,0 2-48,0 1 1,0 1 0,0 0 0,0 1 29,0 0 0,0 0 1,0 0-1,0 1-9,0 2 0,0-2 1,1 3-1,1 1 37,1 1 1,1-1-1,-4 2 1,0 0 14,0 2 0,0 1 0,0-1 0,0-2-64,0 0 1,0-1 0,0 4 0,0 0-93,0-1 1,0 1-1,0-1 1,0-2 151,0 0 0,0-4 0,1 2 0,1 0-80,1-3 1,1 2 0,-4-1 0,0-1 62,0-1 0,0-1 1,0 1-1,0 1-24,0 1 0,0 2 0,0-2 0,0 2-51,0 1 1,0 1-1,0-3 1,1 2 9,2 1 0,-2 1 0,2-1 1,-1 0 77,-2 1 0,0 0 1,0 1-1,0-2 8,0 0 1,0-5 0,0 1 0,-2-1-9,-1 1 1,2-2 0,-2 3 0,1-3-74,-2-2 1,3 2-1,-3 1 1,0 2-40,1-2 0,0-1 0,3-1 0,0 1 63,0 2 0,0-1 0,0 3 0,0 1-22,0-1 1,0-2 0,0 2-1,0 1 0,0-1 1,0-3-1,0 1 1,0 0 53,0 0 1,0-2 0,0 2 60,0-2 1,0-5 0,0 1-56,0 1 1,0 1-146,0 0 1,0 1 32,0 0 0,0-3-22,0-1 85,0-3 0,-1 2-39,-3-2 1,-1-2 9,-5 3 0,4-3 1,-1 0-21,-1 2 1,3-2 34,-2 3 0,1-3 0,-4-1-65,0 0 0,0 0 1,0 0-1,-1 0 50,-2 0 1,2 0 0,-3 0 0,-1 0 53,-1 0 0,1 0 0,-2 0 1,-1 0 50,0 0 0,-1 0 0,2 0 0,0 0-72,0 0 0,-2 0 0,-1 0 0,-1 0-52,-2 0 1,2 0 0,-3 0 0,1 0-4,0 0 1,-1-4 0,2 1 0,-2 1 1,-1 1 0,-1 1 0,-1 0 0,0 0-1,0 0 0,2 1 1,-2 1-1,0 3-84,-2 0 1,0 0-1,-1 3 1,0-1 51,1 0 0,4-2 1,2-1-1,2 0-116,1-1 1,5 0 0,1-3 0,4-1-486,4-2 709,-3 2 0,8-13 0,-3 3 0</inkml:trace>
  <inkml:trace contextRef="#ctx0" brushRef="#br0" timeOffset="1397">821 70 7721,'0'-5'750,"0"0"-541,0 5 1,0 1-59,0 3 0,0 1 0,0 5-71,0 0 0,0 0 0,0 0 0,0-1-34,0 1 0,0 0 0,0 0 1,0 0-2,0 0 1,0 1-1,0 1 1,0 2-59,0 2 1,3 0-1,0 3 1,-1-2-24,-1 0 0,-1-1 0,0 4 1,0 0 27,0-1 1,0 1 0,2-1 0,0-2 19,1 0 1,0-4-1,-3 2 1,0 0 19,0-3 0,0-1 0,0-1 0,0 0 1,0-1 1,0-2 0,1 0 0,2 0-20,0 2 0,0-2 0,-3-1 0,0 2-7,0 1 0,0 1 1,0 0-1,0-1 26,0 1 1,1 0 0,1 0-30,2 0 1,-1 1-1,-3 1 8,0 1 1,0 0 0,0-3 0,0 1-1,0 2 0,0-4 0,0 3 0,0 0-23,0-1 1,0 0 0,0-1 0,0 0 17,0 0 0,0 3 0,1 0 0,1-1 28,2-1 1,-1-1-1,-3 0 1,0 0 7,0 0 0,0 0 1,0 0-1,0-1-13,0 1 1,0 0 0,1 0-28,2 0 1,-2-3-1,3-1 3,-3 2 1,-1 1-2,0 1 1,0-1-1,0 1 18,0 0 0,0 0 0,0 0 0,0 0 37,0 0 1,0 0 0,0-1-1,0 1-77,0 0 0,0-3 0,0-1 0,0 2 34,0 1 1,0 1-1,0 0 1,0 0-19,0-1 1,0 1 0,0 0 0,0 0-5,0 0 0,0-3 1,0-1-1,0 2 35,0 1 0,0-3 0,0 1 34,0 0 1,0 2-1,0 1-71,0 0 1,0 0 0,0 0 56,0 0 0,0 0 1,0-1 36,0 1 1,0 0 0,0 0-272,0 0 1,0-3-239,0-1 1,0-3-501,0 4 495,0-5 0,0 4-69,0-3 0,0-1 1,0 5 224,0 0 1,0-1 0,0 1 270,0 0 0,0 2 0,0 1 0</inkml:trace>
  <inkml:trace contextRef="#ctx0" brushRef="#br0" timeOffset="2031">425 525 8100,'-10'-6'-95,"4"-2"0,0 4 661,2-1-16,1 2-439,-2-1 1,9 4-1,-1 0-129,4 0 1,3 0 0,0 0 0,1 0-89,2 0 1,-1 3-1,5 1 1,1-2 33,0-1 1,2-1 0,1 0-1,1 0 54,1 0 0,4 1 0,0 1 1,2 1-61,4 0 1,-1-2 0,3-1-1,-1 0 47,-2 0 0,-2 0 0,-3 0 1,-2 0 46,0 0 0,-6 0 0,-3 1 0,-2 1-14,-2 1 1,2 1-1,0-4-31,-2 0 0,-1 0 0,-2 1-359,1 2-881,0-2 1269,-4 8 0,-6-8 0,-1 8 0,-4-4 0</inkml:trace>
  <inkml:trace contextRef="#ctx0" brushRef="#br0" timeOffset="2731">386 841 8100,'-9'-1'-81,"2"-3"1,-1 3-1,2-3 188,1 0 0,-1 2-14,3-1 1,3 2 0,0 1-46,5 0 1,1 0 0,0 0 0,3 0-18,3 0 0,-1 0 0,2 0 1,-1 0-66,2 0 1,-3 0-1,3 0 1,-1 0 64,0 0 0,4 0 1,-3 0-1,1 0-110,3 0 1,1 0 0,0 0 0,2-1 35,2-2 1,-1 2 0,5-3 0,0 3 46,2 1 0,-3 0 0,-1 0 0,-1 0 5,-2 0 1,2 0 0,0 0 0,-3 0-9,0 0 1,-4-1-1,-1-1 1,2-1 11,1 0 1,-3 2 0,-1 1 0,0 0 57,-3 0 0,2 0 0,-1 0 0,-1 0 39,-1 0 0,-1 0 1,0 0-1,0 1-49,0 3 0,3-3 0,0 2 0,-1-2-45,-1-1 1,-1 0 0,0 0-183,0 0 0,0 3 0,0 1-63,-1-2 1,-2-1 0,0-1-94,0 0 0,-1 0 1,0 0-820,2 0 1141,-4 0 0,5 0 0,-3 0 0</inkml:trace>
  <inkml:trace contextRef="#ctx0" brushRef="#br0" timeOffset="4247">188 1859 7541,'-10'-5'-453,"4"4"0,-1-2 712,-1 2 0,4 0 0,0-2 366,-1 0-399,4 0 0,-3 4-16,4 2 0,1-2-161,2 3 0,-1 0 0,6-1 1,2 0-95,2-2 0,2-1 1,-1 1-1,4 1-15,1 1 1,6 1-1,0-4 1,1 0-16,2 0 1,3 0 0,2 0 0,1 0 46,-1 0 0,2 0 0,0 0 0,0 0 16,0 0 1,-1 0 0,-2 0-1,0 0 11,2 0 1,4 0-1,-5 0 1,-1 0 8,-3 0 0,0 0 1,-1 0-1,0 0-4,-1 0 1,-1 0 0,-6 0 0,1 0 72,0 0 1,-2 0-1,-1 0 1,-4 0 58,-2 0 1,-1 3 0,0 0 0,0-1-41,0-1 1,0 0 0,-1 2 0,1 0-89,0-1 1,0 0-1,0 1 1,0 0 42,0-1 0,0 2 0,-1 0 0,1-1 65,0 1 1,-3-1-1,-1 3 102,2 2 0,-4 1 0,0 1-13,-3-1 0,-1-2 0,0 0 1,1 0-166,2 2 0,-2 2 0,3 1 1,-3 2-51,-1 2 0,0 0 0,0 4 0,0 0 6,0 0 1,0-1 0,0 2 0,0 1-12,0 1 0,0 0 0,0-3 0,0 0 64,0 0 0,0-1 0,0 1 0,0 0-1,0 0 1,0-1-1,0 2 1,0 2 3,0 4 0,1-2 1,1 0-1,1 0-27,0 1 0,-2 0 0,-1 3 0,0-3-61,0-3 0,1-2 0,1 0 1,1 1-10,-1 1 0,0-1 0,-2-4 0,1 1-20,2 2 1,-2 4 0,2-2 0,-2-1 99,-1-1 0,0-1 0,0 1 0,0-1-27,0 0 1,0 1 0,-1-8 0,-1-1 20,-1-1 1,0-1 0,3 0-27,0 0 1,0-3-29,0-1 1,0-3-31,0 4 0,-2-4-7,-1 4 0,1-4-98,-5 4 1,1-4 0,-4 3 50,0-2 1,0 0 0,0-1 0,0 0 95,0-1 0,-1 0 0,-2 0 0,-2 2 31,0-2 0,-4-1 0,2-1 0,-1 1 0,-2 2 1,-3-1 0,0 1 0,1-2-40,1-1 1,1 0 0,-1 0 0,-2 0-58,-3 0 1,1 0 0,-2 1-1,-1 1-18,-4 2 0,-2 0 0,-3-2 0,0 1 26,0 0 1,0 1 0,-1-1 0,2-1 64,-1 0 0,3-1 0,1 1 0,2 1 58,1-1 1,1 1-1,-1-1 1,1 2 3,-1 2 0,1-3 0,2 2 1,2 1-96,0-1 1,2-1 0,4 1 0,-1 1-220,0-1 1,4-3-1,0 2 1,2-3-329,2-1 1,1-1 0,2-4 584,3-5 0,-3-4 0,3-6 0</inkml:trace>
  <inkml:trace contextRef="#ctx0" brushRef="#br0" timeOffset="5132">682 1888 8100,'0'-6'145,"0"-1"1189,0 1-817,0 0-387,0 2 1,0 5 0,0 2-42,0 4 0,0 5 1,0 1-1,0 0-30,0 1 0,0 2 0,0 3 0,0 2-2,0 2 0,0-1 0,0 5 0,0 0-18,0 2 0,0 0 1,0 0-1,1-2-16,3 0 0,-3-5 0,2 1 0,-2-2-28,-1-2 0,3 0 0,1-1 0,-2-2-29,-1 2 1,-1 1 0,1 3 0,1 1 28,2-1 1,-1 0-1,-3 0 1,0 2 15,0 2 1,0-1 0,0 1 0,0-3 32,0-2 1,0-1 0,0 0-1,0-2-42,0-1 1,0-2-1,0-3 1,0 1-8,0 0 0,0-2 1,0-2-1,0 1-42,0 0 0,3 3 0,2 2 0,-1-1-28,0 0 1,3 3-1,-4-3 1,0 1 137,2 3 0,-4-1 1,2 1-1,-2-3-60,-1 0 0,0 2 0,0-1 0,0 0-64,0 1 0,4-5 1,-1 1-1,-1-1-101,-1 1 0,-1-5 0,0 2 123,0-2 0,0 1 0,1 0 1,2-1 32,0-2 1,0 1-1,-3 3-186,0 0 0,0-4 1,1 0-1,1-1-1104,2 1 737,-1-4 0,-3 1 559,0-6 0,4-7 0,2-5 0</inkml:trace>
  <inkml:trace contextRef="#ctx0" brushRef="#br0" timeOffset="5763">168 2353 7937,'0'5'214,"0"4"1,1-8 0,3 2-219,2-2 0,3-1 1,1 0-1,1 0 21,2 0 0,-1 0 0,5 0 0,0 0-36,2 0 0,2-1 1,2-1-1,3-1 4,3 1 1,0 0-1,1-1 1,1 0 21,2 1 1,-6-3 0,3 2 0,-2 1 45,1 1 0,2-2 0,0-1 1,4 2-52,0 1 1,-4-2-1,2-1 1,-1 2-1,0 1 1,1 1-1,-2 0 1,-3 0-33,-1 0 0,-4 0 1,2 0-1,-1 0 18,-2 0 1,-1 0 0,-2 0 0,-2 0-100,0 0 0,-5 0 0,1 0-14,-2 0 0,-1 0 1,0 0-1,0 0-71,-1 0 1,1 0 0,0 1 0,0 1-23,0 2 0,0-1 0,0-3 1,0 0 217,0 0 0,-5 0 0,4 0 0,-4 0 0</inkml:trace>
  <inkml:trace contextRef="#ctx0" brushRef="#br0" timeOffset="6414">267 2837 8100,'-4'-6'-432,"3"1"0,-4 3 1009,1-2 1,3 0 391,-3 1-809,3 2 0,2-4 0,3 5-80,2 0 0,3 0 0,2 0 1,1 0-50,1 0 0,5 0 1,-2-1-1,3-1-18,1-1 1,0-1 0,0 4 0,2 0-43,1 0 1,5-1 0,-2-1 0,3-1-22,0 1 0,1-1 1,0 1-1,1-1-4,1 1 1,0 1 0,5 1 0,-1 0 6,-1 0 0,-1 0 1,-6 0-1,0 0 46,-2 0 1,0 0 0,0 0 0,-3 0 53,-2 0 0,-1 0 0,-1 0 0,2 0-42,2 0 0,-2 0 0,2 0 0,-2 0-66,-1 0 0,-2 0 0,-1 0 1,-4 0-199,-2 0 0,-1 0 0,0 0 43,0 0 1,0 0 0,0 0-167,-1 0 0,1-4 0,0 1-724,0 1 1100,0 1 0,0-4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6:49.1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237 10 7863,'2'6'-1202,"1"-3"1718,-2-2-14,3-1-192,-4 0-112,0 0-167,-4 0 0,2 0 1,-5 0-6,-1 0 1,0-3 0,-3 0-1,-1 0-66,-2 2 1,-2 1-1,2 0 1,-2 0-208,-1 0 0,-3 0 0,-2 0 247,-1 0 0,-4-4 0,1-2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6:51.3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149 100 7858,'0'-10'1376,"0"4"-1154,0 2-228,0 4 0,0 1 34,0 2 1,1-1-15,3 1 1,0-1 0,4 0 6,-2 1 1,1 1 0,4-4-1,1 0 13,1 0 0,3 0 1,-1 0-1,0 0-27,3 0 0,4 0 1,2 0-1,0 0 16,0 0 1,2-4 0,-1 1-1,-1 0-2,0-1 0,2 2 1,-2-1-1,1 1-17,-1-1 0,-1 2 1,-3-3-1,-1 2-15,1-1 1,-3 2-1,-2-3 1,-1 3 31,-2 1 1,3 0 0,-2 0 60,-1 0 0,-1 0-45,-1 0 1,0 0-1,-1 0-17,1 0 0,0 0 0,0 0-29,0 0 1,3 0-1,0 0 1,-1 0 14,-1 0 0,-1 0 1,0-1-1,0-1 100,0-1 1,0-1-1,0 4 1,0 0-52,-1 0 0,5-1 0,0-1 0,0-1-38,0 1 1,3-3 0,-4 2 0,-1 1 32,-1 1 0,1 0 0,-1-2 273,-2 0-128,-6 0 1,1 3-185,-8 0 73,3 0-71,-3 4 0,4-2 178,0 5 1,0-4-103,0 4 1,0-4 0,1 3 0,1-1-50,1 1 1,1 0-1,-4 4-31,0 0 0,0 0 1,0 1-1,1 1-78,2 1 0,-2 5 0,2-2 0,-1 2-16,-2-2 0,0 3 1,0-3-1,0 3 104,0 1 0,0 2 0,0-2 1,0-1 108,0 0 1,0-1 0,0 2 0,0-1-69,0-3 0,0 0 0,0-3 0,0 3-91,0 3 1,0 1 0,0 1 0,0 1-86,0 1 0,-4 4 0,1 1 1,1 2 63,1 3 0,-3-3 1,1-4-1,1 1 50,1-2 0,-2 1 1,-1-5-1,2-2 106,1-1 1,1-3-1,0-1 1,0 0 1,0 3 0,0-2 1,0 2-1,0 0-38,0 2 0,0 4 0,0 1 0,0 1-78,0 3 1,-3 0 0,-1 2 0,1-2-55,-1-1 0,3 0 0,-4-4 0,2-1 46,0-1 1,-2-1-1,3 0 1,-1-2 49,0-1 1,2 1-1,1-1 1,0 2 28,0 0 0,-1 1 0,-1 0 0,-1 0-19,1-1 0,1 2 0,1 1 0,-2 1-55,-1-1 0,2-1 1,-3 0-1,0 0-109,1-1 0,-4 2 0,3-6 0,-1 4 72,-3 3 0,2-1 0,1 3 0,1-1-32,1-2 1,-1-1 0,1-1 0,0 0 117,2-1 0,1-2 0,0-2 1,0-1 46,0-1 1,0 1-1,0-1 1,0-1-50,0-1 1,0 2-1,0 0 1,0-1-2,0-1 0,0-1 0,0 0-50,0 0 0,0 0 1,0 0-1,0 0-78,0 0 0,0 0 0,0-1 40,0 1 0,0-3 1,0-1 85,0 2 0,0 1 0,0 1 79,0 0 0,0 0 0,0-1-86,0 1 0,4 0 0,-1 0-114,-1 0 0,-1 0-161,-1 0 1,0 0 148,0 0 0,0-4 150,0 1 204,0-5-196,0 2 0,-1-4-93,-2 0 1,2 1 0,-4 2-139,1 0 0,-2 0 1,-5-3-1,-1 0-41,-1 0 0,-4 0 0,0 1 0,-3 1 43,-3 2 1,-2-1 0,-5-3 0,1 1 133,-1 2 0,-1-1 1,0 2-1,-3-1-95,-2 1 1,5-1 0,-3-3 0,-1 1-158,-1 2 0,-5-2 1,-2 3-1,1-2-149,1 1 1,2-2 0,-1 4 0,2-2 100,2 0 0,2 4 0,5-4 339,3-1 0,-3-1 0,4-1 0</inkml:trace>
  <inkml:trace contextRef="#ctx0" brushRef="#br0" timeOffset="698">159 890 8100,'0'-6'-811,"0"-1"659,0-1 0,-1 4 0,-1 0 1079,-2-1-835,1 4 1,3-2 0,1 5-49,3 1 1,-2 4-1,3-3 1,1 1 29,-1-1 1,2 1-1,3-3 1,1 1-53,2-1 0,-1 3 0,4-2 0,2-1-29,1-1 0,1-1 0,4 0 0,2 0-6,2 0 0,3 1 0,1 2 0,2 0-40,1-1 1,-3-1 0,1-1 0,-2 0-13,-2 0 0,-2 0 1,-2 0-1,-1 1 73,-2 3 1,-1-3-1,0 2 1,2-2 5,3-1 1,3 0-1,0 0 1,1 0-23,0 0 0,-4 0 0,-1 1 1,-2 1-272,-4 2 1,-5 0-277,-7-1 555,-7-2 0,-10 8 0,-5-3 0</inkml:trace>
  <inkml:trace contextRef="#ctx0" brushRef="#br0" timeOffset="1264">149 1602 8100,'-1'-6'650,"-2"3"16,2 2-586,-4 1 0,5 1 0,1 1 0,2 3-39,0 0 1,5 1 0,-2 1 0,3 0-91,1 1 1,4-3 0,3 1 0,2-2 5,4-2 1,5-1-1,8-1 1,8 0-6,6 0 1,5 0-1,6-1 1,0-1-38,2-1 1,0-4 0,-1 4 0,-2 1-157,-5 0 0,-3 2 1,-13 0-1,-5-1-166,-5-2 0,-6 2 0,-5-2 0,-3 1 407,-1-2 0,4-1 0,-3-5 0</inkml:trace>
  <inkml:trace contextRef="#ctx0" brushRef="#br0" timeOffset="2450">673 60 7351,'1'-10'-182,"2"1"0,-2-1 0,3 0 0,-2 1 1076,1 2-280,-2 3 0,4 5-426,-5 2 1,0 0 0,0 3-153,0 2 0,0 1 1,0 2 40,0 2 0,0-2 0,0 3 0,0 0-33,0 3 1,0-1 0,0 3-1,0 2 38,0 0 0,-4 1 0,1 1 0,1 2-21,1 0 1,1 4 0,0-4 0,0 1-35,0 1 0,0-4 0,0 2 0,0-1-52,0-2 1,0 0 0,0 0 0,0 3-50,0 4 0,-4-2 0,1 5 0,1-3 44,1-3 1,-2 0 0,-1 4 0,2-1 61,1-3 1,0-2 0,-1-4-1,-2 0 85,2-1 1,1-2 0,1-2-1,0-1-48,0-1 1,0 2 0,1 0 0,1 2-63,2-1 0,-1 1 1,-3 4-1,0 1-55,0 1 0,0 3 0,0-2 0,0 0 107,0 0 1,0-1 0,0-3 0,0 0-41,0 0 1,0-2 0,0 0-1,0-2 6,0 2 1,0-3 0,0 2 0,0 0 88,0 2 1,0 2-1,0 1 1,0 2-24,0 1 1,0-2 0,-1 3-1,-1-1-52,-2 0 1,1-4 0,2 0 0,-1-5-61,-1-1 0,-1 2 0,4-1 0,0-1-14,0-2 1,0 1 0,0 1 0,0 0 23,0 3 0,0-3 1,0 1-1,0 1 55,0-2 0,0 4 0,0-3 0,0 2-8,0-2 1,0 2 0,0-4 0,0 1-35,0-1 1,0 2 0,0-3-1,-1 0-8,-2-2 1,2 2-1,-3 0 1,3-1-52,1-1 0,0-1 0,0 0 0,0 0 6,0-1 1,0 1 0,0 0 0,-1 0 117,-2 0 1,2-3 0,-2-1 18,1 2 0,2 1-112,0 1 1,0-1-35,0 1 0,0-3 0,0-1-62,0 2 0,0 1-261,0 1 0,0 0-36,0 0 1,0-1-1,-1 1 79,-2 0 1,2 0 0,-3 0 0,0 0-226,1 0 0,0 0 0,2-2 565,-3-1 0,3 2 0,-3-4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6:55.7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89 31 8100,'0'-10'-231,"-1"1"1,-2 2 496,-3 4-68,1 2 0,1 2-113,4 2 1,1-2-1,1 4 1,2-2-33,2 0 0,0 1 0,4-4 0,0 1-6,0 2 0,3-2 0,0 2 1,1-1-45,0-2 1,0 3 0,5 0-1,0-1 41,1-1 0,3-1 0,1 0 0,2 0-64,2 0 0,3 0 0,1 0 0,1 0 5,-1 0 1,2 0 0,-1-1-1,-1-1 45,-2-1 1,-4-4-1,-3 3 1,-2 0 49,-2-1 1,3-1 0,-1 2-1,-3 2 32,-3 1 0,2 1 0,-3 0 0,0 0 45,0 0 0,0 1 0,-5 1 90,1 2 0,-1 0-54,-2-1 0,0-1-175,-3 5 1,2-4 0,-1 3 0,-1-1 20,0 1 1,1-3 0,-2 4-22,4 0 1,0 2 0,1 1-1,-1 0 40,0 0 1,1 3-1,0 0 1,-3 0 90,0 2 0,1-3 1,-1 3-1,-1 0-51,0 1 0,0-1 0,-4 3 0,1-2-39,2 2 1,-2-3-1,2 2 1,-1-1-33,-2-1 0,0 3 1,0-4-1,1 2-40,2 1 1,-2 2 0,2 2 0,-2 1-28,-1 1 0,0 4 0,0 0 0,-1 1 108,-2 2 0,1 3 0,-4-1 0,1-3-54,-1-1 1,4-6 0,-2 1 0,0-4 62,1-2 0,0 0 0,3-3 1,0-1-29,0 1 1,0 1-1,0 5 1,0 1 16,0 2 0,0 2 0,0 5 0,-1 0-37,-3-1 1,2 1-1,-3 0 1,-1-1-103,1 1 0,2-2 0,-3-1 0,2-4 14,1-2 0,-1-2 0,1 1 0,1 0 83,0 0 0,2 1 0,0 1 0,0 1 76,0-1 0,0 1 1,0-2-1,-1-3-47,-2 1 1,2 0-1,-2 0 1,2 1-28,1 0 1,0-2-1,0 0 1,0-1-141,0 0 0,0-2 1,0 2-1,0 1 30,0 0 1,0 3 0,-2 2 0,0 3 80,-1 3 1,-4-3 0,3 1 0,0 0-258,-1 2 1,-1 3 0,2-3 0,2-5 271,1-5 1,1-4 0,0-3 0,0 2 3,0-2 0,0 3 1,0 0-1,0 2-8,0-1 1,0 1-1,0 3 1,0 0-40,0 4 1,0-4 0,-1 3 0,-1-2-15,-2-1 0,1-5 0,2-1 1,-1-3-144,-1-1 0,-1-1 93,4 1 1,-1-3 0,-1-1-12,-1 2 1,-1-2 89,4 0 1,0-2 0,-1 1 27,-2-1 1,2 4 2,-2-1 1,2 1 19,1 2 1,0 0 0,-2-1-157,-1-2-48,2 1 150,-3-2 0,4 4 60,0 0 1,0-1-1,0 1 40,0 0 0,0 0 0,0 0-229,0 0 0,0-4 115,0 1-177,0 0 123,0 3 0,0-4 1,-1 0-114,-3-2 0,2 3 0,-3-3 247,0 1 0,-1-1 1,1 1-1,0 0-24,-3-3 0,3 0 0,-2 0 0,-1 2-64,-1-2 1,-2 0 0,-1 0 0,-2 1-1,-1 0 1,-2-1 0,-2 0 0,-1 1 0,0 0 1,-4-2 0,-1-1 0,-2 1-12,1 2 1,-5-1 0,-5 4-1,-3-1-46,0 1 0,3-1 1,-1 3-1,0-3-129,-1 0 0,-1-2 0,3-3 0,4-1-168,5-2 0,-1-6 394,5-4 0,-4-9 0,2 1 0</inkml:trace>
  <inkml:trace contextRef="#ctx0" brushRef="#br0" timeOffset="918">109 861 7358,'-10'0'-763,"0"-1"918,1-3 1,2 3 162,0-2-210,5-3 0,-2 4-31,4-4 1,4 3-1,3 0 1,2 2-5,0 1 0,1 0 1,0 0-1,1 0-41,2 0 1,-1 0-1,5 0 1,1 1-40,0 2 1,5-1 0,1 1-1,3-1-38,3 1 0,5-2 0,4 3 0,2-3-6,2-1 0,-3 0 1,2 0-1,-4 0 25,-1 0 1,-2 0 0,1 0 0,-4-1 4,-5-3 1,1 3 0,-5-2 0,-1 2-78,-1 1 1,-2 0 0,1 0-1,-1 0 8,-3 0 0,5 0 0,-3 0 0,-2 0-220,-1 0 0,-1 0 310,-4 0 0,-5 4 0,-1 2 0</inkml:trace>
  <inkml:trace contextRef="#ctx0" brushRef="#br0" timeOffset="1330">80 1434 7154,'-6'5'532,"2"1"-468,4-3 1,4-2 0,3 3-72,1-3 0,3-1 0,2 0 0,1 0 31,1 0 1,-2 0 0,4 0 0,0 0-16,2 0 0,4 0 0,1 0 0,2 0-12,1 0 0,5-1 0,2-2 0,1 0 3,2 1 1,1 1 0,-2 1 0,-3 0-2,-2 0 0,-1 0 0,1 0 0,-1 0-13,-5 0 0,-2 0 0,-1 0 0,1 0-30,-1 0 0,-2 0 0,-3 0 1,-1 0-320,-2 0 1,-4 0-6,-4 0 0,-3 1-154,0 2 522,-2-2 0,-1 4 0,0-5 0</inkml:trace>
  <inkml:trace contextRef="#ctx0" brushRef="#br0" timeOffset="2098">198 1908 7828,'5'6'-1869,"-4"-2"1784,3-4 51,-4 0 1,0-4 105,0-3 0,0-2 232,0-1 1,-1 4-107,-2-1 0,-2 4 0,-2-3-12,0 2 1,4 1-87,-4 3-91,5 0 30,-2 0 0,11 0 0,3 1-46,1 2 1,3-2 0,1 3 0,0-3 45,3-1 0,4 0 1,2 0-1,2-1-36,5-3 0,0 3 1,4-3-1,-1 0-9,-2 1 0,-3 0 0,-1 3 0,-3-1-1,-1-3 0,-1 3 0,-3-2 1,-1 2-4,-3 1 0,-1 0 1,-1 0-1,1-1 6,0-2 0,3 2 0,-4-3 0,2 3-24,1 1 1,1 0 0,-2 0 0,-3 0-282,-2 0 0,-4 0 1,-2 1 308,0 3 0,-11-3 0,-5 3 0</inkml:trace>
  <inkml:trace contextRef="#ctx0" brushRef="#br0" timeOffset="2633">159 2323 7821,'-10'0'-1376,"5"-4"1606,5-3 1,5 3 0,5 1 0,1 0-90,2 0 1,-1 2 0,4-3-1,1 0-74,-2 1 0,4-1 0,-3 1 0,4 0-6,3 1 1,2-2 0,5-1-1,0 1-61,-1-1 1,4 1-1,1 2 1,0-2-56,0 2 0,-1-2 1,-3 1-1,0 0-120,-1 2 0,-5 1 1,-3 0-1,-4 0-167,-3 0 1,-1 0 0,-3 0 341,0 0 0,0-4 0,0-2 0</inkml:trace>
  <inkml:trace contextRef="#ctx0" brushRef="#br0" timeOffset="4283">554 21 7822,'-6'0'345,"1"0"0,3 1-281,-2 2 1,1-1 0,3 5-9,0 1 0,0 1 0,0 4 0,1 1-43,3 1 0,-3 2 1,2 2-1,-1 1 11,1 0 0,-1 0 0,1-1 0,-1 2 15,1 2 1,-2-5 0,3 2 0,-2-3 0,1-1 1,-2 1 0,4-2 0,-2-1-11,0 0 0,1-1 0,-3-3 0,1 0-8,1 0 1,0 0 0,-3 0 0,0 1 1,0 2 1,2-1-1,0 4 1,1 2-27,-1 1 1,-1 0 0,-1 1 0,0 0-9,0 0 1,0 3-1,0 0 1,0 0 24,0 1 0,-1-4 0,-1 1 0,-1-4 55,1 1 1,0-4-1,2-1 1,0-2 11,0-1 0,0 1 0,0 1 0,0 1-50,0-1 1,0 4 0,0 0-1,0 2-49,0-2 0,0 3 1,0-3-1,0 4-20,0 3 1,0-2 0,0 3 0,0-1-11,0 0 1,0-3 0,0-3 0,0-1 66,0-1 1,0 0-1,0-5 1,0-1 63,0 1 0,0 0 0,0 0-73,0 0 1,0 0 0,0 1-1,0 1 3,0 1 0,0 1 0,0-2 0,0 3-60,0 0 0,0 5 0,0 3 1,0-1-34,0-1 0,-3-2 0,0 1 1,1 0 87,1 0 0,-3-2 0,1-1 1,1-3-2,1 0 1,1-1-1,0 2 1,-1-1 65,-3-2 1,3-1-1,-2-1-41,2 0 0,1 0 0,0 0-57,0 0 1,0 0-1,0-1 1,0 1-41,0 0 0,0 3 0,0 2 0,0 0-22,0 3 0,0-1 0,0 2 1,0-1 57,0 3 1,0 1 0,0-2 0,0-1 29,0-3 1,0 2 0,0-4 0,0 0 46,0 1 0,0-2 1,0-3-1,0 0-56,0-1 1,0 1 0,0 0 0,0 0-58,0 0 0,0 0 0,0 0 0,0 0-20,0-1 1,-3 1 0,-1 1 0,2 1 52,1 2 0,0 3 0,-1 0 0,-2 1-2,2 2 1,1-1 0,0-1 0,-1 0-3,-2 0 1,1 2 0,3-4 0,0-1 38,0-2 1,0 2 0,0-2 0,0-1 11,0-1 0,0-1 1,0 0-1,0-1 67,0 1 0,-1 4 0,-1-1 0,-1-1-109,0-1 1,2-1-1,1-1-103,0 1 0,0 0 0,0 0 108,0 0 1,0 0-1,0 0 7,0 0 0,0 0 1,0-1-15,0 1 1,0-3-152,0-1-248,0 1-394,0-1 821,0-2 0,5-8 0,0-2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2.83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0 197 7809,'0'-22'18,"0"0"1,0 0 976,0 1 1,0-1-574,0 0 1,3 8-1,4 1-435,8 4 0,4-1 1,3 5-1,0-2-117,-1 2 0,1 3 1,0 2-1,0 0 11,-1 0 0,1 0 0,-2 2 0,-4 3-151,-1 2 1,-3 10-1,3-2 1,-6 4-6,1 3 0,-8 0 0,6-1 0,-6 4 152,-2 4 1,-7-5-1,-3 7 1,-2-2 126,-5 0 1,-2 8 0,-3-8 0,0-3 72,0-1 1,1 1-1,-1-2 1,0-4 62,0-1 0,8-2 1,-1-3 1081,-2-6-985,8-6 1,9-9 0,12-3 0,5 1-201,4-1 0,-4-5 0,12 8 1,-4 2-7,-4 3 0,1 2 1,2 0-1,3 0-139,2 0 1,0 0-1,-7 2 1,0 6-84,-1 6 1,1 5 0,0 3 0,-3 0 338,-4 0 0,-6 2 0,-9 3 1,0 2-38,0-3 0,-9-2 0,-8-2 0,-10 0-85,-9 0 0,-3-8 0,1-2 0,1 0-387,-1 1 1,-4-9 0,-1 4 360,-1-6 0,1-2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7:11.24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1 103 7645,'11'-18'27,"1"1"1,-8 0-1,1-1 1013,-3 1-447,6 7 1,-6 4-393,4 12 0,-4-2 0,-2 10 0,0 3-54,0 4 1,-2 4 0,-2-3 0,-2 3-55,2 2 1,-3 0 0,1 4 0,2-2-221,2 2 0,2 0 0,0-2 0,0-4-300,0 0 1,0-4 0,0 6 0,0 0-166,0 0 1,0-5 0,0 1-1,0-4-658,0-1 1250,0-1 0,-8 0 0,-1 1 0</inkml:trace>
  <inkml:trace contextRef="#ctx0" brushRef="#br0" timeOffset="420">314 312 7679,'2'-18'97,"4"1"0,-5-1 117,5 1 1,-4 5 0,0 3-148,4 1 0,-2 2 0,5 4-177,-1-3 1,0 3-35,-2-4 1,3 4 0,9 2-69,-1 0 0,-1 2 0,-3 2 103,-1 1 0,-3 9 0,3-2 61,-6 3 0,-4 2 0,-2 1 0,-2 1 43,-4 4 0,-4-3 1,-7 3-1,0-4 65,-1-1 0,1 5 0,-3 0 1,-1-2 64,-2-1 0,0-5 1,5-1-1,3-3 130,3 3 0,-1-5 0,7 3-119,2 2 1,4-7 0,8-1-152,9-4 0,5-4 0,10-2 1,5-3-201,0-3 1,2 4-1,-1-4 1,3 1-55,-3-1 1,5 6-1,-4-2 1,-5 3-508,-3-3 776,-9 4 0,3-6 0,-8 8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7:16.67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70 69 7716,'0'-18'-61,"0"1"-28,0-1 447,-8 9 1,6 3 0,-6 10-99,1 2 0,5 13 0,-4-2 0,2 5-74,-2 3 1,4 2 0,-3 8 0,1-1-11,-2 1 0,4 2 0,-4 2 0,4 1-94,2-1 0,0-2 1,0-3-1,0 1-89,0 0 1,0-2 0,0-4 0,0-6-402,0-4 0,0-1 0,0-1-987,0 1 1,2-9 1394,4-3 0,4-12 0,7-3 0</inkml:trace>
  <inkml:trace contextRef="#ctx0" brushRef="#br0" timeOffset="501">296 243 7716,'0'-18'70,"0"1"204,0-1 1,-6 7 0,0-1 127,3-1 1,1 3-194,2-2 0,2 7-247,3-7 0,5 0 0,7-3-9,1 3 0,-1 3 0,1 5 0,-1-2-17,0 2 1,7-4 0,-1 3 0,-2 1-3,-2 2 0,-1 2 0,-1 2-4,1 4 1,-7 3 0,1 9 0,-1-1 0,-1 0 0,-2 3 0,-8 1 0,0 4 14,0 2 0,0 0 0,-2 4 0,-4-4 62,-6-2 1,1 4 0,-5-3 0,-5 1 97,-4 4 1,2 0 0,-6-2 0,-2-4-6,-2 0 1,4 0 0,0 4-1,0-8 163,2-7 1,2 1 275,7-3-480,9-4 0,9-3 1,11-9-1,7-3-47,5-3 1,2 4 0,6-5 0,-2-1-3,2 2 1,2-3 0,2 5 0,-1 0-2,1 1 0,6-5 1,1 4-1,1 1-35,-1-1 1,-1 2 0,-6 4 0,0-2-340,-1-2 1,-7 1-746,-3 5 1,-13 2 1109,-5 3 0,-19 5 0,-7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7:18.42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279 53 7716,'0'-18'-29,"0"1"1,-2 7 0,-3 4 227,-7 4 0,2 2 0,-1 2 0,-1 4-88,3 6 0,-7 3 0,4 5 1,-3 1-20,-2 2 0,-1 8 1,3-4-1,1 4-54,3 4 0,-1-4 0,-3 9 1,1-3-52,2-2 1,3 0-1,-3-1 1,6 1-11,4 0 0,2-6 0,0-2 0,0 0 9,0 0 0,2-7 1,4-1-1,6-7 10,3-5 1,5 1 0,1-4 0,2 2-81,-2-2 1,6-3 0,2-1 0,4-1-75,2-5 1,-6 2-1,0-6 1,0 1 88,-2-1 0,4 0 0,-8-3 1,-3 1 113,-7-1 0,1-3 1,-9-1 65,-1-1 0,-4 7 0,-6 1 0,-5 0 140,-5 1 1,-9 5 0,-2-2-1,-2 4-188,0 2 0,0 6 1,-6 2-1,-1 3-409,-5 9 1,6-3-1,-1 8 1,5 0 345,0 4 0,-2 4 0,-2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7:21.62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575 157 7716,'17'-8'-149,"1"-2"133,-1 1 1,-5-7 264,-1 5 1,-1-5 60,1-1 0,3-1-33,-8 1 1,0 5 86,-6 1-336,0 7 1,-8-4 0,-4 8-62,-3 0 1,-3 0 0,1 0-1,0 0 40,-1 0 0,-1 6 0,-2 0 0,-3-2-60,3-3 1,-4-1 0,0 2-1,0 2-10,0 2 1,-1 0 0,5-6 0,-2 0 73,2 0 1,1 2 0,3 2 0,0 1 93,-1-1 1,7-2 0,-1-2 0,-2 0 0,-1 0 180,-2 0 0,5 2-213,0 4 0,9-2 0,-5 7-28,0 3 0,6 1 1,-4 3-1,4-1-38,2 1 1,0-1 0,0 2 0,0 3-7,0 1 0,0 0 0,0-6 0,0 3 0,0 3 1,0-9 0,0 3 0,0-2-132,0 1 0,0 1-69,0 1 1,0-7 120,0 1 82,0-8 0,0 2 19,0-12 1,0 2-1,2-6-12,4 2 1,-2-3-1,6 3 1,-1 0-8,1 1 0,2-1 1,5 4-5,0-2 0,1-5 1,-1 5-1,1 2-18,-1 2 1,0 2 0,1 0-1,-1 0-57,1 0 1,-1 6 0,0 2-1,1 1-24,-1 5 0,-5-5 0,-3 3 0,1 2 62,0 1 0,-6 2 1,1 1 43,-3-1 0,-4 1 1,-3-3-1,-7-1 49,-3-3 0,-5 1 1,-3 5-1,-4-1-69,0-5 1,-6 3 0,4-6 0,-4-1-220,-2 1 0,1 0 0,-1-4 0,2 1-219,4-1 1,4-2 0,7-2 450,1 0 0,7-15 0,3-5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7:42.8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505 70 7989,'18'-8'46,"-7"4"277,1-8 0,-3 7 1,5-5 33,-2 2 1,-7 2 0,5 5 90,-2-5 0,0 4 178,-3-4-502,-3 4 1,-2 2 0,-11 0-160,-5 0 0,-1 0 0,-1 0 0,1 0-19,0 0 1,-3 6-1,-1 0 1,-2-2 7,2-3 0,-1-1 1,1 0-1,-4 0-62,-2 0 0,4 6 0,-4 0 0,-1-2 109,1-2 1,0-2-1,-4 0 1,4 0 96,2 0 0,2 0 1,6 0-1,-1 0 127,1 0 0,-1 0 6,1 0-73,7 0-33,3 0 1,7 2-8,0 4 1,0 3 0,0 9-28,0-1 0,5 0 1,1 1-1,-2-1-50,-2 1 1,-2-1 0,0 0-1,0 1-84,0-1 1,0 6-1,0 1 1,0-3-47,0-2 1,0-1-1,0-1-23,0 0 0,0-5 1,2-2-193,4-3 278,-4-1 1,7-6 23,-3 0 0,-2-6 1,8-1-6,1-3 1,-3 6-1,1-4 1,3 3-12,1-1 0,-3-2 0,0 4 0,1-2-17,3 3 1,3-1-1,2 0 1,2-2-36,-1 2 1,3 2 0,-2 2 0,0 0 31,2 0 0,-5 0 1,3 0-1,-4 2 37,-1 4 0,-1-2 0,-2 7 0,-1 1 18,-2-2 0,-3 5 0,3-3 0,-6 3 1,-4 3 1,-2-1 0,0 0 25,0 1 0,-8-3 0,-4-1 0,-3-3 36,-3 3 0,-1 1 0,-2 1 0,-4-3-93,-2-1 0,-2-2 1,-6 3-1,2-3-102,4-2 0,-4 3 0,6-5 0,0-2-317,4-2 1,-2 4 0,1-1-2115,3-1 2546,10-2 0,11-9 0,9-3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7:48.62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242 140 7989,'8'-18'-9,"-4"3"0,5 1 233,-1 3 0,4-1 0,-4-3 42,1 3 1,-3-2 0,4 7 375,-3-3-351,-1 6 1,-8-4-178,-4 8 1,-3 2-1,-9 4 1,1 6-25,0 3 1,-1 5 0,-1 3 0,-2 6-39,-3 4 0,1 1 1,6 1-1,-1 2-26,1 4 0,-6 3 1,2 8-1,3 0-33,5 1 0,7-7 0,-4-1 0,2-3-64,5-3 1,3-3-1,3-3 1,5-4-224,2-5 1,3-5-1,9-4 1,1-1 125,-2-3 1,4-7 0,0 2 0,0-4 86,1-2 1,3-2-1,-4-2 1,0-3 48,0-3 0,4-4 1,-6-7-1,-2-2 154,-1 2 0,-9 1 0,-1 1 0,-2-2 69,-4-3 0,-2 1 1,-2 6-1,0-1 118,0 1 1,-8 0-1,-6 1 1,-5 5-223,-4 5 0,-6 4 1,4 2-1,-2 0-327,-4 0 1,-2 10 0,-2 5 0,2 8-435,4 4 0,-2-4 674,8 6 0,0 8 0,5 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7:52.37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3.79869E6"/>
      <inkml:brushProperty name="anchorY" value="-4.3087E6"/>
      <inkml:brushProperty name="scaleFactor" value="0.5"/>
    </inkml:brush>
  </inkml:definitions>
  <inkml:trace contextRef="#ctx0" brushRef="#br0">86 770 7989,'-24'-19'31,"1"14"785,8-9 26,10-10-446,-14 19 1,19-9-175,0 28 1,0-4 0,0 19-123,0 4 1,0-9 0,0 5 0,0 4-81,0 5 0,0-9 1,0 0-1,5 4 34,9 5 0,-9 5 1,14 0-47,0 0 1,-9 0 0,19 0 7,4 0 1,-9-19 0,0-4 10,-5-1 1,15-15-32,-6 11 0,-4-10-1,5-5 0,-15-20 0,10-8-28,-5-11 0,10 11 0,-10-1 0,5-4-26,9-6 0,6-8 0,8-6 0,6-4 37,4 4 1,-19 20-1,1-1 1,-3-1-1,0-2 1,4-3 0,1-1 16,1-2 0,2 0 1,5 0-1,2 0 1,2 0-1,-1 0 0,1 2 1,0 1-63,-1 4 1,1 0 0,4-3 0,0 2 0,-4 5 0,0 1 0,-1 2 0,1 1 10,0 4 1,-1 0-1,-3-2 1,-2 5 0,24 6-982,-13 6 1,-30 9 1036,-13 14 0,-20 0 0,-24 29 0,-19 10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15.07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44 7021,'0'-22'604,"0"10"-577,0 3 39,-10 9 12,8 0 1,-8 2 43,10 5 0,0-2-85,0 10 1,0-1-28,0 8 0,0 0 0,0 0-51,0-1 1,0-6 0,0-1 31,0 3 0,0 3 0,0 1 24,0 1 0,3-7 0,2-1-21,2 3 1,3-5 0,-6 3 5,4 2 0,1-5 0,-1 0-30,6-2 0,-2-3 0,0-5 65,-2 6 0,0-6 0,-3 5-32,7-4 0,-1-11 1,1-1-25,3-3 0,-7 4 0,-1-4 0,-1 0 1,-1 0 0,3 5 0,-6-8 37,4-2 1,-1-2 26,-7-3 0,0 0 0,0 1 54,0-1 0,0 7 0,0 1 97,0-3 1,0-2 0,0-3-74,0 0 1,0 8-1,-3 1-44,-4 4 1,2-6-37,-9 8 1,-1 0-139,-6 7 1,-1 0-1,2 2 1,4 3-221,1 2 0,8 3 0,-8-3-217,-2 8 0,8-3 1,-1 0 532,0-2 0,8-3 0,-8 3 0,10 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16.62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44 175 7989,'-12'0'-65,"2"-10"0,8 8 1,-3-8 504,-2 1-266,0 6 1,7-9-114,0 5 0,2 5 0,3-8-38,2 0 1,3 8-1,-3-6 1,-2 4 0,9-1-82,3-2 1,-5-1 12,3 8 0,0 0-25,6 0 0,-6 0 0,-1 0-28,3 0 0,-7 3 1,0 2 55,-1 2 1,-6 10 26,4-3 1,3 6 46,-3 1 0,0 1 0,-9-2 0,-3-4 55,-2-1 0,-8-1 0,5 8 0,-2 0 50,-5 0 1,0 0 0,1-3-1,1-2 68,-2-3 1,5 1-1,-3 4 21,-1-4 1,3 2-14,-1-10-259,9 0 1,5-9-1,15-3-18,4-2 1,3-10 0,0 5 1,-1 0 0,1-1 0,2 9 0,3-6-26,2-2 1,0 7 0,-7-5 0,0 3-161,-1 0 1,1 0 0,0 7-1,2-3-342,5-4 0,-12 4 0,5-4 590,-3 5 0,1-8 0,1-2 0</inkml:trace>
  <inkml:trace contextRef="#ctx0" brushRef="#br0" timeOffset="764">1089 132 7989,'-12'-10'-27,"0"5"671,5-9-23,5 9-554,-8-15 1,10 16-135,0-11 1,2 8 45,6-8 1,4 10-1,9-4-20,1-1 1,-7 8 0,-1-6 0,3 6 0,3 2 1,1 0-30,1 0 1,-7 0 0,-1 0-81,3 0 1,-7 2 0,-1 3 73,1 2 1,-7 10-1,4-2 40,-5 4 0,-2-4 0,0-1 59,0 3 0,-2 0 0,-3 0 0,-5-2 33,-2 2 0,0-5 1,-5 0-1,3 0 7,-3 0 1,5-5 0,-3 5 0,-2 0 8,-2 1 1,4-9 0,1 6 117,-3 0-103,7-8-92,0 8 0,13-10 1,2-3-45,2-4 1,10 5 0,-3-6-21,6 6 1,2 0-1,-1-3-55,1-2 1,0-1 0,0 8 30,-1 0 1,-6 0 0,-3 3 0,0 2 17,0 2 0,-4 7 0,4-4 193,-3 2 0,-1 3 0,-8 6-13,0 1 1,-10 0 0,-5 0 0,-4-3 102,-3-4 0,0 4 0,-2-7 1,-2 3-45,-3-1 1,-10-7 0,5 5 0,-2-2-184,-1-5 1,8-3 0,-4-4 0,1-5-691,5-8 1,3-7 0,2-4 707,1-3 0,9-20 0,2 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21.63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66 109 6452,'0'-14'2248,"0"-1"-1990,0 11 1,0-8 323,0 4-351,0 6 0,-2-8-96,-5 10 0,2 0-65,-10 0 1,10 3-22,-2 4 1,2 5 0,1 10-99,-4-1 0,1-6 0,7 0-4,0 1 1,0 4 0,0 2-1,0-1-83,0 1 0,0 0 0,0 0 0,0-1 31,0 1 1,0 0 0,2 0 0,3 0 79,3-1 1,6-6 0,-4-3-1,-1 0 15,1 0 1,7-5 0,-2 6-34,4-4 1,-5-2-1,1-7 1,2-2-16,2-5 1,1 2 0,-3-10 0,-3-2 23,3-2 0,-5 5 1,3-1-1,-1-2 25,-2-2 0,0-3 1,-7 0-1,2 0 130,-2 1 1,-2-1 0,-3 0 0,0 0 55,0 1 1,0-1 0,-3-2-1,-2-3-3,-2-2 1,-10 7 0,5 8 0,-2-3-85,-1-3 1,1 8 0,-8 5 0,0 5-202,0 2 0,0 2 1,1 5-1,-1 8-1390,0 4 1501,0 13 0,1-8 0,-1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3.58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44 218 8180,'-12'-9'274,"0"-1"0,7-7 261,-2 3 1,0 6 0,7-6 37,0-3 1,0 5-1,0-3-354,0-2 1,0 5-1,2 0 1,3 0-192,2 0 0,10 7 0,-2-5 0,4 3-223,3 0 0,0 0 0,-1 7 0,1 0-132,0 0 1,0 0 0,-1 0 0,1 2-152,0 5 1,0 8 0,-1 11 122,1 3 0,-10 3 1,-4-5-1,-6 4 222,-2 3 0,0-5 0,0 7 1,-2 3 206,-6 2 1,-4-5 0,-12 1 0,-3-1 7,-2-2 0,-2 0 0,4-8 0,-2 1 293,3-8 1,2 1 0,2-11 281,0 3 0,12-9-527,10-3 1,10-3 0,14-9-1,3 0-271,2 0 0,10 0 1,-6-5-1,4 5-203,-1 2 0,0-4 0,8 4 1,-1 0 343,1 1 0,9-8 0,3 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22.80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303 66 7085,'0'-15'249,"2"3"124,6 3 1,-6-1-193,5 3-242,-4 4 75,-3-7 1,-3 13 0,-4 4 31,-7 8 0,-6-3 0,-2 2 1,1 3 5,-1 3 1,0 1 0,0-1 0,1-3-6,-1-3 1,0 1 0,0 4 0,1-2-54,-1-2 0,7-8-49,1 7 0,9-6 49,-2 6 1,14-9-1,7 2 1,6-4-4,2-3 0,7-8 1,0 1-1,0 2-47,2 3 0,-4-5 0,7-1 0,-3 3-120,-4 3 0,-1 2 1,1 0-1,2 0-481,-2 0 0,-3 0 657,-3 0 0,-8 0 0,-4 0 0,-28 0 0,4-2-85,-14-6 1,5 6-68,2-5 0,8-3 0,2 0 278,2-2 1,0 7 0,6-4 113,-4-1 0,1 5 485,7-9 0,-7 6-52,0-6 1,-1 7-36,8-8-602,0 10 0,0-2 0,0 14-176,0 8 1,0 11 0,0 6 0,0-1-416,0 1 1,3 6 0,2-1 0,2 4 554,-2 2 0,7 11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23.27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88 148 7989,'-10'-12'-91,"-4"5"0,1 4 201,-1 3 1,9 3-1,-5 4-139,1 8 0,6 4 0,-4 3 0,5 0-52,2-1 1,0 1 0,0 0 0,0 2-86,0 5 0,0-12 0,2 5 0,3-3-90,2 1 1,10 1 161,-2 1 0,4-10 0,3-5 25,0-4 1,-1-3-1,1-3 1,0-4 34,0-7 0,7-6 0,0-1 1,-3-4 137,-1-4 1,-11 3 0,1-8-1,-1 0 191,-2 0 0,-2 5 0,-10-7 0,-3-1 31,-4 4 0,-7 1 0,-13 13 0,-4 2-341,-3 2 0,-3 11 1,-4-1 14,5 10 0,-5 7 0,7 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25.73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65 44 7989,'-2'-12'446,"-5"5"0,2 4-266,-10 3 1,11 3 0,-6 2 0,3 4-200,-1 4 0,1 1 0,7 8 0,0 2 10,0 5 1,0-5-1,0 5 1,0-5-12,0-2 1,3 0-1,4 0 1,7 0-55,6-1 1,1-1-1,1-3 1,0-5 28,0-3 1,0-1 0,-1-8 0,1 0-69,0 0 1,0-3 0,-1-4 0,1-8 52,0-4 0,0-3 1,0 1-1,-3-1 87,-5 0 0,3 0 0,-9-2 0,-4-3 142,-1-2 0,-3 0 0,0 8 1,0-1-24,0 0 0,-10 8 0,-4 1 0,-6 1-177,-1 0 1,-4 7 0,-1-2 0,-3 5-95,2 2 0,0 2 0,1 5 0,-3 8-432,2 4 0,10 3 1,5 0 556,2 0 0,-6-1 0,3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26.25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148 44 8267,'-9'-12'1193,"6"0"-380,-4 5-858,-5 4 1,12-6-159,0 9 0,2 0 1,13 0-53,2 0 1,2 0-1,3 0 1,0 0 58,-1 0 0,1 0 1,0 0 41,0 0 1,-8 2 0,-2 5 139,-2 8 0,-3-3 1,-7 3-13,0 1 0,-2 4 0,-3 2 87,-2-1 1,-10-6 0,2-1 0,-4 1 92,-3-3 1,0 5 0,1-10-1,1 0 82,6 3 1,-6-7 17,6 4-237,4-5 1,3-2 0,14 0 0,8 0-60,4 0 0,3 0 1,0 0-1,-1 0-109,1 0 1,7 0 0,0 0 0,-2 0 140,-3 0 0,-2 0 1,0 0 185,-1 0 1,-6 10-107,-1 4 1,-9 6 0,0-1 0,-7-2 69,-6-2 0,-11-3 0,0 5 0,-8-3-102,1 3 1,-6-5 0,1 0 0,-3-2-33,-5-5 1,5 5 0,-2-3-1,0-2-83,2-3 1,2-2 0,13-2 0,2-3-458,2-2 1,11-10-1,-1 2-773,10-4 1307,7-3 0,19 0 0,3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26.91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458 44 8012,'-15'-7'228,"1"0"1,9-3-1,-5 5 208,1-2 1,4 0-347,-10 7 0,1 0-101,-8 0 1,0 0 0,0 0 129,1 0 0,6 0 0,1 0-46,-3 0 1,-3 0 0,-1 0-86,-1 0 1,7 0-1,1 0-42,-3 0 1,-2 0 82,-3 0 0,7 7-16,1 0 0,6 3-7,-6-3 1,9 5-95,-2 10 0,4 0 1,3-1-46,0 1 0,0 0 1,0 0 37,0 0 0,0-8 60,0 1 1,-2-3-28,-5 2 152,4 6-39,-6-18-38,9 8 1,2-18 0,5 1 0,5 0-40,1-3 0,6 8 0,-5-8-52,6 0 1,2 8 0,-1-5-1,1 4-92,0 3 1,0 0 0,-1 0 0,1 0-10,0 0 1,7 0-1,0 0 205,-2 0 0,-10 0 0,-5 3 151,-3 4 1,-1 5 0,-11 10-104,-4 0 1,-8-1-1,-11 1 1,-6 0-151,-2 0 0,-2-3 0,-7-2 0,1-5-1056,6-2 1132,-5-3 0,7 3 0,-9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27.85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56 109 7821,'-12'-22'347,"3"8"0,6 2 242,-4 2 0,5 0-243,-6 3 0,6 2-223,2-9 1,2 9-90,6-2 1,4 4-180,9 3 1,1 0-1,0 0-65,0 0 1,-1 0-1,1 0 27,0 0 0,-7 0 1,-3 3-1,0 4-43,0 7 0,-7-1 0,2 1 133,-5 3 0,-2 2 0,-2 3 120,-5 0 1,2 0 0,-10-1-1,-2 1 108,-2 0 0,-10-7 0,0-1 0,2 3 164,3 2 0,2-4 0,1-3 64,-1-2-374,10 7 0,12-15 0,17 3 1,7-8-232,5-4 1,10-3 0,-3 6 0,5-4-178,3 4 0,-1-6 0,1 3 0,-3 2 419,-5 2 0,5-6 0,-7-3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28.30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131 174 7989,'-9'-12'680,"-4"3"-13,-8 9 0,6 0-506,1 0 1,6 0 0,-4 2-142,3 5 0,-6 5 1,8 10-1,2 0-46,3 0 0,2-1 1,0 1-86,0 0 1,0 0-1,2-3-203,5-4 1,-2-3 0,10-7 96,2 2 0,2 0 1,3-7-1,-1 0 71,1 0 1,0-2-1,0-3 1,0-5 71,-1-2 1,1-2 0,0-8 167,0 0 0,-8 3 1,-2 2-1,-2 2 139,-5-2 0,-3-2 1,-2-3-1,0 0-112,0 1 1,-7 6 0,-3 3 0,-2 2-214,-5 5 0,-5 3 1,-4 2-1,-3 0-176,2 0 1,3 7-1,5 3 1,2 2-583,2 5 850,10-7 0,-14 19 0,7-5 0</inkml:trace>
  <inkml:trace contextRef="#ctx0" brushRef="#br0" timeOffset="599">1111 131 7989,'0'-22'390,"0"0"0,0 0 0,-2 3-195,-6 5 0,4 4 1,-8 8-1,-1-3 67,1-3 0,5 1 0,-7 7-125,-3 0 1,-3 0-1,-2 0 1,1 0-93,-1 0 0,0 7 0,0 1 0,1-1-127,-1 3 0,0 2-170,0 9 0,3 1 1,4 0-61,8 0 0,5-8 144,2 1 0,2-3 1,5 2 83,8-6 0,4-6 0,3-2 88,0 0 1,-8 0-1,1-2 1,2-3 60,2-2 1,-4-3 0,-1 3 99,3-8 1,2 3 90,3-2 0,-7 1 1,-1-1 760,3 7-163,-7-5-743,0 9 0,-10-4 0,0 14-38,0 8 0,0-3 0,0 2 1,-3 3-94,-4 3 0,4 1 0,-4 1-118,5 0 1,-5 7 0,-1 0 29,3-2 1,3-3 0,2-2 0,0-1-166,0 1 1,0-7 0,0-1-226,0 3 0,2-7-1571,6-3 2069,-6-5 0,8-11 0,-10-3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36.87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88 7989,'0'-15'191,"0"1"1,0 7 287,0-8 0,-2 10-127,-6-2 1,4 4-221,-11 3 0,8 0 1,-8 0-182,-2 0 1,5 10 89,-2 5 1,2 4-1,-3 3 1,5-3 10,1-4 1,6 4 0,-4-4 0,2 4-8,-2 3 0,5-8 0,-6 1 1,6 2-133,2 2 0,0-4 0,2-1-79,6 3 0,-4-7 1,11-3-1,2-2-2,2 2 0,-4-5 0,-1 6 0,6-6 98,6-2 0,-2-7 1,5-3-1,-4 1 47,-4-1 0,1-7 1,0 5-1,0-3 106,0 1 1,-8-1 0,-2-7 0,0 1 147,0-1 0,-7 0 0,2 0 0,-4 1-12,-3-1 1,-10 0 0,-4 3 0,-6 2-169,-1 2 1,-1 10 0,-2-2 0,-3 5-210,-2 2 0,-3 0 1,6 0-1,-6 2 158,-1 5 0,6 5 0,-5 10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35.47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66 132 8010,'12'-15'1820,"-5"1"-965,-4 9-68,-3-5-599,-10 10 0,5 2 0,-7 6-159,2 6 0,-4-2 0,7 3 1,2 2-89,2 2 1,1 1 0,-3-4 0,-2-1-13,2 2 0,3 2 0,2 3 0,0 0-48,0 0 1,0-8-1,2-2 1,3 0 9,2 0 1,10-7 0,-2 2-50,4-4 1,5-3-1,3 0 1,2-3 15,-3-4 0,6-5 0,-1-10 0,1 1 96,-1-1 0,5 0 0,-6 0 0,-4 0 126,-2 1 0,-4-8 1,-3 0-1,-5 2 195,-3 3 1,-1 2 0,-8 0 0,-3 0-41,-4 1 1,-5 9 0,-12 4-1,-3 6-70,-2 2 1,-7 0 0,7 0-1,0 0-529,-3 0 0,8 10 1,-5 4-1,5 3-238,2-2 0,0 4 1,3-5-1,2 3-259,2-2 1,11 4 860,-4-4 0,6 4 0,2 3 0</inkml:trace>
  <inkml:trace contextRef="#ctx0" brushRef="#br0" timeOffset="612">1089 175 7959,'-7'-14'650,"0"-1"0,-3 10-485,3-2 1,2 5-156,-9 2 1,1 2 107,-1 5 1,-3 5 0,10 10-19,2 0 1,3-8-1,2 1 1,0 2-34,0 2 1,0-4 0,0-1-1,0 3-85,0 3 0,0-6 0,2 1-112,5 2 1,-2-8-1,10 1-37,1 0 1,4-8 0,2 5 103,-1-4 0,1-11 0,0-1 0,0-3 53,-1-5 0,1-3 0,0-1 1,0 1 62,0 6 0,-3-8 0,-2 5 1,-5-7 241,-2-3 1,-3 8-1,-7-10-103,0 5 0,0 2 1,-2 2-1,-6 4-101,-6 1 1,-6 10-1,-1-2 1,-1 4-139,0 3 1,-2 0 0,-3 0 0,-2 3-301,3 4 1,1-2 0,4 10 0,-1 1-349,0 4 1,3 2 0,2-3 694,2-5 0,10 16 0,-4-6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47.91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88 172 7989,'-12'0'998,"-8"0"-978,8 0 0,-2 0 79,-1 0-149,10 0-57,-4 0 0,11 8 1,5-1-191,8-2 0,4-3 1,3-2-194,0 0 1,0 8 0,-1-1 489,1-2 0,0-3 0,0-2 0,-1 0 0</inkml:trace>
  <inkml:trace contextRef="#ctx0" brushRef="#br0" timeOffset="316">436 85 7959,'0'-12'1862,"0"0"-1097,0 5-540,-10 5 1,8-6-281,-5 16 1,4 4 0,3 9 0,0 1-121,0 0 0,0 2 0,0 3 1,0 4-262,0 3 1,0 0 0,0 5-1,0-3-369,0 3 1,-2-1 804,-5-1 0,4 4 0,-6-7 0</inkml:trace>
  <inkml:trace contextRef="#ctx0" brushRef="#br0" timeOffset="1050">22 151 8266,'22'0'-104,"0"0"0,-8 0 1,1 0-332,2 0 0,-5 0-56,3 0 0,-8 0 491,7 0 0,1 0 0,7 0 0,-1 0 0</inkml:trace>
  <inkml:trace contextRef="#ctx0" brushRef="#br0" timeOffset="1403">306 64 6810,'9'-12'626,"3"-8"1,8 15 14,-6-9-536,-4 9 0,-10-2-209,0 14 0,7 5 0,0 10-55,-2 0 1,-2 2-1,-3 2 1,0 3-95,0-2 0,0 0 1,0-1-1,0 6-598,0 2 851,0-8 0,9 15 0,3-7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4.88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197 170 7821,'-15'-20'657,"0"6"0,1 4-216,-8 10 1,0 3-1,3 6 1,2 11-227,3 6 0,6 13 0,-4-3 0,0 5-155,0 3 0,7 0 0,-2-1 0,5 1-128,2-1 0,0 1 0,0-3 0,0-2-65,0-3 1,9-10 0,6 1-1,4-8-31,3-4 1,0-10 0,-1 2-1,1-5-59,0-2 1,7-2-1,0-5 1,0-8 31,3-4 0,-8-5 1,7-5-1,-2-5 121,0 0 1,0-10-1,-7 3 1,0-10 44,0-4 0,-3-1 1,-5-4-1,-6 4 71,-6 3 1,-4 2-1,-6 7 1,-8 6 61,-11 9 0,-7 2 0,-9 20 0,-1 4-140,0 8 0,1 7 1,2 12-1,4 6-469,8 6 1,8 5-1,4 5 501,2 5 0,10-5 0,-4 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46.70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57 197 7989,'-15'0'383,"1"0"1,6-8-140,-6 1-388,9 0 0,5 7 0,14 0-45,6 0 0,2 7 1,-1 0 38,1-2 0,0-2 0,0-3 0,-1 0-247,1 0 1,0 0 0,0 0 396,0 0 0,9 0 0,3 0 0</inkml:trace>
  <inkml:trace contextRef="#ctx0" brushRef="#br0" timeOffset="236">405 88 7989,'0'-22'-466,"0"8"1324,0-1 0,-2 3 459,-6-3-1213,6 6 0,-8 11 1,13 5-257,4 8 1,-5 4 0,6 5 0,-4 3-202,4 2 1,-6 7 0,5-4 0,-4 2-218,-3 4 1,0-4 0,2 3 569,5 1 0,-4 3 0,7 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45.80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22 175 8320,'-12'0'267,"2"0"0,27 0-326,5 0 1,5 0 0,-6 0 0,1 0-190,0 0 0,0 0 0,-1 0 1,1 0-403,0 0 1,0 0 649,0 0 0,-1-10 0,1-2 0</inkml:trace>
  <inkml:trace contextRef="#ctx0" brushRef="#br0" timeOffset="268">392 44 7705,'0'-14'2007,"0"-1"-1474,0 10-652,0-5 1,0 20 0,0 5-166,0 4 0,3 3 1,1 2-1,4 3-167,-3 2 0,-3 2 1,-2-4-1,0 4 451,0 3 0,10 2 0,2 8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44.81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100 175 7989,'-15'0'359,"1"0"1,6 0 641,-6 0-828,-1 0 1,1 0-321,-1 0-78,11 0 1,4 0 3,14 0 0,5 0 0,3 0-229,0 0 0,9 0 0,3 0-203,0 0 1,-10 0 652,-9 0 0,9 0 0,10 0 0</inkml:trace>
  <inkml:trace contextRef="#ctx0" brushRef="#br0" timeOffset="265">383 66 7989,'12'-22'145,"-2"8"989,-10-1-446,0 10-520,0-4 0,0 18 0,0 6-314,0 4 0,0 3 0,0 2 0,0 3-176,0 2 1,2 2-1,3-4 1,2 4-342,-2 3 0,-3-5 663,-2 8 0,10-1 0,2 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43.75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23 228 8056,'-10'-12'2072,"8"2"-1448,-8 10-475,10 0 0,2 0 0,6 0-149,6 0 0,5 0 0,3 0-197,0 0 1,0 0 0,0 0 0,-1 0-75,1 0 0,0 0 1,0 0-1,-1 0-781,1 0 1,0 0-290,0 0 1341,0 0 0,-1 0 0,1 0 0</inkml:trace>
  <inkml:trace contextRef="#ctx0" brushRef="#br0" timeOffset="264">415 97 7989,'0'-22'87,"0"0"931,0 1 327,9 9-918,-6-8 0,6 28-330,-9-1 1,0 10 0,0 4 0,0 1-202,0 0 0,0 0 0,0 2 1,0 3-482,0 2 1,0 2 0,0-4 0,0 4-492,0 3 1,0-7 1075,0 2 0,10 5 0,2-1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54.20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88 110 7090,'-12'0'847,"-8"0"0,15 0-443,-9 0 0,9-3-83,-2-4 0,2 5 180,-2-6-468,4-4 1,-6 7-131,9-9 0,0 7-54,0-8 0,9 10 75,6-2 0,-3-3 0,2 3-3,3 2 0,-4 3 0,1 2-56,3 0 1,-5 0-1,3 0 23,2 0 1,-8 2 0,1 3 48,0 2 0,-8 10 31,5-2 1,-4 4 0,-3 3 53,0 0 1,-8-1 0,-1 1 0,-3 0 48,-5 0 0,-3 0 1,1-1-1,2-1 22,3-6 1,1 6 0,-4-6 17,3 5-49,-1 3 0,6-10-38,9-4 0,2-6 1,13-4-1,2-3-19,2-2 1,3-3-1,0 5 1,-1-2-77,1 2 1,-3 0-1,-2 0 1,-2-2-214,2 2 1,2 3 0,3 2-1,0 0-91,0 0 0,-1 0 0,1 0 375,0 0 0,0 0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54.95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66 110 7989,'-12'-10'-188,"-5"5"745,9-9 0,-6 7 116,7-8-642,-1 10 0,11-7-115,4 5 1,5 4-43,10-4 0,0 5 0,-1-1 23,1-4 1,0 5 0,0-6 29,-1 6 0,1 2 1,0 2-81,0 6 1,-8-4 75,1 11 0,-10 0 49,2 6 1,3 1 0,-3 0 28,-2 0 0,-5-8 0,-8 1 11,-6 2 1,2-5-1,0 2 1,0 1 41,0-3 0,-1 0 1,-3-7 93,1 2 0,8 3-22,-8-3-96,10-5-11,-4 8 0,18-10 0,6 0-37,4 0 1,-4 0-1,-1 0-117,3 0 1,3 0 28,1 0 1,1 2 99,0 6 1,-10 4 0,-5 10 140,-4-1 1,-3 1 0,0 0 99,0 0 0,-10-8 0,-5-2 1,-4 0-28,-3 1 1,1-6 0,-1 5 0,-2-2-124,-5-6 0,4-1 1,-4-3-1,5 0-392,2 0 0,1-3 0,-1-4-58,0-7 1,10 2 0,5-3-1189,4-2 1553,3-2 0,20-3 0,4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55.43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153 107 7989,'-9'-21'313,"-6"-1"0,5 7 1,1 3 304,-1 3 1,5 1-367,-9 8 0,6 0 1,-4 3-152,3 4 0,-6 5 0,8 10 0,2 0-93,3-1 1,-6 1 0,1 0 0,2 0-97,3-1 0,2 9 1,0-1-1,0-3-35,0-2 1,2 1 0,3 1 0,5 3-46,2-2 1,2-10 0,6-3-1,-3 1 4,-3-3 1,1-2 0,6-10 0,1 0 92,0 0 1,0 0-1,0-3 1,-3-4 30,-5-8 1,6-4-1,-8-5 1,2-3 91,1-2 1,-3 0-1,3 5 1,-8-3 100,-5-2 0,-2 0 0,0 5 1,0-3 59,0-2 1,-2 0 0,-5 8-1,-8-1-166,-4 0 0,-3 8 1,0 1-1,0 4-381,1 4 0,-1 5 1,-2 5-1,-1 4 334,4 4 0,-6 1 0,15 8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56.71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66 7815,'-15'0'368,"1"0"1,9 2-265,-2 6 0,-3-3 0,3 9 0,2 3-132,3 2 0,2-2 1,0 3-1,0 4-5,0 0 1,0 8-1,0-3 1,2-3-33,5-2 1,-4-2 0,6 0 0,1 0-37,4-1 0,-1-8 1,-1-4-1,0-1 55,0-1 0,2 0 0,8-9 12,0-6 0,-8-4 0,-1-10 0,-1 1 53,0-1 0,0 0 0,5 0 0,-5-2 150,-2-5 1,-1 5 0,-4-5 0,2 5 31,-2 2 1,-2-2 0,-3-3 0,0-2-71,0 2 1,-3 6 0,-4 4 0,-8 5-120,-4 2 1,5 3-1,-3 7 1,-5 0-244,-5 0 0,-2 9 0,10 6 0,2 4-837,2 3 0,3 0 1068,-2 0 0,-6 9 0,8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58.15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22 110 7989,'0'-22'165,"0"7"1011,0 1-876,0 9 1,-3-2-293,-4 14 0,5-2 0,-6 9 0,6 3 4,2 3 1,0 1-1,0 1 1,0 0-186,0 0 0,0-1 0,0 1 0,0 0-61,0 0 0,2-8 1,3 1-1,5 2-84,2 2 1,-5-7 0,8-2 250,2-1 0,2-6 0,3 4 34,0-4 1,-1-6 0,1-4 0,0-8 199,0-4 1,-8-3 0,1 0 0,-1 1 195,-2-1 0,5-7 1,-9-3-1,-1 1-22,3 0 1,-8 1 0,3 9 0,-10-1-275,-9 0 0,-6 3 0,-4 4 0,-3 8-282,-2 5 0,-9 2 1,4 2 214,0 5 0,-7 5 0,7 10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59.49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218 66 7496,'-12'-14'562,"5"-1"1,2 10-1,0-4-196,-2-1-284,0 8 1,17-8-140,4 10 0,-2 0 0,3 0-78,2 0 0,-5 0 1,2 0-214,3 0 1,3 0 121,1 0 0,-1 2 145,-6 6 1,3-4 0,-10 11 65,-2 2 0,-10-5 0,-4 0 0,-3 0 33,-5 0 0,5-4 0,-3 6 1,-2 1 78,-2-3 1,-3 5 0,0-10 0,3 0 107,4 3 0,-4-8-16,5 6-178,4-6 1,3-2 0,14 0-40,7 0 0,6 0 0,1 0 1,1 0-33,0 0 0,0 0 0,0 0 8,-1 0 1,1 2 43,0 6 1,-8-4 115,1 11 0,-10-1 1,0 6 52,-10-6 1,-7 3 0,-10-7 0,0 2-79,0 5 1,-7-5 0,0 0-1,0-2-63,-2-5 0,7 4 0,-8-1 1,3-3-35,0-3 0,0-2 0,7-2-452,0-6 1,10 3-1,5-9-966,5-3 1432,2-2 0,9-3 0,3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6.20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22 150 7796,'0'-22'88,"0"1"0,-3 6 0,-1 0 2859,-4-1-2348,1 6 0,10 3 0,4 14-534,7 7 1,6 8-1,4 7 1,3 7-72,2 6 0,9 1 0,-4 1 1,2-1-490,1 1 0,-1-1 0,8 1 0,-3-3-370,-5-5 0,3-4 0,-8-10 1,1-1 864,-1 1 0,-2 0 0,-7 0 0</inkml:trace>
  <inkml:trace contextRef="#ctx0" brushRef="#br0" timeOffset="167">566 85 8180,'0'-34'1670,"-2"7"-862,-5 10 0,-5 10 0,-13 17-260,-4 12 0,3 19 0,-8 17 0,0 5-566,0 2 1,5 8 0,-5-1 0,0-2-1032,0-2 0,8-3 0,-6-2 1049,1-5 0,7-4 0,-8-11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0.16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371 110 7302,'0'-22'131,"0"0"0,0 8 0,0-1 1986,0-2-1794,0 8 1,-2-1-238,-6 10 0,4 0-136,-11 0 0,1 2 1,-8 3 38,0 2 0,0 3 0,0-5 0,1 2 87,-1-2 1,0-3-1,0 1-18,1 4 0,-1-5 1,0 6-80,0-6 1,8-2 0,2 3-53,2 4 0,0-5 53,3 6 16,5 4 1,-8 0-32,10 10 0,7-1-141,0 1 1,1 0-1,-6-3-33,5-4 0,-4-3 218,4-5 0,-5-2 252,-2 9-6,0-9-31,10 5 0,-5-12-239,9-6 0,1 6 0,4-8 0,-2 3-140,-2 0 1,-1-1 0,8 8 0,0 0-63,0 0 0,-1 0 1,1 0-1,0 0 59,0 0 1,-8 0 0,1 0 0,2 0 94,2 0 0,-7 10 0,-5 5 128,-4 4 1,-3 3-1,-3-1 71,-4 1 1,-5-2-1,-10-3 1,1-3-63,-1 3 0,-2 0 1,-3 0-1,-2-5-121,2-2 1,3-3 0,2-7 0,1 0-737,-1 0 0,7 0 783,1 0 0,19-19 0,-3-6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0.55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66 7989,'-15'-15'953,"1"1"0,6 9-414,-6-2 0,-1 4-538,-7 3 0,3 10 0,5 4 0,4 6-14,0 2 0,5-1 1,-7 1-1,3 0-237,4 0 0,2-1 0,3 1 15,0 0 0,0 0 1,3-3-1,4-2 104,8-2 1,-3-11 0,2 4-1,3-6 54,2-2 0,3 0 0,0 0 0,0-2 53,0-6 1,-1 4 0,1-11 0,0-2 96,0-2 1,-3-3-1,-2 3 1,-5-1 211,-2-1 1,-1 4-1,-4-12 1,3 4-75,-4 4 1,-8-1 0,-9 2 0,-4 4-404,-7 1 1,-5 10-1,3-2 1,-6 5 191,-2 2 0,-2 0 0,-8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8:57.51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195 88 7989,'0'-15'-47,"2"3"1,3 0 159,2 0 1,0 5 516,-7-8-413,0 10-323,0-4 1,0 11-1,-2 3 123,-5 2 1,4 3 0,-6-5 0,1 4 27,1 3 1,-3 1 0,6 3 0,-6-1 5,-2 2 0,4-5 0,-6 3 5,-3 1 1,-2 4 0,-1 2-6,6-1 0,-6-6 12,6-1-62,4 1 0,3-3 0,14-5-38,8-4 1,4-3 0,5 0-1,3 0-123,2 0 0,2 0 0,-4 0 0,4 0-146,3 0 1,-7 0-1,2 0 1,-5 0-231,-2 0 1,0 0 535,0 0 0,-1 0 0,-18-10 0,-6-2 0</inkml:trace>
  <inkml:trace contextRef="#ctx0" brushRef="#br0" timeOffset="182">260 197 7989,'0'-22'-80,"-3"2"1,-1 4-1,-4 1 327,4-2 1,-1 5 0,0-3 464,-2-1 1,-3 6-207,3 3 0,4 7-366,-4 7 0,5 5 0,2 12 0,0 3-294,0 2 0,2 7 0,3-4 0,2 1-369,-2 6 1,5 2 0,-3 3 0,-2-1-1538,-3 1 2060,8-1 0,-8 11 0,8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1.88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153 109 7390,'0'-14'-393,"-3"1"1112,-4 4 1,2 2-200,-9 7 1,-1 0-417,-7 0 1,8 0 0,2 2 0,0 3 2,0 2 1,7 10 0,-3-3-95,6 6 1,0 2 0,-3-1-87,-3 1 0,1 0 0,7 0 0,3-3-159,4-4 1,-2 2-1,7-8 1,0 1-51,0 0 1,3-1 0,6-4 168,1 2 1,0-2-1,0-10 59,-1-2 0,1-10 0,0 5 88,0 0 0,-8-7 0,-2 4 0,0-4 121,1-3 0,-9 0 1,4 0-1,-6 1 147,-2-1 0,0 0 0,0 0-92,0 0 0,-10 1 1,-4 1-277,-5 6 1,-10 4-1,-1 10 1,4 0-200,2 0 1,2 10-1,0 2 1,3 2-381,4 1 1,-2 0 644,10 6 0,0 1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2.36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284 131 7554,'0'-22'-215,"7"7"0,0 1 964,-2-3 0,-2 5-450,-3-3 0,-3 3 1,-4-2-132,-8 6 1,-4 6-1,-3 2 1,0 0-37,1 0 1,-1 0 0,0 2 0,0 3-112,1 3 0,-1 6 1,2-4-1,4-1-145,1 1 0,10 7 1,-4-5-1,1 3-140,1-1 1,0-7 0,7 8-24,0 2 1,2-7 131,5-3 1,6 3 0,8-3 93,1-2 1,0-3-1,0-4 1,-1-3 186,1-2 1,0-8 0,-3 5 0,-2 1 157,-2-1 0,-3 0 1,5 5-1,-5-4 617,-2-3 231,7 7-1034,-5-5 1,0 20 0,-5 4 0,-7 6-292,-7 2 1,4-1 0,-4 1-1,5 0-232,2 0 1,-8 2 0,1 2 0,2 3-155,3-2 1,2-3 0,0-2 0,0 0 578,0 0 0,10-1 0,2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2.78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109 151 7989,'0'-22'657,"0"0"1,-2 3-311,-5 4 0,2 6-239,-10 9 1,10 2 0,-2 5 0,2 6-45,-2-1 0,5 7 1,-6-5-1,3 6-158,-2 2 1,5-1 0,-5 1-1,4 0-143,3 0 1,0-8-1,0 1 7,0 2 0,7-5 1,3 0 63,2-2 1,3-3 0,6-7 93,1 0 1,0 0 0,0-3 0,0-1 129,-1-4 1,-1-9-1,-3 5 1,-3-2 191,3-1 0,-5 1 1,0-8-1,-2-2 127,-5-5 0,-3 5 1,-2-6-1,0 6-131,0 2 1,-9 1-1,-8 1 1,-8 3-263,-4 3 1,-2 9 0,4-2 0,-4 7-1653,-3 7 1668,7 5 0,-14 20 0,7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4.06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174 44 7211,'-9'-12'1252,"4"-5"-486,-10 10 0,8 0-475,-7 7 0,6 0 0,-6 0-162,-3 0 1,7 2-1,1 3 1,1 5-5,1 2 0,-8 2 0,8 8 0,0 0-173,-3-1 0,8 1 1,-5 0-1,4 0-112,3 0 1,0-1 0,0 1 0,0 0-71,0 0 1,0-8 0,3-2 0,1 0-6,4 1 0,9-9 0,-3 4 104,6-6 0,1-2 1,1-2-1,0-3 74,0-2 0,-1-10 0,-1 2 0,-3-2 94,-3 3 1,1-6 0,4 3 0,-2-7 133,-2-5 1,-8 0 0,5 7 0,-2 0-3,-6 1 0,-1-1 1,-6 0-140,-4 0 1,-5 10-1,-10 5 1,1 5-172,-1 2 1,-7 0-1,0 0 1,2 2-381,3 5 0,2 3 0,3 7 0,2-3 521,2 3 0,10 12 0,-4 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4.50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196 44 7989,'-22'-12'1139,"1"-5"-563,-1 10 1,0 0-542,0 7 0,3 2 1,4 6-1,6 4-61,-1 0 1,8 7 0,-6-4 0,3 4-25,-2 3 1,5-1 0,-5 1 0,4 0-114,3 0 1,0 0 0,3-1-43,4 1 1,-2-7 0,9-3 56,3-3 0,2 6 0,3-8 57,0-2 0,0-5 0,0-5 0,-1-4 68,1-4 0,0-1 0,0-8 111,-1 0 0,-6 3 1,-3 2-1,0 3 72,0-3 1,-7-3 0,2-2 0,-4 1 126,-3-1 1,0 0-1,-3 0 1,-4 3-198,-7 5 0,-6 4 1,-4 10-1,-3 0-313,-2 0 1,-7 0-1,7 0 1,2 2-266,3 6 0,2 1 0,3 8 0,5-2-1171,6 2 1659,6 2 0,-8 3 0,-2-1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4.88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196 107 7901,'0'-22'502,"0"0"-1,-7 8 1,-3-1 342,-2-2 1,5 8-731,-8 1 1,3 8-1,-5 8 1,5 6-112,3 5 1,-8 3 0,5 0 0,-3 2-30,1 5 0,9-5 1,-5 8-1,3-3-18,0 0 1,-1 7-1,8-7 1,0-2-129,0-3 1,0 5 0,0 0 0,0-2-165,0-3 1,10-10-1,4 1 201,6 2 1,9-7 0,0-3 0,-2-5 72,-3-2 0,-2-2 1,-1-3-1,1-5 179,0-2 0,-3-2 0,-2-8 1,-5 0 171,-2 0 1,-3 1-1,-9-1-302,-6 0 1,-4 3-1,-12 4 1,-2 8-852,-3 4 1,-10 3 863,3 0 0,-15 0 0,-5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10.49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34 206 7989,'-12'-14'944,"5"-1"1,2 11-218,-3-4-704,6 6 1,2 2-168,15 0 0,4 0 0,3 0 0,-1 0-262,1 0 1,-7 0-1,-1 0 1,3 0-327,3 0 0,4 0 732,5 0 0,-5 0 0,7 0 0</inkml:trace>
  <inkml:trace contextRef="#ctx0" brushRef="#br0" timeOffset="234">426 54 7989,'0'-14'668,"-3"1"206,-4 4 1,5-1-379,-5 3 1,4 7-470,3 0 0,0 2 1,0 13-1,0 2-303,0 2 1,0 5 0,3 5 0,1 5-445,4 0 0,-1 7 1,-7-5 719,0 6 0,0 11 0,0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5.5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56 190 8180,'-10'-22'1695,"-5"0"37,-4 0-1533,7 10 0,12 12 0,15 15 0,4 4-129,3 3 1,-1 2-1,4 3 1,1 2-99,3-3 1,3 6 0,-6-3-1,3-3-446,-2-1 1,-3-4 0,0 1 0,3 0-610,2 0 1,0-1 0,-7-1 1082,0-6 0,-10 6 0,-3-18 0,-9 8 0</inkml:trace>
  <inkml:trace contextRef="#ctx0" brushRef="#br0" timeOffset="184">361 146 8273,'0'-29'0,"0"0"487,0 2 0,0 3 257,0 2 0,-3 10 1,-4 10-369,-8 14 0,-4 5 0,-3 19 1,0 5-478,1 8 1,-1-1-1,0 8 1,-2-3-399,-5-5 1,5 6 0,-5-4 0,4-1-1115,4-3 1613,9-3 0,-8 1 0,8-1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9.63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63 151 7433,'-19'-3'1486,"5"-4"1,2 5-1215,4-6-501,6 6 0,-5 4 1,14 3 65,7 2 0,6 1 0,1-8 0,1 0-197,0 0 0,0 0 1,0 0-1,-1 0-492,1 0 0,0 0 852,0 0 0,-1 9 0,1 3 0</inkml:trace>
  <inkml:trace contextRef="#ctx0" brushRef="#br0" timeOffset="217">412 64 7989,'0'-15'541,"0"0"1,0 8 1354,0-7-1580,0 9 0,0-2-485,0 14 1,0 5 0,0 10-1,0 0-503,0-1 0,2 3 1,3 3-1,2 2-1430,-2-2 2102,-2 7 0,-3-10 0,0 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8.74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0 194 7640,'0'-14'1820,"0"-1"-1026,0 11-719,0-6 0,3 10 0,4 0-205,7 0 1,6 0-1,2 0-238,-1 0 1,1 0-1,0 0-547,0 0 1,0 7 914,-1 0 0,1 1 0,0-8 0</inkml:trace>
  <inkml:trace contextRef="#ctx0" brushRef="#br0" timeOffset="218">414 64 7989,'-12'-10'524,"5"-4"0,4 1 1493,3-1-1427,0 9 0,0-2-601,0 14 0,0 5 0,0 10 0,0 0-207,0 0 1,0 7-1,0 2 1,0 0-623,0 1 0,3 7 0,2-3 840,2 5 0,0 3 0,-7-1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7.84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22 216 7980,'-12'0'430,"2"0"1,13 0 0,4 0 0,7 0-595,6 0 1,2 0 0,-1 0 0,4 0-239,4 0 0,-5 0 0,5 0 1,-5 0 401,-2 0 0,9 0 0,3 0 0</inkml:trace>
  <inkml:trace contextRef="#ctx0" brushRef="#br0" timeOffset="218">458 64 7989,'0'-15'0,"0"1"1860,0-3-1112,0 7 1,0 3-770,0 14 0,2 5 0,3 10 0,2 2-178,-2 5 0,-3 5 1,-2 10-1,0-1-1167,0 1 1366,0-1 0,-9 10 0,-3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06.96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12 238 7720,'0'-15'2450,"0"1"-1548,0 9-503,-9-5-606,6 10 1,3 3-138,15 4 1,4-5-1,3 6-247,0-6 0,0-2 0,-1 0-329,1 0 0,0 0 920,0 0 0,-1 0 0,1 0 0</inkml:trace>
  <inkml:trace contextRef="#ctx0" brushRef="#br0" timeOffset="230">383 86 8088,'0'-22'1456,"0"0"314,0 0-1506,0 10 1,0 5 0,0 14-293,0 8 0,0 6 1,0 6-1,2 4-533,5 3 1,-4 3-1,4 6 1,-5 3-2059,-2 5 2619,10-5 0,-7 17 0,6-8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17.16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0 131 7989,'0'-15'-47,"0"1"98,0-3 1,0 5 403,0-3 0,0 8-99,0-8 1,0 8 276,0-7-4,0 9 23,0-5-388,0 10 1,0 2-175,0 6 0,0-3 0,0 9-77,0 3 0,0-5 0,0 3-9,0 2 0,0-5 1,0 2 4,0 3 1,0 2 0,0 3 0,0 0 1,0 0 0,0 0 0,0-1 0,0 1-35,0 0 1,0 0 0,0-1-39,0 1 0,0 0 1,0 0-179,0 0 1,0-8-609,0 1-1110,0-1-599,0-2 2557,0-2 0,0-10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19.85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44 284 7989,'-12'0'1400,"-5"-3"-669,10-4-495,-1 4 1,11-6-157,4 9 0,-2 0 0,9 0-210,3 0 1,-5 0-1,3 0 1,2 0-261,2 0 0,3 0 0,0 0-440,0 0 0,-1-7 161,1-1 1,0 1 668,0 7 0,-1 0 0,1 0 0</inkml:trace>
  <inkml:trace contextRef="#ctx0" brushRef="#br0" timeOffset="300">305 153 7989,'0'-22'322,"0"0"0,0 1 253,0-1 0,8 0 33,-1 0 0,2 10 196,-1 5-688,-6 4 1,8 6-1,-8 4 1,3 8-116,2 4 1,1 3 0,-8 2 0,0 3-90,0 2 0,0 7 0,0-5 1,0 3-82,0 5 0,0-8 0,0-2 0,0-2-171,0 2 0,2-5 0,3 5-600,2-4 0,0-4-66,-7 1 0,3-10 1006,4-5 0,-5-4 0,8-3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21.50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1982 5139 7989,'0'-21'0,"0"-1"157,0 0 0,0 8 1,0-1 1402,0-2-491,0 8-736,0-1 0,0 12 1,0 6-143,0 6 1,0-2 0,0 3 0,2 2-100,6 2 0,-6 10 1,5 0-1,-4-2-108,-3-3 1,0 0 0,0 3 0,0 2-140,0-3 1,0-2 0,0-2 0,0 0-310,0 0 0,7 0 0,0-1-399,-2 1 0,-3-7 1,-2-1 862,0 3 0,0-7 0,0-1 0</inkml:trace>
  <inkml:trace contextRef="#ctx0" brushRef="#br0" timeOffset="1532">22 4312 6687,'-12'0'1051,"2"-2"-1038,10-6 0,0 3-3,0-9 0,0 7 1,0-8 11,0-2 0,0 5 0,0-2 1,0-3 20,0-3 0,3-1 0,1-1 0,6-2 5,2-5 0,-7-3 0,5-7 1,-3 3-15,0-3 0,10-2 0,-5-2 0,3-1-9,-1 1 0,-2 6 0,5 1 0,-5-3 9,-2-2 0,5 7 1,-6 3-1,1 2 17,0 0 0,4 0 1,-4 7-1,0 0-13,-1 0 1,6-2 0,-6-2-1,1-3-25,0 2 1,7 3 0,-5 0 0,2-3 26,1-2 0,-8-3 0,8 6 0,-1-6-2,-2-2 0,5 5 1,-7-7-1,2-3-2,5-2 0,-5 5 0,3 2 0,-1 0-6,-2 0 0,8 8 0,-8-6 1,2 3-20,1 0 1,-8 0-1,5 7 1,0 1-31,0-1 0,-7 0 0,5 0 1,-3 1 1,0-1 1,8 0 0,-6 0 0,4 0 21,3 1 1,-3-1 0,1 0-1,3-2 10,2-5 1,3 5 0,0-5 0,-3 4 41,-4 4 1,4-4 0,-7-1 0,3-3-17,-1 2 1,-6 1-1,4-1 1,0-4-32,0-3 0,-5 7 0,5-4 0,0 2-21,0 0 1,-4-10 0,6 5 0,3-2 1,2-1 0,-4 11 0,0-6 0,1 3 59,4 0 1,-6 0-1,1 7-22,2 1 1,2-1 0,3 0 0,-3 0-27,-4 0 1,4 1 0,-4-3-1,4-3-20,3-2 0,0-3 0,-1 6 0,1-6 18,0-2 1,0 5-1,-1-4 1,1 1 26,0 5 1,-3-4-1,-2 2 1,-2 0 0,2-2 0,2 6 0,3-4 1,0 3-36,-1-3-1,1 4 1,2-4 0,3 5-23,2 2 0,0-4 0,-7-1 0,2 3 7,5-3 1,-5 8-1,5 5 1,-7-3 35,-7-3 0,4 6 0,-4 2 0,1 0 46,-1-1 1,4-1 0,-4-8-48,4 0 0,-4 1 0,-1 1 1,1 3-12,-3 3 0,7-3 0,-4-10 1,2-2-1,-3 3 0,6 4 0,-8 5 0,2 2-5,1-2 1,-3 5 0,5 0 0,-5 0 1,-3 0 0,8 5-2,-2-8 1,-3 8 0,3-8-44,1-2 0,-3 8 0,-1-1-23,-3 0 1,1 8-1,-5-8-119,2 1 1,10 4-41,-2-10 0,2 8 0,-1-5-548,-1 2 0,-8 3 777,8 7 0,-10-10 0,4-2 0</inkml:trace>
  <inkml:trace contextRef="#ctx0" brushRef="#br0" timeOffset="2764">980 4595 7918,'-12'2'-737,"5"6"713,4-6 1,3-2 108,0-14 0,3-6 1,2-1 49,2-1 1,3 7-1,-6 1-65,4-3 1,1-3 0,-1-1-66,6-1 0,-4 0 1,-1 0-1,1-2-25,5-5 0,-3 5 0,0-8 0,0 3 20,0 0 0,0-7 0,5 5 0,-5-1 44,-2 1 0,7-6 0,-5 6 0,0-1-9,-5 1 1,5-8 0,0 3 0,3-3-19,0 3 0,-8-5 0,7 7 0,1-2 11,-3-1 0,5 8 1,-7-4-1,2 1 16,5 5 1,-5 3-1,0 2 1,0 1 15,0-1 0,-5 7 0,5 1 0,0-3-51,1-2 1,-6-3 0,5 0 0,0 3-23,0 4 0,0-11 0,5 4 0,-2-5 22,2-4 1,-1 7 0,1-8 0,-2 1 33,2-6 1,2 3-1,1 1 1,-3 1 21,-3 5 1,-2-6 0,5-1 0,-5 0-5,-2 5 0,4 5 1,-4 2-1,0 0-54,-1 0 0,8 1 0,-5-1 1,3 0-6,-1 0 1,-6-2 0,6 0-1,1 0 28,-3 4 0,7 3 0,-7-4 0,3-1 11,-1 0 0,-2 7 0,5 1 0,-2-3 14,2-2 0,-5-1 0,2 3 1,1 3-49,-3-3 1,7-2-1,-6-3 1,1 0 3,1 0 1,-3 0 0,5 1-1,-3-4 10,3-4 1,-5 5 0,3-5 0,2 5 3,2 2 1,-5 0 0,1 1 0,2-4 23,2-4 0,-4 8 0,-1-4 0,1 9-15,-3-1 0,7-3 0,-4 1 0,2 2-37,-3 2 0,6 3 0,-6-5 0,6 3 13,1-3 0,1 0 1,0 0-165,0 3 1,-8 9-386,1-3 1,-8 6-428,7 2 1,-9 2-534,3 6 1499,-16-6 0,6 17 0,-8-6 0</inkml:trace>
  <inkml:trace contextRef="#ctx0" brushRef="#br0" timeOffset="3600">1960 4595 7611,'-22'0'-549,"8"0"1062,-1 0-453,10 0 0,-4-2 0,9-6 19,0-6 0,2-5 0,3-3 39,2 0 0,3 7 0,-5 1 0,2-3-97,-2-2 0,5 4 0,-1 1 0,1-3 2,0-3 1,7-1 0,-5-1-1,2-2 16,1-5 1,-8 4 0,7-6 0,1 2 11,-3 0 0,7-3 0,-6 6 0,1-3-4,1 2 0,-8 3 0,5 0 1,0-3-45,0-2 0,-5 0 1,5 5-1,1-3-3,-1-2 1,-5 0-1,5 7 1,0 1-6,0-1 0,-5 0 0,6 0 1,-1 0 49,0 1 0,-5 6 0,5 1 0,0-3 46,0-3 0,-4 6 0,6-1 3,3-2 0,2 0 0,1 1 0,-3 3-17,-3 4 0,-2-8 0,5 5 0,-2-3 10,2 1 1,-5 6 0,2-4-24,3 3 0,3-6 0,-1 5 0,-2 1-3,-3-1 0,-6 0-838,6 3-1719,1 5 2496,-3-8 0,-3 20 0,-9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30.23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104 119 7453,'6'-8'827,"-4"1"-564,4 1 1,-6 2 241,0-6 43,0 7-321,0-10 1,5 10-67,0-7 0,0 5-52,-5-5-231,7 7 161,1-10 1,7 11-15,-1-3 1,-4 2-1,0 0 2,1-2 0,-2 0-42,0 5 1,-4 0-1,5 0-18,2 0 1,-4 0-5,2 0 0,-6 0-53,6 0 0,0 0-57,5 0 102,-7 0 0,4 2-29,-8 2 1,1 0 8,-5 6 0,0-1 68,0 6 1,0-5 51,0 0 0,0-5-53,0 4 1,-5 1 0,-1 3-11,-2-3 1,3 2 0,-3-6 0,1 2 4,4 4 0,-4-4 1,1 0 1,-3-1 1,5 3-1,-5-4 19,3 2 0,-4 2 1,3 3-1,-1-3 0,3-2 0,-4-4 0,-3 0 1,4 6-1,0-3 8,1 1 0,-4-5 14,1 2 0,3-2 20,2 2-27,-3-3 20,7 5 68,-6-7 48,7 0 345,0 0-508,-6 0 1,2 1 9,-6 4 0,5-3-14,-4 3 1,4-4 8,-5-1 1,5 5 69,-5 0-37,7 0 1,-5-5 0,4 2 133,0 3-78,-1-4-100,5 6-18,0-7 0,1 0-22,4 0 1,-2 0 0,7-2 27,2-3 0,1 4 1,2-6-10,-1 1 0,-4 4 0,0-3 1,1 3-20,3 2 1,-5-5 0,1 0 10,2 2 1,1 2-1,1 1 9,1 0 0,-5 0-14,0 0 0,0 0-5,4 0 1,-4 1-56,0 4 1,0 3 49,5 7 0,-7-5 1,-3 0 21,-4 1 1,4-3-1,0 2 46,-2 2 0,-1-4 1,-2 2-19,0 1 0,0-3 0,0 2 18,0 2 1,0-4 44,0 2 1,0-1 11,0 6 1,-2-5-51,-2 0 1,0-7-1,-4 4 1,0-2 36,0-1 0,3 1 1,-5-5-1,-2 2 55,-1 3 1,4-3 0,-1 2 0,-2-2 60,-1-2 0,-2 0 0,-1 0 0,-2 0-43,-2 0 1,1 0 0,4 0-1,0 0-7,1 0 0,-1 0 0,0 0 0,2-2-32,3-2 1,-3 0 0,5-6-174,0-1 1,0 4 0,4 1-401,-1-1 72,0-1 1,7-5-205,3 3 1,-2 4-1649,7 6 2251,-7 0 0,4 0 0,-7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32.76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339 104 7835,'15'0'-318,"-7"-2"1,-2-1 601,1-2 0,-5-2 47,3 2 1,1 2-26,-1-7 0,0 5-74,-5-4 1,5 4 293,0-5 92,0 7-98,-5-10-358,0 11 1,0-6-214,0 3 0,-7 3-35,-3-3 1,2 4 55,-2 1 1,0 0 0,-4 0 8,-1 0-1,5 0 1,0 0 0,-1 1 14,-2 4 1,-2-3 0,0 3 11,1-4 0,-1 4 0,0 0 1,0 0 63,1 2 1,-1-6 0,0 6 41,0-1 1,1-4 0,-1 3 55,0-3 1,1 2 158,-1 1-188,0 0 1,5-5-12,0 0 1,7 2 3,-2 3 0,4-2-45,1 7 0,0-5 1,0 5 4,0 1 0,0-3 1,0 2-89,0 2 1,0 1-1,0 1 1,1-1-23,4-3 1,-3 3 0,3-3 0,-4 3-37,-1 2 0,0 0 1,2 0 26,3-1 1,-3-4 0,2 0-27,-2 1 1,-2-2-66,0 0 19,0-5-19,0 2 55,0-6 1,2-6 31,3-4 0,-4 2 1,6-1-1,-1 3-20,4 3 0,-2-4 0,2 2-10,2 2 1,1-4 0,1 2-19,1 2 0,-5 2 0,0 1-44,1 0 0,2 0 0,2 0 8,0 0 0,-5 1 0,-2 4 148,-2 5 1,4-2 0,-5 2-1,-2 1 1,1 1 0,-1-1 0,2-1 22,-2 2 1,-1-4-1,-2 2 37,0 1 0,-5-3 1,-2 0-1,1 1-37,-1-1 0,-4-3 0,1 3 0,-1 0 65,1 0 1,-3-3 0,3 3 0,-3-1-28,-2-4 0,0 0 0,0 1 0,1 1-50,-1-2 0,0-1 1,1-2-78,-1 0 0,0 0-87,0 0 0,1 0-607,-1 0-437,7-7 89,1 5 0,9-4-7,3 6 0,-2 0 1083,7 0 0,0-7 0,4-1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44.0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44 7808,'0'-10'856,"0"1"-444,0 5 1,0-4 305,0 3-50,0 4-329,0-6 1,0 9-220,0 3 1,0-2-1,0 7 1,0 1-79,0 2 1,0-3 0,0 0-1,0 1 23,0 3 0,0 5 0,0 1 0,0-1-43,0 3 1,0-6 0,0 5 0,0-1 9,0 0 1,0 4 0,0-4 0,0 0-53,0 1 0,0-5 0,0 4 1,0-4 5,0-1 1,0 0-1,0-1-161,0 1 1,0 0 0,0 0 145,0-1 1,0 1-800,0 0-1315,0-7 1326,0-1 0,5-9 817,0-3 0,6-3 0,-2-7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4.00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411 66 8180,'0'-14'-1733,"0"-1"4382,0-2-1675,0 7 1,-2 1-939,-5 9 0,2 0 0,-7 2 1,0 5 15,0 8 1,4 4 0,-4 3 0,0 0-167,0 0 1,-2 7 0,-8 2-1,0 3-13,0 5 1,-2-5-1,-3-1 1,-2-1 168,3-5 0,2 4 1,2-2-1,0-5 108,0-7 0,3 3-70,4-6 0,8-4 0,14-3-100,8-5 1,11-2 0,6-2-1,2-3-134,5-2 1,4-8-1,5 6 1,3-3-231,-2-5 1,-3 5 0,-5-1 0,-3 1-159,-1 0 0,-8 5 0,5-5 0,-3 2 542,-4 5 0,-3-7 0,-2 0 0</inkml:trace>
  <inkml:trace contextRef="#ctx0" brushRef="#br0" timeOffset="203">433 197 8110,'-2'-29'8,"-6"0"0,4 0 1,-8 7-1,2 0 1552,5 0 0,0 3 482,-2 4-1901,5 6 0,-8 21 1,10 7-1,0 10-311,0 5 0,7 10 1,3 9-1,-1 3-452,1 4 1,5 3 0,-6 2 0,1-2-2669,0-5 3290,7 5 0,-5-7 0,10 9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09:47.31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45 237 7470,'0'-10'-706,"-1"2"1250,-4 1 1,3 0-280,-3 3 0,2 2 285,-2-3-224,3 3 0,-6 2 370,3 0-259,4 7-265,-6-5 0,9 4-136,3-6 1,3 5 0,6 0-65,1-2 1,0-1 0,0-2-8,-1 0 0,1 0 0,0 0 0,0 0-71,-1 0 1,1 0-1,0 0-37,0 0 1,-1 0-1,1 0-590,0 0 1,-5 0-1436,-1 0 2168,-5 0 0,9 6 0,-5 3 0</inkml:trace>
  <inkml:trace contextRef="#ctx0" brushRef="#br0" timeOffset="500">546 30 7970,'0'-14'322,"-2"5"203,-2 4-572,2 4 1,-6 2 0,4 4 55,0 5 1,-6 3 0,3 2 59,-1 0 1,5-1 0,-4 0 0,2-3 2,0-1 1,-4 0 0,2 4-1,0 1 40,1 0 0,-6 0 1,4-1-62,0 1 1,-3 0 0,4-2-1,1-2-13,-1-1 0,0-5-28,3 5 22,2-7 0,-3 9 1,10-7-15,5-2 1,-2-2 0,2-1 0,1-1-21,2-4 1,2 3-1,0-4-85,-1-1 1,1 6-1,0-4 1,0 3-127,-1 2 1,1 0 0,0 0-353,0 0 0,-1 0-501,1 0 788,-7 0 0,-1 2 0,-7 3 278,0 4 0,0-2 0,0-1 0</inkml:trace>
  <inkml:trace contextRef="#ctx0" brushRef="#br0" timeOffset="766">546 148 7989,'0'-15'0,"0"1"-34,0-1 0,0-5 0,0 1 303,0 1 1,0 1 0,2 4 1021,3 3-1072,-4 4 1,6 7 0,-7 4 0,0 5-77,0 3 1,0 2-1,0 0 1,0 1-137,0 4 0,0 1 0,0 5 0,0-1-141,0 1 0,0 2 0,0 1 0,0 1-148,0-1 1,0-4 0,0-1 0,0 1-86,0-2 0,0-2 1,0-5-1,0 2-1296,0 2 1663,0-7 0,-7 0 0,-1-5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0:01.89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89 7504,'2'-13'-558,"1"2"1258,2 1 1,0 5-272,-5-5 0,0 0 292,0-4-40,0 5 102,0 3 18,0 6-473,0 0 0,-5 1-148,0 4 0,0 4 0,5 5-75,0 1 0,0-5 0,0 0 0,0 1-61,0 2 0,0-3 1,0 0-1,0 1-21,0 2 1,0 2-1,0 0-14,0 0 0,0-1 0,0 1 0,0 0 54,0 0 0,0-1 0,0 1 0,0 0 23,0-1 0,0 1 0,0 0 26,0 0 0,0-1-14,0 1 1,0 0-1,0 0-60,0-1 1,0-4-1,0 0 16,0 1 0,0 3-57,0 0 0,0 1 47,0 0-72,0-7 1,0 0-409,0-3 146,0-3 0,0 3-197,0-10 0,0 1-923,0-5 0,0 4 1410,0-5 0,7 0 0,1-5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0:05.01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236 59 6445,'1'-8'1000,"3"1"-856,1 1 0,0 3 253,-5-7-211,0 7 0,1-9 125,4 7 20,-3 0-194,4 5 0,-7 0-71,-4 0 0,1 7 1,-4 3-1,0 1-7,0-1 0,0 3 0,-4-3 0,2 3-10,-1 2 1,0 4 0,-1 1 0,2-2 28,-1-2 0,-2 1 0,-2 1 1,0 1 11,0-1 1,1-1 0,-1-4 0,0-2 15,1-1 0,4-2 0,2 4 227,1-2-192,2-7 0,7 8-108,3-6 1,3 0 0,7-5 0,-1 0-55,1 0 1,0 0 0,-1 0-1,1-2 1,0-2 1,1 2 0,2-3 0,2 3-66,-2 2 0,0-5 1,0 1-1,2 0-182,-2 3 0,-2 1 1,-1-2-1,0-1-219,-1-2 0,1 0-1274,0 5 589,-1 0 1171,-5 0 0,-3 0 0,-6 0 0</inkml:trace>
  <inkml:trace contextRef="#ctx0" brushRef="#br0" timeOffset="316">265 133 7972,'0'-15'-129,"0"0"0,0 1 613,0-1 0,0 0 653,0 0-698,0 7 1,0 3-290,0 10 0,-5 3 0,0 7 0,2 0-54,2 0 0,1 4 0,0 3 1,0-1-40,0 0 1,0 5 0,0-3 0,0 2-117,0-1 1,0 1 0,0 3 0,0-2-132,0-1 0,0-1 0,0 4 0,0-2-95,0-1 0,0-7 0,0 3 0,0-1-374,0-1 0,0 1-1316,0-5 1975,0-7 0,-7-2 0,-1-6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0:07.16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89 161 7972,'0'-15'354,"0"0"1,0 6 558,0-1-689,0 7 1,-2-4 0,-1 9-9,-2 3 0,-1-4 0,2 6-106,-1-1 0,0 2 1,4 6-1,-2-3-11,-2-1 0,0 0 1,5 4-1,-2 1-44,-3 0 0,4 0 1,-4-1-1,3 1 15,2 0 0,0 0 0,0-1 1,0 1-73,0 0 1,0-1 0,0 1 0,0 0-73,0 0 0,2-1 1,3 1-36,4 0 0,4-2 1,1-2-1,-3-2 9,-1-3 0,0 4 0,4-5 1,1-2-80,0-1 1,0-2 0,-1-2 0,1-1 8,0-2 0,0-6 1,-1 1-1,1-3 146,0-2 0,-1 0 0,0 0 1,-3 1 89,-1-1 0,-5-1 0,3-2 1,-2-2 9,-2 2 1,-3 0 0,-1-2 0,0-3 21,0 0 1,-1-4 0,-3 2 0,-2-1 75,-2 1 1,-2-1 0,-3 5 0,1 0 25,3-1 0,-1 7 0,-5 7 1,0 2-100,1 2 0,-6 4 1,0 4-1,2 2-50,2 2 1,-4 7 0,1 5 0,-1 0-261,-1 1 0,6-5 0,-1 4 0,4-4-1030,1-1 0,4 5 1239,2-1 0,4 7 0,1-3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0:09.09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30 324 7423,'-10'-8'1452,"0"3"1,7 2-1015,-2-2-340,3 4 1,9-6-1,3 7-45,3 0 0,1 0 0,1 0 1,0 0-83,0 0 1,-1 0-1,1 0 1,0 0-71,0 0 1,-1-2-1,1-1 1,0-2-299,-1 2 0,-4 1 1,0 2-889,2 0 0,-4 0 197,2 0 1088,-7 0 0,10-6 0,-5-2 0</inkml:trace>
  <inkml:trace contextRef="#ctx0" brushRef="#br0" timeOffset="348">339 74 7990,'0'-15'500,"5"1"-135,0-1 1,0 5-1,-4 2 695,4 1-878,-3 2 0,5 7 1,-7 3-1,0 5-17,0 3 0,0 3 0,0 2 0,0 3-83,0 2 0,0-3 1,0 5-1,0 1-94,0 2 1,-5 1 0,0-1 0,1-2-28,3-1 1,1-6 0,0 4 0,0 0-149,0 0 1,0-5-1,0 2 1,0-4-444,0-1 1,0 0-392,0-1 0,0-4 1021,0 0 0,-7-13 0,-1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0:13.71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5.16911E6"/>
      <inkml:brushProperty name="anchorY" value="-5.97598E6"/>
      <inkml:brushProperty name="scaleFactor" value="0.5"/>
    </inkml:brush>
  </inkml:definitions>
  <inkml:trace contextRef="#ctx0" brushRef="#br0">58 821 7308,'-14'-17'1980,"11"-10"1,-14 23-436,7-6-883,6 7 0,-6 3-439,20 0 0,-6 13 0,9 4 0,-3 4-75,1-1 0,12 0 0,-6 11 0,4-1-121,-1 1 1,-10-11 0,7 1 0,0 2-184,0 4 0,-7-6 1,10-1 43,4 4 1,-10-7 0,-1 0 70,1-4 1,3-6 24,13-17 1,1-7 0,-1-14-1,1 1-31,-1-1 0,4-2 0,7-8 1,10-7-42,6 1 0,14-14 1,4 3-1,-36 25 1,0-1 14,3 0 1,1 0 0,0-3-1,2-1 1,0 1 0,1 0-1,-1 0 1,-2-1-41,-2 1 1,0 0 0,1 1 0,0 0-1,29-25 1,-6 4-252,-11 6 1,-10 10-915,-13 21 1,-15 10-1405,-5 20 2682,-8 7 0,-17 0 0,-2-3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9:59.29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162 99 8083,'7'-13'55,"-1"4"1,-5 2 0,2 0 276,1 0 0,1 2 0,-4-2 636,3 1-659,-2 2-356,3 4 0,-5 6 1,-1 2-1,-3 4 27,-5 1 0,2 0 0,-2 0 0,-1 0 104,-1 0 0,-2 4 1,0 0-1,0-1 39,0-1 1,0-2 0,0-1 0,0 1 59,0 0 0,0 0 0,0 0 55,0 0 1,7-5-169,6-4 1,7-3-1,9-2 1,3-3-79,1-5 1,6 2 0,4-1 0,-1 1-92,-1 0 1,-3 3 0,0-3 0,-2-1-306,-1 1 1,-2 4 0,1-1-1,-3 2-1153,-4 2 1,-1 0 277,0 0 1279,0 0 0,-6 6 0,-1 1 0</inkml:trace>
  <inkml:trace contextRef="#ctx0" brushRef="#br0" timeOffset="235">265 151 8083,'-4'-15'0,"0"-1"0,-1-1 364,0 1 0,3-2 0,-2 0 813,2 2 0,2 2 842,0 1-1582,0 6 1,0 7 0,0 8-1,0 5-378,0 5 0,5 2 0,0 6 1,1 0-571,0 0 0,0 1 0,-3 2 1,1 3-713,-1 1 1,0 1 0,0 7 1222,1 2 0,0 3 0,-4 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02.130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156 221 8083,'0'-13'214,"0"4"1,0 0 193,0-1 0,0 3 0,0-2 48,0-1 0,5 3 1,-1-2-191,-1-1 1,-2-1 0,1-2-87,2 0 1,-3 0-1,4 0-241,-4 0 0,-1 4 1,0 1 91,0-2 0,0 2 0,-1 1-71,-4 1 0,-2 2 0,-6 4 75,0 0 1,0 2-1,0 0 1,0 4 73,0 1 1,0 2 0,1 4 0,-1 0-35,0 0 0,4 4 0,2 1 0,0-3-45,-1 0 0,5-2 0,-1 0 0,3 0-30,1 0 1,0-5 0,0 1 0,0 1-78,0 2 0,5 1 0,4-2-50,3-2 0,1 2 1,0-4-1,0 2-124,-1 0 0,6-1 0,-1 5 0,-1 0 72,-2 0 1,4 0 0,-1 0 0,-1 0 123,-2 0 0,-7 2 0,-1 0 0,-2 3 268,1-2 1,-2-2-1,-8-1 1,-3 0 110,-4 0 0,-1 0 0,0-2 0,-1-2-85,-3-5 1,2-2-1,-2-2 1,2 0-129,2 0 0,0-6 0,1-3 0,0-4-137,3-4 0,-1-2 0,6-4 1,1 2-301,2-2 0,6-2 0,4-1 0,4 0-414,4 0 1,3 5-1,8 1 1,1-1-2144,1 1 2883,12 4 0,-8-8 0,11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05.72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26 118 7525,'-6'-8'1802,"5"-3"-1509,-5 9 1,5-8 3,-4 6 1,4-2 12,-3 2 0,2 1 7,2-6 1,0 5-13,0-5 1,2 5-147,2-5 1,-3 5 0,5-3 14,0 1 1,-3 2-126,5 4 1,-3-5 0,3 1-67,2 1 1,-2 2-1,0 1-136,2 0 0,-2 0 0,0 0-51,2 0 1,2 0 0,1 0 49,0 0 0,-5 4 0,1 0 0,0 1 41,-2 1 1,0-4-1,-4 7 39,1 1 1,2 2 0,-3 1 82,1 0 0,1 0 0,-5 0 0,-2-2 25,-2-2 0,1 2 0,-6-2 0,1 2 3,0 2 0,-3 0 1,2 0-1,-2 0 57,-2 0 1,1 0 0,2 0 0,2 0-4,-3 0 1,4-1 0,0-2 0,0-2 146,0 2 1,-2-2-30,-4 0 1,4-5 288,1 1-302,5-2 1,-3-4-4,6-2 1,0 1-20,0-5 1,2 0-138,2 0 1,3-2-1,6 5-41,0 2 0,-4 2 0,-1 1-75,2 0 1,2 0 0,1 0 0,0 2-102,0 2 1,0-3 0,0 5-1,0-2-4,0 1 0,0 3 1,0-2-1,0 0 62,0 0 1,0 2 0,-1-2 149,1 1 0,0-4 66,0 1 1,0-2 102,0-2 1,-4-4-1,-2-2 1,-1-1-218,-3-4 0,4 0 1,0-2-1,2-1-381,-1-4 0,1 4 0,4-3 0,0 2-3318,0 2 3719,0 0 0,6-5 0,1-3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09.008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51 344 8212,'-6'-7'448,"-3"2"1,2 0-1,-2 0 1186,-1 2-1311,5 2 1,0 1 0,10 0 0,3 0-352,4 0 1,6 0 0,4 0 0,3 0-544,1 0 1,-1 0 0,1 0 0,0 0-341,0 0 1,0 0 0,-1 0 910,-4 0 0,4-6 0,-5-1 0</inkml:trace>
  <inkml:trace contextRef="#ctx0" brushRef="#br0" timeOffset="383">427 85 8083,'0'-13'-502,"0"0"980,0 0 0,0 0 1,1 1 2670,3 3-2427,-2-2 1,4 11-600,-6 0 0,0 7 0,0 9 1,0 3-135,0 1 0,0 2 1,0 3-1,0 1-209,0 0 1,0 2-1,0 0 1,0 3-68,0-2 1,1-1 0,2 0 0,3-1 65,1-2 1,0-4 0,3 1 0,-1-5 155,1-2 0,2-4 0,2-2 0,2-5 54,1-3 0,0-6 0,-4-4 0,0-2 131,0-2 0,-4-6 0,-2-1 1,0-2 70,0 0 1,-4 1-1,2-4 1,-4 4-142,-1 3 1,-6 4-1,-2 1 1,-4 2-354,-1 2 0,-5 5 1,-4 8-1,-3 6 303,-1 6 0,1 10 0,-1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2.47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153 109 7415,'-14'-12'461,"-1"5"0,10 2 0,-4 0 16,-1-2 1,5 0 0,-9 7 143,-3 0 1,5 0-230,-3 0 0,8 0 359,-8 0-728,10 0 0,-4 2-149,9 6 1,9-6 0,6 5 0,4-4 8,3-3 0,2 0 0,3 0 1,2 0 94,-2 0 0,4-3 0,-2-2 0,-2-4 68,-3-3 1,-2 4 0,-1-4 97,1 3 1,-2-1 0,-3 5 761,-3-2-672,-9 0 0,5 9 0,-10 5 0,0 8-120,0 4 0,-8 10 0,-1 5 0,-1 5 48,0 7 0,-4 12 1,4-3-1,0 4-232,1-1 0,-1 0 1,5 5-1,-2-5-204,2-8 1,3-6 0,2-8 0,0-7-1218,0-4 0,2-6-1440,5-5 2931,-4-4 0,16-10 0,-7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40.00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1 347 8218,'0'-22'2246,"0"0"-1685,0 0 0,0 8 1,0-1-10,0-2 1,0 5-104,0-2 1,0-1-403,0-6 0,2 1 0,6 3-263,6 3 0,-2 9 1,3-2 6,2 4 0,2 3 0,3 0 0,0 0 4,-1 0 0,1 0 0,0 3 0,0 1 34,0 4 0,-3 9 1,-2-3-1,-3 6 60,3 1 1,0 1 0,0 0 0,-5 0 103,-2-1 0,-3 1 1,-7 0-1,0 2 85,0 5 1,-10-5 0,-6 5 0,-9-2 80,-4 2 0,-9-5 1,4 5-1,-3-5 9,1-2 1,10-7 0,-4-1 0,6 1 482,3-3-202,-1 7-375,10-16 0,14 6 0,17-9 0,8-2-154,0-5 1,7 2 0,2-7 0,5 0-288,3 0 0,6 4 0,4-4 0,-1 0-715,0 0 1,5 7 0,-5-2 1081,3 4 0,2-6 0,7-3 0</inkml:trace>
  <inkml:trace contextRef="#ctx0" brushRef="#br0" timeOffset="465">1678 85 8180,'0'-14'306,"0"-1"386,0-2 1,0 5-38,0-2 0,-3 9-536,-4-2 0,2 7 1,-9 7-184,-3 7 1,5 6-1,0 4 1,-1 3-19,1 2 1,-2 2 0,-8-4 0,3 4 45,4 3 0,-11-5 0,4 5 0,-2 0 136,-1 0 1,4-5-1,-1 5 1,3-3 16,4-4 0,-2-10 1,7-5-1,1 0-36,-1 0 0,5-7 0,12 2 1,8-5-65,4-2 0,6-9 0,1-3 0,6-3-72,1 1 1,4 6 0,4-4 0,-2 3-123,-3 4 1,-2-5 0,4 0 0,-4 1-398,-2-1 1,4-4 0,-7 6 0,-2 3-624,-3 3 1,-2-5 1196,0 0 0,-1-1 0,1 8 0</inkml:trace>
  <inkml:trace contextRef="#ctx0" brushRef="#br0" timeOffset="682">1700 238 8180,'-8'-32'95,"1"-4"1,-8 5 0,8 2 0,2 4 953,3 4 0,2-1 1136,0 0-1936,0 10 0,0 12 0,0 14 1,0 6-259,0 2 0,2 9 0,3 5 1,5 6-286,2 1 0,-5 3 0,5 2 0,0 6-516,1 1 0,-9-4 0,6 5 0,-3-3 810,1-5 0,9 8 0,-5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15.844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117 117 8083,'-7'-9'98,"2"1"420,4-2 1,0 2 465,-4 0 0,4 3-118,-3-3 0,4 0-557,4 0 0,-1-2 0,4 4-208,-1-1 0,4 4 0,-2-3-13,4 0 1,1 5 0,0-3-210,0 2 1,0 2-1,0 0-151,0 0 0,0 0 1,0 0-19,0 0 0,-5 2 0,-1 2 66,-1 5 1,3-2 0,-5 1 0,-1 3 108,-1 0 0,-2-2 0,0-1 0,0 2 26,0 2 0,-2 1 0,-2 0 110,-5 0 0,-2 0 0,-1 0 0,2 0 56,1 0 1,1-5 0,-5 1 0,0 0 33,0-2 1,0 3 0,1-4 0,2-1 52,2 1 1,0 0 0,-2-3 126,2 1 0,3 1 167,-3-5-408,5 0 0,-1 0-70,8 0 0,3-5 0,6 1 0,0 1 1,0-3-1,0 2 1,0 1 1,0 2 0,0-1-1,0-1-47,0-1 1,-5 0-1,1 4 1,1 0-115,2 0 0,1 0 86,0 0 0,0 1 63,-1 3 1,0 4-1,-3 5 59,-5 0 1,2-5 0,-2 1 0,-1 1 39,-2 1 1,-2 2 0,-3 0 121,-5 0 1,-1 0 0,0 0-1,1 0 38,-1 0 0,-1 0 1,-4 0-1,-1 0-7,-1 0 1,0-4 0,2-1 0,-1 1 54,-1-2 0,0 3 0,2-5 0,0-3 131,-3 0 0,0-2 1,2-2-1,-2-2-189,3-5 1,5 2 0,1-1 0,0-2-167,2-2 1,-3-1-827,6 0 1,-1 0-375,5 0 0,2 6 1148,2 3 0,3 2 0,6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19.1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39 53 8083,'-6'-7'664,"3"-3"48,-5 5 1,3 1 970,-3 4-957,5 0 1,-3 1-424,6 4 1,6-4 0,2 3-125,4-2 1,-3-2 0,-1 0-1,2 0-148,2 0 0,5 0 0,0 0 1,-1 0-117,-1 0 0,-2 0 0,0 0 0,0 0 60,0 0 1,0-2 0,-1 0 0,1-3 134,0 2 0,-4-2 0,0 0 43,1 2 0,-3 0-10,2-1 0,-5 3 5,5-4-60,-7 4 0,4 2 1,-7 2-1,-2 3 15,-1 1 0,-1 2 1,4 4-1,-2 0-35,-1 0 0,-1 4 0,4 0 0,-2 1-13,-1 0 1,-1-2-1,4 6 1,-2 1-50,-1 1 1,-1-2 0,5 0-1,0 1-4,0 1 0,0 2 0,0-1 1,0-2-122,0-2 0,0-3 1,-1 2-1,-2-2-348,-1-2 1,-1-1-2977,5-2 1532,0-6 0,0-3 1911,0-8 0,0-3 0,0-6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22.60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208 143 6406,'6'-7'1826,"-5"-5"0,7 6-1278,-4-2 1,-3-4 10,4 3 0,-4 2-146,-1-1 1,0-1-202,0-4 1,0 4-1,-1 1-52,-4-2 1,2 4 0,-5 0-29,-2 0 1,-2 5 0,-1-3 0,0 2 8,0 2 1,0 0 0,0 2 0,-1 0-53,-3 3 0,2 5 1,-2 0-1,3 4-157,1 4 1,4-1 0,2-4 0,0 1-141,-1 4 1,5-4 0,-1 3 10,3-2 0,2-2 0,3-2 0,5-2 45,3-5 1,1 2 0,0-2 0,0-1 82,-1-1 1,1-4 0,0-2 121,0-5 1,0 2 0,0 0 0,-1 0 31,-4-1 1,4 0 0,-3-5 0,1 0 153,-2 0 1,4 0-1,-3 0 29,2 0 1,-4 4-1,-1 2 1,-2 0 841,1 0-784,-1 4 0,-4-2 0,0 10 1,0 3-78,0 4 1,0 1 0,0 1 0,0 2-137,0 1 0,0 5 0,0-3 0,0-1-32,0 1 1,0 3-1,0-5 1,0 0-200,0 2 0,0-4 0,0 2 1,0-1-498,0 1 1,0-7 0,0 3-3040,0-1-432,0-1 4086,0-4 0,6-7 0,1-7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24.9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39 150 7961,'-13'-4'1136,"0"0"0,6-2 1041,2 2-1950,4 2 0,2-4 0,4 6 0,3 0-382,4 0 1,2 0 0,2 0-1,2 0-698,-3 0 0,4 0 0,0 0 0,0 0 853,-1 0 0,5-5 0,-3-3 0</inkml:trace>
  <inkml:trace contextRef="#ctx0" brushRef="#br0" timeOffset="238">363 47 8083,'0'-13'40,"2"1"3208,2 3-70,-3-2-2784,5 10 0,-6 1 0,0 8 0,0 5-426,0 4 1,0-1 0,0 4 0,0 1-498,0-1 0,0 1 0,0 5 0,0 0-790,0 0 0,0 0 0,0 0 1319,0 0 0,0 0 0,0 0 0</inkml:trace>
  <inkml:trace contextRef="#ctx0" brushRef="#br0" timeOffset="637">545 73 8083,'0'-13'668,"-2"1"714,-2 3 1,2 2-781,-2 3 1,1 2-1,0 0-417,-1 4 0,0 6 0,4 5 0,0 0-157,0 0 1,0 4-1,0 2 1,0 1-334,0 3 1,0-3 0,0 0 0,0 0-161,0 0 0,0-4 1,0 2-1,1-4 38,3-1 0,-1 0 0,6-2 278,1-2 0,-3 1 1,2-6-1,1-2 146,2-5 0,-4 0 0,1-5 0,1-4 194,1-4 1,-2 2 0,-2-5 0,0 0-52,1-2 1,-5 1 0,1-1 0,-3 1 290,-1 0 1,0 0 0,0-3 0,0 3-232,0 1 1,-4 2 0,-2 4 0,-1 1-516,-3 3 1,-6 4-1,-1 6 1,1 3-2323,2 5 2637,-5 3 0,4 1 0,-3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27.209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0 77 8083,'0'-13'481,"0"0"1,0 4 0,0 0 1555,0-1 339,0-1-1765,0 4 1,0 2 0,0 10-269,0 3 1,0 8-1,0 3 1,0 0-175,0-1 1,0 5-1,0 0 1,0 5-101,0 2 0,0 6 0,0-3 0,0 0-444,0-2 1,0 0 0,2-1 0,1-1-1363,1-1 1,2-4 0,-3-2 1736,1-5 0,6-3 0,-3-1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31.256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27 143 8083,'0'-13'-85,"1"1"1385,3 4 1,-2 0 8,2 4 0,-4 3-750,-4-4 0,1 10 1,-4 3-347,1 4 0,0 1 0,3 0 1,-1 0-55,1 0 1,2 1 0,1 2 0,0 1-69,0-1 1,0-2 0,0 1 0,0 1-177,0 1 1,1 0 0,2-4 0,3 2-141,1 2 1,0-3 0,3 2 0,-1-4 29,1-4 1,2-3-1,1 2 1,-1-1 59,1-3 0,0-2 0,0-2 0,0-4 111,0-3 0,-1-4 0,-2-1 0,-1-1 82,1-4 1,-3 3 0,0-7 0,0 0-9,0 2 0,1-3 0,0 4 0,-2-1-35,0-3 0,-5-1 0,4-2 1,-4 0 43,-1 0 0,-6 4 1,-2 2-1,-4 1 71,-1 3 0,-1 8 1,-2 4-1,-3 2-218,-1 2 0,0 0 0,-2 0 0,5 2-670,3 2 1,-4 7-1,2 7 1,3-1-2845,3 2 3602,7 1 0,-8 6 0,4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32.423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78 77 8083,'0'-13'-684,"0"0"1309,0 0 0,0 5 0,0-1 535,0-1 0,-2 4-631,-2 2 1,1 4 0,-4 4-208,1 5 1,-4 7-1,3 2 1,-2 2-123,1 3 0,3 2 0,-2 1 0,1 0-103,4 0 1,0 0-1,2 0 1,0 0-267,0-1 1,0 1 0,0-1 0,0-2 29,0-1 0,6-2 0,1 1 0,2-3-69,-1-4 1,1-1 0,4 0 0,0-2 79,0-2 1,0-3 0,0-6 0,1-2 135,4-2 0,-8-5 0,3-6 0,-2-3 7,1 3 1,1-6 0,-2 1 0,-1-1 196,-1-1 1,-6 6 0,1-1 0,-2 2-115,-2 2 0,-2 0 0,-2 2 0,-6 2-296,-6 5 1,0 3-1,-6 1 1,1 1-797,1 3 1,-5 8 0,5 7 0,0-1 993,2 1 0,-2 10 0,0-2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6:00:36.842"/>
    </inkml:context>
    <inkml:brush xml:id="br0">
      <inkml:brushProperty name="width" value="0.08571" units="cm"/>
      <inkml:brushProperty name="height" value="0.08571" units="cm"/>
      <inkml:brushProperty name="color" value="#66CC00"/>
    </inkml:brush>
  </inkml:definitions>
  <inkml:trace contextRef="#ctx0" brushRef="#br0">312 66 8054,'0'-13'292,"1"0"393,4 0 1,-4 4 243,3 1-631,-2 5 1,-4-3-263,-2 6 1,1 0-1,-6 0 1,-1 0-166,-1 0 1,1 0 0,-2 0-1,-2 1 78,-1 4 0,0-4 1,-1 3-1,-2-2 108,3-2 1,-4 0 0,2 0-1,1 0 32,1 0 1,1 0-1,-2 0 204,-1 0 0,0 0 0,5-2 415,3-2-439,-2 3 0,9-4-176,-2 10 0,3-2 1,1 5-128,0 2 0,0 2 0,0 1 0,0 0-212,0 0 0,0-5 1,1 1-1,2 1-40,1 2 1,2 1 0,-3 0 110,1-1 0,2 0 0,-3-2 145,1-1 0,1-5 266,-5 5 60,5-6 0,-3 1-69,2-8 1,-1 1 0,1-5-107,5 3 1,-2-4 0,2 3-75,1-1 1,1 4 0,2-1-150,0 2 1,0 2 0,0 0 0,0 0-78,0 0 1,0 0 0,2 0 0,0 0-5,3 0 1,-1 2 0,-4 2 0,0 3 69,0 1 0,0 3 0,-2-2 0,-1 2 103,-1 2 0,-6 0 0,1 0 0,-2 0 159,-2 0 1,-6 0 0,-3 0 0,-2 0 125,-2 0 0,-4 0 0,-2-1 0,-1-2 46,-3-2 0,1-3 0,-1 2 1,-2 0-39,2 0 1,2-4 0,-2 1-1,3-2-167,1-2 0,2 0 0,4-2 0,1-2-763,3-5 0,4 2-2503,5-1 3150,5-1 0,3-4 0,5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4:00:03.8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6723,'16'48'6297,"5"-9"-5668,19 32 1,-3-24-90,-9-8-1,3 3-89,1 5-90,4 2 179,17 28-179,-11-17-135,-7-8 0,0-1-135,5 7 0,-8-12 0,0 0-180,2 3 45,-4-3 0,0-2 135,-3-2 0,12 18-90,-22-34 90,7 11-90,-9-14 0,7 13 0,-14-24 90,2 2-90,-7-10-630,0-1-269,-3-4-1620,-1-5 990,-1-2-1619,-9-15 1709,1 3-270,-12-18 1709,8 13 0,-5-6 0,5 11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4:00:04.1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40 1059 6363,'-17'5'2429,"3"-4"-2069,7-4 0,6-5-1,7-5 91,5-6 0,6-6 629,20-25-539,-2 5-91,1-1 1,3-2 0,12-17-1696,-2 7 0,2 0 1785,11-12-179,-8 13 0,1 2-112,6-6 112,-11 15 0,-2 1-91,5-2-89,-12 11 0,-1 1-90,4-1 0,24-18-90,-33 28-899,11-9-181,-28 22-4676,-7 3 4047,-11 9-360,-21 21 2069,3-3 0,-15 19 0,5-4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53.40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950722.375"/>
      <inkml:brushProperty name="anchorY" value="-1.08711E6"/>
      <inkml:brushProperty name="scaleFactor" value="0.5"/>
    </inkml:brush>
  </inkml:definitions>
  <inkml:trace contextRef="#ctx0" brushRef="#br0">44 654 8180,'0'-22'629,"-2"7"0,-3 1 1,-5-1 849,-2 3 0,7 5-977,-2 14 0,4 5 0,6 10-278,4 0 0,-5 0 0,8-1 0,0 1-50,4 0 0,-2 7 0,3 0 0,-1-2-74,-1-3 0,6-2 1,-7-1-1,3 1-140,-1 0 0,-2 0 0,5-1 0,-2 1-82,2 0 0,-5-3 1,0-2-1,0-5 59,0-2 1,-5 0 0,8-5 233,2 2 1,-5 0-81,2-7 1,-9-2 0,2-6-70,-4-6 0,4 2 0,3-3-26,2-2 1,2-4-1,8-6 1,0-5-22,0-1 1,9 4 0,5-10 0,6-5-149,1-4 1,3-13-1,5 1 1,5-8 21,-1-4 1,-20 35 0,0 1 0,31-29 0,4-1-175,5 1 0,-7 17 0,4 7 1,-6 7-99,-8 7 0,2 5 0,-12 5 0,-6 5-18,-11 3 1,-7 1-1,-2 8 1,0 0-451,0 0 1,-10 3-424,-5 4 1314,-5 5 0,-11 10 0,-3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4:00:04.7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34 2 6723,'-7'-1'2159,"0"1"-1799,1 3 89,2 0 1,0 4 90,1 2-90,1 4 629,2 17-449,0-3 359,5 33-539,-1-18 449,5 37-539,-2-30 90,5 33-180,-5-36 269,7 37-449,-7-45-90,3 25 0,-6-40-90,0 8-89,-2-18-181,1 2-90,-2-12-989,1 0-1979,-2-3 2158,-6-6 91,1 1 0,-3-4 269,-3-4 900,-4-2 0,-1-1 0,-4-2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4:00:05.1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7353,'0'5'1799,"1"0"-1349,5 2-1,2 2 91,2 2 0,0 3-1,0 3 1,1 1-90,0 2 539,5 8-539,-4-7 180,8 9-451,-8-16 181,8 2-180,-8-12 0,10-2-90,-9-4 90,11-7-90,-9 1 180,14-9 449,-3 0-89,7-3-360,-5 4 180,3-1-450,-14 8 0,10-3-90,-14 7-270,6-1-360,-10 3-2068,-2 1 809,-4 1-3238,-3 1 4317,-4 4 900,1 0 0,-7 9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4:00:05.6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 6993,'-6'3'2609,"2"2"-2070,1 1 1,1 2-90,1 3 89,1 3 1,1 2 0,1 4-1,0 3 1,2 3 0,-1 1-1,0 4-89,0 0-90,0 2 0,0 0 0,1 13-180,-2-13 89,2 19-179,-2-26-180,0 11 90,0-21-180,-1 3 1,0-12-451,1-1 0,-2-5-2608,1 0 1889,0-6-180,0 0 180,1-4 1349,3-19 0,-1 9 0,4-17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4:00:06.0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 7713,'4'-2'2248,"1"0"-1618,-1 2 0,1 2 89,1 1-89,-1 3-1,0 2 1,-1 3-90,1 3 629,1 12-629,-2-4-90,2 9-1,-3-6 1,1 1-90,0 2 269,4 22-539,-2-18 270,5 36-270,-5-40-90,4 20 0,-5-29-180,4 7 0,-4-16-719,2 0-180,-5-7-4318,5-3 3148,-9-1 900,5-1 269,-8-2 361,0 0 719,-4-3 0,1 0 0,-1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0:32.87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63 278 7239,'-11'-5'175,"1"0"1,5 0 367,-6 5 0,6 0 270,-5 0-89,6 0-2,-3 0-566,7 0 0,2 0-38,3 0 1,-1 0-180,6 0 0,1 0 1,4 0 32,1 0 1,-3-2-1,-1-1 1,-1-3-26,1 3 0,2 1 0,1 0-102,1-3 0,-6 4 1,0-5-173,2 5 0,2 1 0,0-2-627,-4-3 0,4 3-712,-4-3 1666,-3 3 0,7 2 0,-5 0 0</inkml:trace>
  <inkml:trace contextRef="#ctx0" brushRef="#br0" timeOffset="367">388 76 7461,'6'-15'272,"-1"-1"1,2 6 1450,-2 0-575,-3-1-727,4 3 0,-6 3-257,0 10 0,0 3 0,-1 8-197,-4-1 0,3 1 1,-3-1-1,3 1-16,2 0 1,0 4-1,0 3 1,0-1-4,0 0 0,0 6 0,2-4 0,1 2-127,2 0 1,0-2 0,-5 4 0,0-2-132,0 1 1,6-3 0,-1 0 0,-2-1-590,-1-4 1,-2-2-1,0-1 899,0-1 0,0 1 0,0-1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0:38.96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1180 4873 7174,'-7'-9'189,"5"0"345,-3 4-175,-3 3 0,6-6 762,-3 3 440,-4 3-992,7-5 0,-5 5 212,7-3-33,0 3-682,0 9 0,0 4 0,0 9 1,0-2-62,0-3 0,0 6 0,0 1 0,0 1-19,0-1 0,2 6 0,2-2 0,1 3 10,-2 2 1,1 0 0,-1 0 0,2-2 75,-1-3 1,3 2 0,-2-8 0,-2-1-77,-1-1 1,-2 2-54,0 1 0,0-6-122,0-4 1,0-9-54,0-2 1,0-2-124,0-9 0,0 6-376,0-5 0,0 5-2322,0-6 3053,0 8 0,0-11 0,0 6 0</inkml:trace>
  <inkml:trace contextRef="#ctx0" brushRef="#br0" timeOffset="2466">2049 4888 9796,'0'-9'595,"0"1"-543,0 3 1,0 1 0,2-4-32,3 1 1,-2 2 0,6 3 11,-2-3 1,5 3 0,-3-5-43,-1 0 1,6 5-1,-4-3-5,4 4 1,-4 1-1,1 0-136,1 0 0,2 0 1,1 0-7,1 0 1,-1 0 113,1 0 1,-6 5 0,-1 2 24,-2 1 0,-2 3 1,-5 4 30,0 1 0,0-1 0,-2 1 0,-1-1 60,-3 1 0,-6-1 0,2 1 0,-4-1 52,-1 1 1,-1-1 0,1 1 0,-1-1 3,1 1 1,-1 1 0,1 2 0,-1 2-41,1-2 1,-1-4 0,2-3 0,2-1 11,2 1 0,-1 0 1,-2 0 103,2-2-100,4-6 1,9 3-10,3-7 1,4 0 0,6 0-34,1 0 0,0-2 1,-1-2-1,1-1-49,-1 2 1,1-1 0,-1 1 0,2-2-38,4 1 0,-4 1 1,6-1-1,-3-1-44,1 2 1,5-4 0,-4 2 0,1 1 24,-1 2 1,-1-3 0,-6 0 0,1 0-74,-1-2 1,1 5-1265,-1-3 216,-6 3 0,-4 8 1162,-10-1 0,-4 0 0,-6-5 0</inkml:trace>
  <inkml:trace contextRef="#ctx0" brushRef="#br0" timeOffset="4546">1 4267 8134,'0'-15'124,"0"-1"0,0 1-113,0-1 1,1 6 0,3-2 0,3-4-7,1-3 1,-2-3 0,2 1-1,1-5 40,-1-3 1,-2-4-1,4-1 1,2-4-25,2-2 0,-4-1 0,0-6 0,3-1 14,0-4 1,-2 4-1,-1-4 1,2 6-38,2 4 0,1-1 0,3 7 0,1 0-11,1-2 1,3 5 0,-4-3 0,3 2 20,2-3 1,0-1 0,2-5-1,-5 2 24,-4-2 0,-1 3 1,-1-1-1,1-1-6,-1 3 1,1 1 0,-1 7 0,1 0-15,-1 0 0,1 5 0,-1 2 1,1 0-16,-1-1 0,1-2 0,-1-8 0,3-1-7,2 2 0,-2-1 1,2 1-1,-2-6 20,-3-5 1,1 7 0,-1-7 0,1 6 23,-1 4 0,1 1 0,-1-1 0,1 1-11,-1 5 0,2-1 0,2 10 1,2-1 17,-2-2 0,0 1 0,0-6 0,3 3 12,3-3 1,-5-1-1,4-2 1,-1-2-9,-4-3 0,3 1 0,-1-4 1,0-1-22,1 0 0,-5 6 1,4-2-1,-2 3-28,2 2 1,-4 5 0,3 2 0,-2 1-9,-3 4 0,1 0 0,1 0 0,2-1 1,2 1 1,-1 0 0,-2 0 0,1-4 35,1-1 0,6 4 0,-4-6 0,1 0 21,-1 2 1,1-6-1,-4 5 1,3-5-18,2-1 0,-5 2 1,2 1-1,-2 2-29,2-1 0,-2-2 0,5-3 0,-2 3-15,-3 3 1,3-1-1,-1 6 1,0 2 11,1 2 1,-4 3 0,2 2 0,-3 2 9,-1-2 0,-1-2 0,1-2 0,0 1 47,-1-1 0,6 1 0,-1-1 0,-1-1-46,-1-4 0,4 2 0,2-5 0,2 0-3,0 0 0,-5 3 0,4-3 0,3 0 9,1 0 0,1 5 0,-3-2 0,-3 2 16,-1-2 0,3 4 1,-6-4-1,1 4 28,1 2 1,-4-1 0,2 1 0,-2-1-24,-3 1 1,1-1-1,-1 1 1,1-1-7,-1 1 0,1 1 1,-1 2-1,1 1-29,-1-1 0,1 5 1,-1 1-1,1 0-298,-1 1 1,-4 0-338,-1 5 1,-8 2 0,-2 1 0,-11 4 634,-8 2 0,-5 1 0,-7 6 0</inkml:trace>
  <inkml:trace contextRef="#ctx0" brushRef="#br0" timeOffset="5563">1009 4283 7974,'-1'9'-111,"-5"-4"44,5-4 0,-6-2 1,7-4-1,0-6 102,0-3 0,5-1 0,2-1 0,0 1 49,0-1 0,5-4 0,-4-1 0,3 0-38,-1-1 0,-1 3 1,3-5-1,-2 0-22,2-1 1,2-2 0,1-8 0,1-3-33,-1-1 1,1-3 0,0-4-1,-1-1-14,1 1 0,-3-1 1,1 1-1,-2-1 105,0 1 0,6 6 1,-8 4-1,4 3-23,1 2 1,1 2-1,-1 1 1,1 2-53,-1-1 1,1-3 0,1-3 0,2-3-12,2-5 0,-1 1 1,-4 1-1,-1-1 24,1 0 0,3 6 0,0-2 0,-2 3 1,2 2 1,0 1 0,-3 3 0,-1 3-10,1 1 0,-1 3 0,1 4 1,1-1 2,4-4 0,-4-1 0,3-6 1,-1 2-6,2-1 0,-4 3 0,4-4 0,-4-1 8,-1-1 1,-1-4 0,1 8 0,1-3 4,4-2 1,-4 0 0,2 1 0,-5 4 6,-4 6 1,0 1 0,6 0-1,0-2-21,-1 2 0,6 2 0,-1 1 0,1 1 31,2-1 0,-5 1 0,7-1 1,-1 1 3,0-1 1,2 1 0,5-2 0,-2-2 10,-3-2 1,3 0 0,-3 4-1,2-2 1,-2-2 0,3-5 1,-5 4-1,2-2-18,0-4 0,-6 4 1,5 0-1,-1 0-48,0 0 0,-5 5 0,2-2 0,-4 4-36,-2 1 0,1 3 0,-1 2-509,1 6 1,-6 3-56,1 2 1,-10 2 608,-1 3 0,-7 4 0,-8 6 0</inkml:trace>
  <inkml:trace contextRef="#ctx0" brushRef="#br0" timeOffset="6329">1971 4392 7723,'-10'8'-369,"0"-3"391,6-3 0,-3-4 8,7-3 0,0-3 0,0-8 0,0 1 79,0-1 1,6-5 0,0 1-1,1 1-20,0 1 1,4-2-1,-5-1 1,3 0-17,3-1 0,-3 0 1,1-6-1,2 4-35,2 1 1,2-4 0,-1 1-1,1-3-17,-1-2 0,1 0 0,-1-1 0,1 1 64,-1 0 0,6-5 0,0 2 0,-3 3-12,0 3 0,2 2 0,3-5 0,-1 0-23,1 0 1,3 5-1,-4 2 1,0 2-8,1 3 1,3-4 0,-6 3 0,1 2-12,1 6 0,-4-1 1,2 2-1,-1-3 16,2-1 1,-4 1 0,4 2-1,-4 2-46,-1-2 1,-1 0 0,1-1 0,-1 3-39,1-2 0,-6 3 0,0-1-131,3-2 1,-1-2-1566,-2-1 1732,4 6 0,-13-5 0,6 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18.403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0 140 12479,'0'-16'-188,"0"1"0,0-1 954,0 1 0,0-1-199,0 1 1,0 4-1,2 3-347,3 1 1,-1 2 0,4 3-1,1-1-264,-1-3 1,-2 1 0,4 5-256,2 0 1,2 0 0,1 0-124,1 0 1,-1 0-1,1 2 16,-1 3 1,-4-1-1,-3 6 1,-1 2 275,-3 2 0,-3 1 0,-1 1 0,0-1 252,0 1 1,-5 5 0,-2 1 0,-1 0 188,-4 1 1,-2 3 0,0-4 0,2 0-78,2 1 1,-1-2-1,-2-6 732,2 1-964,4-1 1,14-8 0,5-7-1,5-10-290,4-9 0,7 1 1,-2-4 452,3 0 0,9-2 1,2-8-1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19.136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1 109 12479,'0'-16'495,"0"1"0,0-1-146,0 1 0,0 4 0,1 3 1,4 1-30,6 3 1,-3 1 0,3-1-273,1-1 1,2 0 0,1 5 0,1 0-168,-1 0 1,-5 0 0,1 0 0,1 0-370,2 0 0,1 0 0,-1 2 0,-2 1-232,-2 2 0,-1 8 0,3-3 369,-2 4 1,-6 1 0,1 1 234,-3-1 0,-2 1 0,-2-1 0,-1 1 315,-3-1 0,-6-1 1,2-2-1,-2-2 75,2 3 0,-4-1 1,5 0-1,-1-4 284,0-1 0,4 4-203,-4-6 0,8 0-409,2-5 1,2 0 0,8 0 0,2-2 142,2-3 1,2 3 0,-1-3 0,1 3-156,-1 2 1,1 0 0,-1 0-123,1 0 0,-1 0 0,-1 2 174,-4 3 1,-3 4 0,-7 6 0,0 1 183,0-1 0,-7 1 0,-3 0 0,-4-1 182,-1 1 1,-8-1 0,-1 1 0,-2-1-500,1 1 0,0-3 0,0-2 0,2-6-741,1-3 792,4-2 1,-4-14 0,7-3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0.276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31 107 12401,'-7'-8'-895,"4"1"1550,-8 7 1,8 8 0,-2 6 0,3 7-558,2 3 1,0 2 0,0 5 0,0 0-211,0 0 1,0 0 0,0 0 0,2 0 54,3 0 1,-2-7-1,8-3 1,1-6-268,2-4 1,1-4 0,1-7-1,-1 0 150,1 0 1,-1-7-1,1-5 1,-1-7 177,1-7 0,-2-3 0,-2-2 0,-2 0 264,2 0 0,-5-1 0,0 1 1,-2 0-105,0 0 0,0 0 0,-6 2 1,-5 1 26,-4 3 0,-5 6 1,-4 0-1,-4 7-198,-1 6 0,3 6 0,-3 6 0,2 4-343,3 4 0,2 8 1,3 4-1,3 3 473,6 2 1,4 7-1,1 2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0.588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63 59 12479,'-7'-15'94,"-4"-1"0,3 8 263,-3 2 1,3 6-1,-3 6 1,6 4-136,4 4 0,1 8 0,0 4 1,0 3-282,0 2 0,0 0 0,0 0 0,0-1 135,0-4 1,1 1 0,3-4-1,3-1-198,1 0 1,3-3-1,4-7 1,1-3-225,-1-2 1,1-2-1,-1-7 1,2-3 265,4-5 1,-4-9 0,6-3 0,-4-1 199,-4 1 1,4-6 0,-8 2-1,1-1 123,-2 1 0,2-3 1,-7 3-1,-1-2-137,-3 2 0,-4 4 0,-6 5 0,-6-1-524,-2 3 0,-6-2 0,1 11 1,-2 5-828,-4 4 1367,6-1 0,-8 18 0,6-2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0.5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6903,'16'37'6926,"-6"-14"-6476,28 36-90,-11-21-1,4 5-89,4 4 90,3 3-1189,3 4 1098,3 1 1,1 1 0,2-1-90,0 0 0,-1-3 0,-2-3 45,-7-11 0,0 1-135,9 7-1,-7-6 1,-1-2 0,-8-7 353,14 16-443,-22-22-90,10 10 0,-16-18 271,6 6-181,-11-14-449,2 1-271,-8-6-693,-1-2-3355,-3-2 3059,-4-4 540,-5-7 359,-5-9 810,-2-7 0,0-5 0,1-3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2.570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78 140 10546,'-8'-16'0,"1"2"656,0 4 0,5-4 1,-5 6 1281,0-1-1521,6-5 0,-5 13-351,12-5 0,2 5 0,8 1-303,-1 0 1,1 1 0,-1 3 0,1 3-576,-1 1 1,1 3 0,-2 4 346,-4 1 0,-1-1 1,-6 1-1,2-1 409,-1 1 0,-3-1 1,-2 3-1,-3 1 295,-1 1 1,-7-1 0,2-7-1,-4-1 157,-2 1 1,1-4 0,-1 1 0,1-2-94,-1-4 1,1-3-1,-1-3 1,1-6-233,-1-5 0,8 2 1,2-10-1,5 0-110,1-4 0,0-4 0,1 1 0,5 1-193,4 3 1,9 6 0,3-2 0,1 4 387,-1 1 1,6 1 0,-4-1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3.143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93 109 12567,'-1'-15'0,"-3"-1"134,-1 1 0,0 4 1,5 1 710,0-2 1,0 3-731,0-1 1,2 6-1,3-1-73,5 4 0,-1 1 1,1 0-321,2 0 1,2 0 0,1 1-207,1 4 1,-6 2 0,-1 5 0,-2-1 74,-4 1 1,4 2 0,-2 1 0,-1 1 351,-3-1 0,-6 1 0,-2-1 0,-1 1 261,-4-1 1,0-4 0,0-1 0,1 2-22,-1 2 0,0-4 0,0-1 0,2-1 412,-2 1 1,3-6-390,-1 3 1,8-5-213,2-1 1,7 0 0,8-1 0,1-3 51,-1-1 0,1 0 0,1 5 0,2 0-86,2 0 0,-1 0 0,-4 0 1,-1 0-88,1 0 1,0 7 0,-3 3 157,-2 4 0,-4 1 0,-9 1 0,-3-1 295,-6 1 1,-4-1 0,-4 1 0,-4 0-103,-1-1 1,0 1-1,-3-3 1,1-1-203,-2-1 0,6-8 0,1 2 0,4-3-539,1-2 0,6-5 0,1-4 459,2-4 0,2-6 1,5-12-1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3.685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373 31 12479,'6'-9'887,"-4"-4"1,3 11-1111,-10-3 1,2 3-1,-8 2 1,1 2 411,1 3 0,-4-3 1,2 5-1,-2-2 58,-3 0 0,0 0 0,1-5 0,-1 0-166,1 0 0,-1 0 0,1 0-76,-1 0 0,1 2 0,-1 1 3,1 2 0,4 1 0,1-6-138,-2 0 1,5 1 120,2 5 0,3-3 1,2 7 106,0 2 0,0-3 1,0 1-361,0 2 1,0 2 0,2 2 74,3-1 1,-3 1 0,5-2-41,0-4 1,-6 4 477,5-4-214,-5-3 0,1 0 0,1-9 97,3-3 1,6 3-1,-4-5 1,3 2-191,-1 0 1,0-5-1,6 4 1,-1 1 12,1-2 0,-1 6 1,1-5-1,-1 5-104,1 1 0,0 0 0,-1 0 388,1 0 1,-8 7 0,-3 3 155,-3 4 1,-2 3 0,-3 2 0,-6 2-170,-7-2 0,-4 0 0,-1 0 1,-5 1-460,-3-1 0,-7 4 1,0-3-1,-1-2 203,-1-6 0,-1 1 0,-8-4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1.936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61 229 12078,'-10'-5'-167,"-1"0"1,1-5 1782,-6 4-1325,8 1 0,3 5 1,10 0-378,5 0 1,6 0 0,3 0-1,3 0-563,2 0 0,2 0 1,5 0 715,0 0 0,0-7 0,0-1 0</inkml:trace>
  <inkml:trace contextRef="#ctx0" brushRef="#br0" timeOffset="183">418 59 12479,'-14'-7'-251,"4"-4"1,1-1-1,6 0 2603,-2 2-2126,-1 6 0,6 1 1,0 12-1,0 8-366,0 5 0,0-1 0,0 5 1,0 3-532,0 6 1,2-3-1,2 6 701,1 0 1,7 2 0,-4 6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1.162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171 116 12479,'0'-16'141,"0"1"0,0-1 366,0 1 1,0 4 819,0 1-1163,0 7 0,0-3 1,-2 12-116,-3 4 0,2-2 0,-8 3 1,1 1 11,1 2 0,-4 1 0,2 1 0,-3-2 64,-1-4 1,-1 4 0,3-4 0,1 2 411,1-2 1,3 4-182,-3-3-410,4 2 0,14-4 0,4-4 1,4-3-231,6-2 1,1 0-1,6 0 1,-2-2-255,1-3 1,3 3 0,1-5 0,0 2-477,0 0 1,0-5 934,0 4 1,0-6-1,0 4 1</inkml:trace>
  <inkml:trace contextRef="#ctx0" brushRef="#br0" timeOffset="191">280 178 12479,'0'-24'-258,"0"1"1,0 3 504,0-1 1,0 0 0,0 6 0,-2-1 1275,-3 1 1,3 4-1106,-3 1 1,3 8 0,2 2 0,0 9-192,0 5 1,0 8-1,0 4 1,0 3-269,0 2 0,0 7 1,0 5-1,0 6-698,0 2 0,5 6 1,2-2 731,2 6 1,1-3-1,6 11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19.51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40 176 12479,'-16'0'648,"1"0"-789,6 0 1,21 0 0,14 0-175,5 0 1,2 0-1,0 0 1,3 0 337,5 0 0,4-7 1,2-1-1</inkml:trace>
  <inkml:trace contextRef="#ctx0" brushRef="#br0" timeOffset="183">505 52 12479,'-10'-15'852,"0"-1"1,6 6-576,-1-1 1,3 15-1,2 3-228,0 10 0,0 2 0,0 7 0,0 3-819,0 6 1,5-1 0,1 8 793,-3 1 1,6 1 0,-1 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17.26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47 245 12480,'-10'-5'-347,"-1"0"1,3-2 561,-3 2-140,5 3 1,7-5 0,4 7 0,6 0-412,3 0 1,6 0 0,1 0 0,-2 0-473,-2 0 858,6 0 0,-6 0 0,5 0 1</inkml:trace>
  <inkml:trace contextRef="#ctx0" brushRef="#br0" timeOffset="133">311 90 11907,'0'-16'71,"0"1"0,0 4 0,0 1 2629,0-2-2414,0-2 0,2 6 0,1 4 0,2 8-769,-1 6 1,3 5 0,-1 6 0,1 5-734,0 3 1,4 11 1200,-6 7 0,7-1 0,-4 8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16.48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60 216 12474,'-15'-5'-126,"-1"0"1,6-2 619,0 2-449,6 3 0,-1-5 0,10 7 0,6 2-97,2 3 1,8-3 0,1 3 0,1-3-461,-1-2 0,4 0 0,-3 0 0,-1 0-364,0 0 1,-1 0 945,-5 0 0,6-7 1,2-2-1</inkml:trace>
  <inkml:trace contextRef="#ctx0" brushRef="#br0" timeOffset="213">386 77 12479,'-1'-16'133,"-5"1"1,5-1 1992,-5 1-1901,5 6 0,1 4 0,0 10-475,0 5 0,1 9 0,3 4 0,1 1-159,-1 3 0,2 8 0,1 3 0,0 2 402,0 3 1,5 2 0,-3 1-1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15.872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40 158 12479,'-11'0'-281,"1"0"1108,0 0-1037,1 0 0,9 0 1,10 0-1,4 0-177,2 0 0,1 0 0,2 0 0,2 0 387,-2 0 0,5 0 0,0 0 0</inkml:trace>
  <inkml:trace contextRef="#ctx0" brushRef="#br0" timeOffset="197">303 65 12091,'-5'-16'-178,"0"1"0,0 4 2635,5 1-2105,-7 0 0,5 8 1,-3 7-336,3 7 1,8 9 0,-1 1 0,0 2-510,2 4 1,-4 7-1,6 2 1,0 1 489,-1 0 0,2 5 0,6-3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15.405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39 154 12479,'-10'0'172,"1"-1"484,2-5-722,-5 5 1,12-6-10,0 7 1,7 0 0,8 2 0,3 1-476,2 2 0,-2 0 1,4-5-1,-1 0 595,-1 0 0,8-7 0,-4-1 1</inkml:trace>
  <inkml:trace contextRef="#ctx0" brushRef="#br0" timeOffset="181">334 46 12479,'-5'-11'-866,"-2"1"1213,-2-2 307,6 5 0,-9 2-309,6 10 1,1-1-1,5 6 1,2 4-590,3 5 1,-1 0 0,4 6 0,1 3-827,-1 1 0,-2 2 0,2 2 1060,-1 3 0,12 4 0,-2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0.94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922 1 7353,'-12'1'2608,"0"5"-2158,4 3 0,-1 4-90,-1 3 89,-1 2-89,-2 3 0,-1 4 0,-2 4 0,-2 4-1,-3 4-89,-3 6 135,-3 4 0,-3 4-135,-9 18 44,-3 4 1,-2 0-336,-5 6 290,4-9 1,0 0-180,-9 12-45,9-14 0,1-2-135,-3 7 0,12-18 0,1-2 90,-1 1 0,-11 19-180,25-41-809,-5 7 90,17-23-1980,-3 4 1080,7-11-809,0 1 1798,3-7 905,-2 4 1,1-1-1,-3 5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14.93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24 169 12479,'-10'0'-246,"0"0"464,6 0 1,4 0 0,11 0-1,2 0-221,3 0 0,-1 0 1,1 0-1,1 0-146,4 0 0,-4-5 1,4 0-1,-2 0-111,1-2 1,-2 5-1,2-3 1,-2 3-363,-3 2 0,1 0 651,-1 0 1,1-7-1,-1-1 1</inkml:trace>
  <inkml:trace contextRef="#ctx0" brushRef="#br0" timeOffset="197">335 45 11939,'0'-15'84,"0"4"2376,0 1-2240,0 7 0,0-3-449,0 12 0,1 2 1,5 8-1,2 1-467,1 4 0,3-2 1,-5 6 658,1 3 0,3 1 0,4 2 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5.801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16 171 12479,'-2'-15'44,"-3"-1"0,3 1 0,-3-1 0,3 1 547,2-1 0,0 6 0,0 0-141,0-3 0,7 5 1,3-1-386,4 2 1,2 0 0,-1 4-310,1-2 1,-1 0 0,1 6-292,-1 5 1,-1-3-1,-2 7 48,-2 2 1,-6 4 0,1 3 0,-3 2 304,-2-2 1,0 3 0,0 0 0,-2 3 205,-3 2 1,-4-3-1,-6 2 1,-3 0 368,-2-2 1,3 5 0,-4-4 0,4-1 258,1-4 1,6-4-1,1-4-209,2-2 0,6-8 1,9-2-554,8-9 1,10-6-1,1-4 1,6-3-194,3-3 1,5 6-1,-3-3 1,0 1 453,0 1 0,-2-8 0,-4 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6.218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186 93 12479,'-7'-14'-526,"-1"2"1,-3 4 664,1 1 1,0 2 0,-6 5 368,1 0 0,-1 0 0,2 1 0,2 5-76,2 4 1,1-1 0,-3 3-1,4 3-185,1 4 0,-4 4 0,6-4 0,2 1-188,1-1 0,2 4 0,0-1 0,0 0-297,0 1 0,0-2 0,2-8 0,1-1-277,2-1 1,8-8-1,-3 4 1,4-2 290,1 0 1,1-1 0,-1-9 0,1-6 296,-1-2 0,1-3 0,-1 1 0,1-3-5,-1-2 1,1 2 0,-1-4 0,-1 1 104,-3 1 0,1-3 0,-7 4 0,-2-3 62,-1-2 0,-2 5 1,-2-2-1,-3 4-208,-5 1 0,-4 2 0,-3 4 1,-2 5-125,-2 3 1,-1 4 0,3 1-1,-2 6-17,2 5 1,3-2 0,4 9 0,4-3 214,1 3 0,-5 3 0,3 7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6.61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203 125 12479,'7'-16'368,"-4"1"0,6-1 0,-1 1 238,1-1 0,-6 1-62,3-1 1,-6 7-1,-6 4-310,-4 4 0,-9 2 1,-2 3-1,2 3 7,2 1 0,0 3 0,-2 4 0,-2 1-104,2-1 0,4 1 0,3-1 0,1 1-106,-1-1 1,5 1-1,0 1-272,1 4 0,4-4 0,-3 4-176,3-4 1,9-3 0,3-4 0,4-5-13,2-3 1,-1-2 0,1 0 0,1-2 356,3-3 1,-2-4 0,4-6 0,-1-1 214,0 1 0,1-1 0,-3 1 1,2-1 289,-2 1 0,-2 4 0,-2 3 206,1 1 1,-8-2-793,-2 9 0,-5 9 1,-2 15-1,-3 4-309,-1 4 0,-5 10 0,3 1 0,-2 7-910,-3 7 1443,-2 10 1,-1 4-1,-1 6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5:25.305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30 254 12479,'-14'-1'-269,"4"-5"1,4 5 766,12-4 0,2 3 0,8 0 1,-1-1-648,1-3 0,1 1 1,2 5-1,3 0-458,3 0 0,-7-5 0,3 0 652,-4 2 1,6-6 0,1 0 0</inkml:trace>
  <inkml:trace contextRef="#ctx0" brushRef="#br0" timeOffset="59">449 68 12479,'0'-15'326,"0"-1"1383,0 1-1225,0-1 0,0 11 1,0 8-1,0 11-660,0 3 1,5 8 0,0 0 0,-2 5-183,-1 1 0,-2 0 368,0 0 0,0 7 1,0 1-1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19.3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35 120 7186,'10'-8'1032,"-2"5"600,-8-9-1015,0 8 1,0-5 978,0 3-1116,0 4 0,0-4-316,0 12 0,0-2 0,0 7 1,-2 3-261,-4 1 0,4 2 1,-4 1-35,4-1 1,2 0-1,0 0 1,0 1-104,0-1 1,2-6 0,2 1-19,2 1 0,7-3 0,-1 0 145,3-3 0,-3-1 1,-1-8 107,3-4 0,-5-3 1,3-7-1,-1 1 96,-1-2 1,3 3 0,-7-9 0,-2 4 137,-2 2 1,4 0 0,-1-1 0,-1 1-113,-2 0 0,-2-1 1,-2 1-1,-2 0-134,-1 0 0,-9 1 1,3 5-265,-5 5 0,-7 6 0,0 6 0,2 5-1149,2 5 0,2 7 1423,-1 0 0,1 7 0,0-3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26.59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139 68 8178,'0'-18'195,"0"7"194,0-1 1,-2 7-200,-4-7 1,2 8-57,-7-2 0,5 6 0,-6 6-42,-1 6 1,3 1-1,1 3 1,1-1 9,4 4 0,-5 2 1,-1-2-1,0 3-75,5 1 0,-3 5 1,2-3-1,2 0-44,2 0 0,2 0 0,0-4 0,0 2-59,0-2 0,0-1 1,2-5-1,2-2-8,2-1 0,7-8 0,-1 4 0,3-3-22,3 1 0,-1 0 0,0-6 1,0-2-9,1-4 1,-1 2 0,0-7 0,1-3 62,-1-1 0,-2-2 1,-1-1-1,-3 1 60,3 0 1,-5-6 0,1 0 0,-3 0 27,-3-2 0,4 4 0,-2-6 0,-2 0 9,-3 0 0,-1 6 1,-1-4-1,-5 4-10,-6 4 1,-3-3 0,-2 15 0,-3 1-133,-3 2 1,-2 6 0,-5 5 0,1 9-351,-2 1 0,6 6 0,2 0 446,4 2 0,2 1 0,-1 7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28.12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121 53 8179,'-17'-16'526,"-1"5"1,7 3-243,-1 8 1,3 2-1,-5 4-186,3 5 0,7 5 0,-4 1 1,3 0-114,-1 1 0,0-1 0,6 0 0,0 0 9,0 1 1,0-1 0,0 0 0,0 1-34,0-1 1,0-4 0,2 1-1,4 1-14,5-1 1,-1-3-1,1 1 1,3-5-81,1 1 1,2-6 0,1 4 17,-1-4 0,0-2 0,1-2 0,-1-2 94,0-2 1,-2-7-1,-1 1 1,-3-3 71,3-3 0,-5 1 0,1-2 0,0-2 40,-1-2 1,-5-2-1,2 4 1,-4-2 61,-2 2 0,-2 1 0,-2 3 0,-4 0-122,-1 0 1,-9 1-1,-5 5 1,2 5-60,2 4 0,-4 2 0,0 0 0,2 0-185,2 0 1,1 8-1,1 5 1,0 6-187,0 4 1,5 0 0,2-3-1,3 1-1070,3 2 1469,2 0 0,10 2 0,1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28.59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138 87 8344,'0'-18'-827,"0"1"1689,0 0 1,-2 1-550,-3 5 1,1 3 0,-6 10 0,1 2-235,-1 2 1,6 9-1,-3 0 1,1 9-110,0 2 1,-5-1-1,3 8 1,0 3 36,1 1 1,-1 1 0,4 1-1,-2 3-57,2 2 1,2-5 0,2 1 0,0-6-77,0-5 0,6 2 1,2-8-1,2-2 15,3-2 1,2-7-1,3-3 1,-1-1 29,0-4 0,0-2 0,1-2 0,-1-2 67,0-4 0,1-3 0,-1-9 0,-2 1 88,-3 0 0,1-1 0,-5 1 0,-1 0 60,1 0 1,-2-1 0,-6 1 0,-2 0-68,-4-1 1,2 3 0,-9 2 0,-4 3-92,-4 2 0,-2 3 1,3 5-1,-1 0-271,-2 0 0,-6 5 0,6 3 0,2 2-294,2 3 1,8 2 0,1 5-1,0-1 589,1-2 0,5 12 0,-4-10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28.82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0 293 8344,'8'-18'113,"-6"1"0,4 0 557,-4 0 0,-1 1-348,5 5 1,-2 3-509,8 8 1,-1 0 0,4 2 0,-1 2-245,-3 2 0,1 5 0,5-5 0,2-2-88,4-2 1,-1-2 0,4 0 517,-1 0 0,6 0 0,-4 0 0</inkml:trace>
  <inkml:trace contextRef="#ctx0" brushRef="#br0" timeOffset="234">484 85 8344,'0'-17'167,"0"0"0,0 5 1,0 1 1641,0-3-1508,0 7 1,0 1 0,0 12-297,0 5 1,0 6 0,0 7 0,0 4-331,0 5 1,0 7 0,0 3 0,0-1-230,0 0 1,0 4-1,0-6 1,0 1 553,0 1 0,0 2 0,0 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1.7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302 0 6813,'-3'5'1619,"0"0"-1259,-1 0 90,1 0-180,-2 2-1,0 2 1,-1 1-90,-1 1-90,0 1 90,-5 10-90,2-3 270,-9 21-270,7-11 359,-13 33-179,8-18 90,-8 21-90,6-12 90,-1 4 0,0 1-91,0 0 1,3-1-180,2-3 0,4-4 0,2-2 0,3 35 0,5-30 0,4 45 0,2-53 90,7 31-90,-4-33 90,7 26-180,-7-31-90,6 18-90,-7-27-1709,3 7 90,-6-23-1439,-1-1 2248,-3-10 990,-9-7 0,3 0 0,-8-5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0.92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138 87 8344,'-17'1'898,"0"5"-703,0 6 0,7 3 0,2 4 0,3 2-158,-1 2 1,-6 6-1,7-4 1,1 0-18,2 0 1,2-2 0,2-6-1,2 1-321,1-1 0,9-5 0,-3-3 50,5-1 0,1-2 0,0-6 0,0-2 162,1-4 0,5 2 1,0-7-1,-2-3 62,-2-1 1,-4-8 0,-1 0 0,-3 0 92,3-2 1,-1 4 0,-1-6-1,-6 0 161,-5 0 1,5 4 0,0-4 0,-4 2-28,-6 4 0,-6 2 1,-9 3-1,-2 5-183,-2 5 0,-8 4 0,3 4 0,-5 6-257,-2 9 0,7 2 1,1 10-1,2 2-159,4 1 1,9 1 0,6-2 398,4-2 0,-5-1 0,-3 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1.36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207 189 8344,'6'-27'92,"0"4"1,0-2 0,-6 2 0,0 2 393,0 2 1,-2 3 0,-2 3-212,-2 1 0,-7 8 0,1-1 0,-3 5-274,-2 5 1,-1-1 0,-1 8-1,0 1 35,2 3 1,-5 7 0,11 0 0,-2-2-170,1-2 0,-1 4 1,7 0-1,2-2-244,2-2 0,2-7 0,0-1 94,0 3 0,2-1 241,4-1 1,3-4 0,9-10 71,-1-4 0,0-4 0,0-7 40,1 0 0,-1-1 0,0 3 0,-1 2 118,-5 1 1,5 2 0,-7-3 0,3 3 328,-1 3 1,1-5-305,5 7 0,-7 1 0,-5 9-221,-3 7 1,-2 9 0,0 2 0,0 0-72,0 2 1,0 0 0,0 6-1,2-4-395,4-2 0,-4 0 1,6-4-1,-3 2-763,1-2 1,7-2 1236,-1-2 0,3 1 0,3-1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1.74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122 70 8344,'-2'-15'252,"-4"3"0,2-1 578,-7 7 0,-1 2-659,-5 10 0,7 5 0,5 10 0,3 2-217,2-1 1,-6 3 0,0-2-1,2 0-30,3 2 1,1-6-1,0 4 1,0-4-160,0-2 0,1 1 1,5-1-16,6 0 0,-3-7 0,3-5 84,1-3 1,3-2 0,1-2 0,0-1 99,0-3 1,-5-8 0,0 3-1,1-4 70,2-3 1,-3-1 0,-3-2 0,1-2 83,0 2 0,-7 0 1,3 0-1,-4-4 45,-2-2 1,0 6 0,-2-2 0,-4 3-164,-5 3 0,-4 8 1,-5 3-1,-1 4-131,-2 2 1,-6 2-1,6 4 1,2 7-339,2 8 0,2-2 1,1 6 498,5 0 0,-4-6 0,5 6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1.95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1 259 8344,'0'-17'-276,"0"0"960,0-1 0,2 9 1,3 3-880,7 4 0,-2 2 1,1 0-1,2 0-408,3 0 1,3 0-1,2 0 1,2 0 602,-2 0 0,6 8 0,0 1 0</inkml:trace>
  <inkml:trace contextRef="#ctx0" brushRef="#br0" timeOffset="183">381 52 8344,'-6'-12'371,"0"1"0,1 5 0,3-4 909,-4 3 0,2 1-972,-7 6 0,7 2 1,-2 6-1,4 9-566,2 10 1,0 5-1,0 3 1,0 0-501,0-1 1,0 8 0,0 2 0,0 3 757,0-1 0,0 0 0,0 6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3.45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104 156 8344,'-8'-10'-119,"5"-3"0,-7 5 0,0 1 651,1-1 0,3-4 0,-4 5 102,3-3 0,1 4-648,6-5 1,0 5 0,2-4 0,2 1 0,3 1 0,3 0 0,4 3 0,1-1-197,2 0 1,-5 0 0,-1 6 0,3 0-235,1 0 1,2 0 324,1 0 1,-3 2 0,-4 4 113,-5 6 0,-4 3 1,-2 2-1,0 1 91,0-1 0,-2 0 0,-4 0 0,-3 3-11,-1 3 1,-5-10 0,5 4-1,-1-1-11,-1-1 1,3-3 0,-5-1 75,3 2-149,7-5 0,-2 0-24,12-8 1,3 0 0,9 0-23,-1 0 0,0 0 0,1 2 57,-1 4 1,0 3 136,0 8 1,-5-1-1,-3-3 21,-1-1 0,-4-3 0,-8 5 0,-4-5 16,-1-1 0,-3 4 0,-5-7 0,-2-1 6,-4-2 0,4-2 1,-4 0-1,3 0-167,3 0 1,0 0 0,0-2 0,-1-4-909,1-5 1,2-6-457,3-6 0,4 3 1349,8-3 0,0-4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4.41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104 14 8344,'-17'-2'610,"-1"-3"1,7 3 0,-1-2-327,-1 8 1,3 5 0,1 9 0,1 1-213,4 4 1,2 4-1,2 5 1,0-1-180,0-2 1,0 0-1,0 3 1,0-1-29,0-2 0,2-8 0,2 2 0,4-4-87,1-2 0,3-5 1,5-3-1,0-1 58,1-4 1,-7-2 0,1-2 0,1 0 46,2 0 1,3 0 0,-1-2-1,0-2 39,1-2 0,-7-7 1,1 1-1,-1-3 97,-1-2 0,3-2 1,-5-3-1,0-2 115,-1-3 1,-1 4-1,-6-4 1,0 0 46,0 0 0,-8 4 0,-3-4 0,-5 2-182,-1 4 0,-2 4 0,-2 5 0,-4 6-264,-2 5 0,6 1 0,-2 1 1,4 5-988,1 6 1252,1 3 0,0 10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4.64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52 319 8344,'-10'-17'620,"-5"1"1,6 3 26,-1 1 0,2 10-888,8 2 0,2 0 0,4 8-221,5 0 0,11-6 1,1 5-1,-2-1-612,-2 0 1,-2 0 1073,0-6 0,8 0 0,2 0 0</inkml:trace>
  <inkml:trace contextRef="#ctx0" brushRef="#br0" timeOffset="200">363 112 8344,'0'-24'0,"0"1"1226,0 2 0,0 2-9,0 2 0,0 9-1009,0 8 0,0 10 0,0 13 0,0 6-451,0 3 0,0 3 0,0 1 0,0 3-547,0 1 1,0 6 0,0-6 789,0-1 0,0-3 0,0-1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3.86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69 53 8344,'-7'-10'377,"3"-3"1,-8 7 693,-1 2 1,3 2-922,-1 2 0,7 2 1,-2 4-1,4 5-412,2 5 0,0 1 0,0 0 0,0 1-28,0-1 0,0 0 1,0 0 157,0 1 1,2-1 91,4 0 0,3-7 0,9-4 66,-1-4 1,-5-2-1,-1 0 1,2 0-60,3 0 0,-5 0 0,1 0 1,1 0-139,3 0 0,1 0 1,0 0-1,1 1 38,-1 5 1,0-4 0,-2 6 117,-3 0 1,1-5 0,-7 9 32,-2 1 0,-4 3 1,-6 1-1,-5-2-191,-5-3 0,-1 3 0,-2-3 1,-2 3-147,-2 2 0,-6-5 0,6-3 0,2-1 319,2-4 0,1-2 0,1-2 0,0 0 0,-1 0 0</inkml:trace>
  <inkml:trace contextRef="#ctx0" brushRef="#br0" timeOffset="147">87 122 7950,'0'-17'0,"0"-1"0,0 1 0,0 0 1264,0 0 0,0 5-1091,0 0 1,7 9 0,5-3-625,3 4 1,8 2-1,2 0 1,0 0-1507,0 0 1957,6 0 0,3 0 0,10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6.47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104 119 8344,'-6'-17'-105,"-2"2"0,-1 1 513,-5 3 0,5 7 1,-3-2-105,-1 4 1,5 10 0,0 3 0,3 5-168,-1 1 0,0 2 1,6 2-1,0 2-195,0-2 0,0 6 0,0 0 0,0 0-29,0-4 0,2-4 0,2-1 0,3-1-28,3 0 0,-4-2 0,5-3 0,3-6-15,1-4 0,2 3 1,1 1 16,-1-2 0,0-10 0,1-3 0,-1-3-32,0 1 0,-2-1 1,-1-5-1,-4 0 256,-3-1 0,5-5 1,-7 0-1,1 2 92,2 2 0,-6-4 0,4-2 0,-5 0-53,-1 0 0,-5 0 0,-3 4 1,-2-2-118,-3 2 1,-2 7-1,-3 5 1,1 1-386,0 4 0,0 8 1,-1 6-1,1 3-269,0 6 0,5 4 0,3-2 621,1 2 0,-6 8 0,5-4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7.39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17 146 8344,'-5'-42'0,"-1"6"1594,2 5-1282,2 10 1,2 6-1,0 15 1,0 11-172,0 10 1,0 0 0,0 8-1,0 2-159,0 1 1,0 3 0,0 0 0,0-1-123,0 1 1,0-3-1,0-3 1,0-4-171,0 0 1,6-6 0,1 4 120,3-4 0,2-9 1,5-4 130,0-4 1,0-4-1,1-4 1,-1-5 19,0-5 1,0-7 0,-1-2 0,-3 0 79,-1 0 1,-3-4-1,3 5 1,-4-3 113,-1-4 1,-5 0 0,4 0 0,-6 3-62,-6-3 1,2 4-1,-7 0 1,-3 4-305,-1 8 0,-4 5 0,-2 10 0,-2 2-246,2 4 1,1 5-1,5 11 1,2 3 454,1 1 0,1 3 0,-7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2.5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1 6903,'-6'0'1799,"1"-1"-810,5 1-539,8 1 180,1 3-90,8 4 89,1 6-89,2 7 0,1 3-91,1 7-179,-1 0 0,1 2-90,-3-3 0,0-3 0,-3-5-90,-1-5 0,-3-5 0,-2-4-1,-2-3 1,-4-3-90,1-2 90,-3 0 180,10-6-180,-4 1 180,15-10-180,-7 4 180,15-11-180,-10 7 90,18-12-180,-17 9-90,15-9 90,-19 14 0,6-4-180,-16 11-1619,-1 2 270,-5 4-3688,-8 24 4227,1-3 990,-16 43 0,2-17 0,-10 19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7.62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18 302 7870,'-10'-17'1636,"4"0"-1801,4-1 1,4 9 0,4 3-1,6 4-189,3 2 0,2 2 0,0 2 0,1 2 55,-1-2 1,2-3 0,2-1 0,2 0 298,-2 0 0,6 0 0,0 0 0</inkml:trace>
  <inkml:trace contextRef="#ctx0" brushRef="#br0" timeOffset="183">346 95 7870,'-2'-25'26,"-2"6"0,-2 5 1495,3 1-829,1-2 0,2 7 1,2 8-572,3 9 1,-3 15 0,6 4 0,-2 5-634,-1 2 0,3 7 1,-4 4-1,2 2-496,-2-2 1,-1 2 1007,3-8 0,4 8 0,7-4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6.96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241 103 8344,'-10'-24'256,"4"1"0,3 6 1,-1 6 750,-2-3 0,-7 7-1060,1 1 0,4 12 0,1 5 0,1 6-68,0 6 1,-5-2-1,3 8 1,0 0 83,1-2 0,-7 6 0,3-5 1,-3 3 66,3-2 0,-5-2 1,7-6-1,-3 2 136,1-2 1,7-2 0,-4-3 0,2-3 117,1-1 1,1-9-408,10 3 0,5-6 0,12-6 0,4-3-81,0-1 0,5-3 0,-5 5 0,2 0-261,0 1 1,-2-5 0,4 5 0,-5-1-180,-1 0 0,4 0 0,-6 5 644,-2-3 0,-1 0 0,-11-2 0,-1-1 0</inkml:trace>
  <inkml:trace contextRef="#ctx0" brushRef="#br0" timeOffset="70">275 293 8344,'-7'-18'42,"3"1"1,-6 0-1,3-1 301,3 1 1,-4-2 0,2-2 0,2-2 284,2 2 1,2 7-1,0 3 3,0-3 1,0 9-449,0 5 1,0 7 0,0 12 0,0 4-333,0 6 1,6 4 0,0 1 0,0 1-566,1 0 0,-5 5 1,6 0-1,-2-1-44,0-3 0,1-3 0,-3-1 758,2 3 0,7-4 0,-3 11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40.24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35 327 7837,'-8'-17'51,"6"5"1,-5 3-1,1-1 1189,0 1-1456,1 5 1,12-4 0,5 8-131,3 0 0,2 0 0,1 2 0,1 2-84,4 2 1,-4-1 0,4-5 429,-4 0 0,-1 0 0,-1 0 0</inkml:trace>
  <inkml:trace contextRef="#ctx0" brushRef="#br0" timeOffset="214">277 137 7837,'0'-17'-8,"0"0"1,0-1 241,0 1 0,6 0 0,-1-1 409,-1 1 0,0 8-441,2 3 1,-4 6 0,4 6 0,-4 7-291,-2 8 0,0 0 0,0 8 0,0 2-479,0 1 0,0 9 1,0 1-1,0 0-847,0 0 1414,0-1 0,0 1 0,0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9.65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85 275 7837,'-17'-12'106,"-1"1"365,1-3 0,5 7 194,1 1 1,7 6-1001,-2 6 1,6 1 0,4 7 0,4-5-167,1-1 0,5 4 1,7-7-1,2-1 501,-2-2 0,6 6 0,0 1 0</inkml:trace>
  <inkml:trace contextRef="#ctx0" brushRef="#br0" timeOffset="216">344 68 7719,'0'-18'380,"0"1"1,-2 2 435,-4 3 0,4 6 0,-5 12-668,-1 6 1,6 3 0,-4 4 0,4 2-513,2 2 1,0 8 0,0-2-1,0 4-275,0 1 1,0 1 0,2-1-1,2 1 639,2-1 0,0 1 0,-6-1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9.22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1 327 7870,'0'-27'229,"0"4"1,2 9 0,1 3 715,3-3 0,2 7-861,-2 1 1,3 6 0,9 4-913,-1 1 0,0 7 1,0-4-574,1 1 1401,-1-5 0,8 4 0,2-8 0</inkml:trace>
  <inkml:trace contextRef="#ctx0" brushRef="#br0" timeOffset="184">346 119 7870,'0'-17'-104,"-2"0"0,-1-1 217,-3 1 1,0 6 0,6-1 2310,0-1-2100,0 5 0,0 2 1,0 12-1,0 5-327,0 5 1,0 9 0,0 4 0,2 3-307,4 3 1,-4 1-1,5 3 1,-1 1-610,0-2 1,1-3 0,-3-4 917,2-3 0,7 1 0,-3 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38.82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114 232 8069,'-27'0'495,"4"0"1,4 0 133,2 0 0,1 2-489,5 4 0,11-4 0,11 4-480,5-4 1,3-2 0,2 0-1,2 0-195,-2 0 0,4 0 1,0 0-1,0 0-569,0 0 1104,-2 0 0,2-8 0,2-2 0</inkml:trace>
  <inkml:trace contextRef="#ctx0" brushRef="#br0" timeOffset="184">356 77 7870,'0'-17'0,"0"-1"933,0 1 32,0 0 0,0 9-846,0 8 1,0 14 0,0 11 0,0 1-402,0 5 0,0 2 1,0 1-1,2 1-103,4-1 0,-4 1 0,3 0 0,-3-1 385,-2 1 0,8-1 0,2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7:49.44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11 45 8407,'0'-8'-326,"0"1"1,0 3 652,0-3 1,0 3 271,0-3-185,0 4-284,0-1 0,0 5 0,0 2-78,0 5 1,0 2 0,0 1 0,0 0 1,0 0 1,0 5 0,0 2 0,0 3 29,0 1 0,0 0 1,0 0-1,0 1-39,0 3 1,0-2 0,0 4 0,0-2-41,0-5 0,0 1 0,0-5 0,0 0-88,0-2 1,-1-3-540,-3-1-67,3-5 0,-4-2-267,5-8 1,4 2 955,0-5 0,4-1 0,-2-3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8:00.45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144 89 7110,'6'-8'189,"-2"1"0,-3 3-139,-1-3 0,0 3 0,-1-2-6,-3 1 0,3-3 0,-4 2 24,0-1 0,4 1 1,-4 4 47,0-2 1,3-3-55,-6 3 1,1 1 0,-4 3-25,0 0 1,3 0 0,1 1 0,-1 2-4,-2 5 1,0 2 0,1 1 0,2 0-19,-2 0 0,5 0 0,0 0 0,1 0-25,0 0 0,2 0 1,-3 0-1,3 0-52,1 0 0,3 0 0,2-1 0,1-2-57,3 0 1,-3-6-1,1 2 69,2-3 0,1-1 1,1-1 29,0-3 1,-1-2-1,-2-4 1,0 0 24,0-1 0,-2 3 1,2-7-1,-1 3 60,-1 1 0,3 0 0,-5 0 1,1 0 146,0 0 1,0 0 344,-1 0-456,-3 4 1,4 4 0,-5 6 0,0 5-48,0 2 1,0 2 0,1 3-1,2 3-30,0 3 1,2 2 0,-2 1 0,0 3-32,0 2 1,-1-4-1,1 5 1,0-1 0,0-1 0,2-1 0,-2-5 0,0-1 11,-2-3 1,-1-2 0,0-5-431,0 0 107,0-5 1,0-6 0,0-7-270,0-3 0,0-1 0,1 0 585,3 0 0,-3-5 0,4-1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8:07.42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38 111 7860,'-11'-6'-1284,"4"1"1567,0 5 0,3 0-66,-3 0 1,5 0-212,2 0 1,5-1-1,6-2 1,0-2-49,0-1 1,0 3-1,0-5 1,0 0-14,0-2 0,4 0 0,0 2 0,-2 0 68,0 0 1,-2 3 0,0 0 0,0 1 21,0 0 1,-4 1-1,-1 4 1,0 3 39,0 3 0,-2 4 1,2 4-1,-1 3-50,-3 3 1,3 1-1,-1 1 1,-2 2-66,0 0 0,1 1 1,1-4-1,-2 0-158,0 0 0,1 0 0,1 0 0,-2-1-71,0-3 1,-2-2-1,1-5 269,3 0 0,-3 0 0,4-4 0,-5-3 0</inkml:trace>
  <inkml:trace contextRef="#ctx0" brushRef="#br0" timeOffset="250">138 320 7860,'-12'0'-53,"5"0"0,0 0 0,-2 0 104,-1 0 0,3 4 226,0 0 0,6-1-304,1-3 1,4 0 0,9-2 0,1-4-43,5-5 1,2-4 0,2 2 0,1-3-73,2-1 1,5-1 0,-3-1 0,1 2-10,1 1 1,-6 1 0,2 4-1,-4 1-182,-4 3 1,-2 2 331,-5 5 0,0 10 0,0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8:12.53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11 77 6026,'0'-6'-70,"0"1"303,0 5 2985,0 0-2996,0 5 1,-1-4-1,-2 4-144,0 0 1,-1-3 0,4 5 0,0 2-35,0 1 0,0 6 1,0 2-1,0 3-5,0 1 1,4 0 0,1 0 0,0 0-32,-1 0 1,5-1-1,-2-1 1,2-3-110,-2-1 0,3-2 1,-3-4-76,3-3 0,1-2 0,0-5 47,0 0 1,-1-5-1,-1-2 1,-3-3 51,-1-1 0,2-3 0,-3-2 1,-1 0 72,2 0 1,-4-4-1,4 2 1,-1-3 37,0-1 0,-1 0 1,-3 0-1,0 0-3,0 0 0,-3 0 0,-2 1 1,-1 3 92,-3 3 1,-2 3-1,-2 2 1,-2 1-97,1 2 1,1 5 0,-1-2 0,0 4-120,0 4 0,2-2 0,2 5 0,2 3-370,0 4 0,6-2 461,-2 3 0,3 2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3.2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152 0 7533,'6'1'3058,"0"1"-2428,-5 1-181,1 4 1,-1 3 90,0 5-180,-1 4-1,0 6 1,0 6 90,-3 21-270,-1-10 90,-6 45-180,3-45-90,-3 21 0,4-37 0,1-5-90,1-4 0,1-5 0,2-3-180,-1-4 90,2-3-90,-1 0 180,5-3 0,5-6 0,2-1 90,10-11 0,-7 4 0,14-10 90,-9 10 0,15-7 0,-12 13 90,18-4-90,-17 9-90,19-1 0,-18 5 90,25 13 0,-25-1 0,13 11-90,-20-3 90,11 26 0,-10-16 0,10 30 0,-19-32 90,0 17-91,-7-21 91,-5 14-90,-2-16 0,-9 13-90,3-15 0,-12 14 90,7-16-90,-7 5 0,4-10 0,-2-1 0,-3 0 0,-1-1 0,-2-1-90,-1-2 90,-2-1 0,0-3-449,-26-4-1,21-1-720,-28-6 271,36 1-1350,-14-4 1080,19 3-990,-10-9 1440,18 7 719,-6-12 0,13 8 0,-2-4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8:30.87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150 34 7102,'6'-7'486,"-2"-1"1,-3 5-268,-1-5-24,0 6 50,0-3-131,0 5 1,0 1 0,0 3-17,0 3 0,-1-1 0,-1 2 0,-3 0 3,-1 2 0,2 2 0,-2 2 1,0 0 8,-1 0 0,0 2 0,-3 0 1,2 0 13,0-1 1,1 1 0,-4-2 0,0 1-4,0-2 1,4-1-1,-1-1 1,1 0-30,1 0 0,-3 0 1,4 0-158,-1 0 30,4-5 0,2 3 0,7-5 45,3-2 1,2-2 0,2-2-1,2-2-6,1 2 1,-3-3 0,5 1 0,-1 0-71,-1-1 1,4 4-1,-4-4 1,2 2-172,-1-1 1,-3 0-1,3 4 1,0 0-154,0 0 1,-3 0 0,-4 0 0,0 0-295,1 0 1,-6 2 0,-3 1 683,-1 5 0,-2-4 0,0 6 0,0-4 0</inkml:trace>
  <inkml:trace contextRef="#ctx0" brushRef="#br0" timeOffset="265">216 166 8080,'0'-27'32,"-1"8"1,-1-2-1,-2 2 334,2 2 0,0 8 1,2-3 331,0 3 1,2 4-453,1 1 1,-2 4 0,3 4-1,-3 3-80,-1 3 0,0 6 0,0 2 0,0 3-199,0 1 1,0 0-1,0 1 1,0 2-223,0 1 0,0 3 0,0-2 1,0 0-194,0 0 0,0 0 0,0-3 0,0 2-157,0-2 0,0 0 605,0-2 0,0 0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8:34.70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254 78 7771,'4'-7'262,"-1"-1"1,2 6 778,-1-2-547,-3-2 0,5 1-184,-2-2 0,-3 1-19,3 2 0,-3 1-269,-1-4-40,0 5 1,-1-3 0,-2 4 0,-2-2 3,-1-1 1,3 1 0,-5 3 13,0 0 1,-2 0 0,-1 0 24,0 0 1,0 0-1,0 0 1,0 0-16,0 0 0,0 0 0,0 1 0,0 1 55,0 2 0,0 1 0,0-3 0,0 2 64,0-1 0,0 1 0,0 0 0,0-1 285,0-2 1,3 0 110,1 3-175,0-3-284,0 9 0,3-8 0,4 6-28,0 0 1,0-2-1,0 2-44,0 0 1,0 2 0,0 2-1,0 2 18,0 0 1,0 2-1,0-2 1,0 2-50,0 1 0,3-4 0,1 3 0,-2-1-37,0 0 1,-2-1-1,0-3 1,0 0-49,0 0 0,0-3 0,0-1-72,0 2 163,0-5 1,0 0 37,0-8 1,1 2 0,1-5 4,2-2 0,3 3 0,-2 0 1,0 0-51,0 0 1,4-2 0,-2-3-12,3 0 1,1 4-1,0 1 1,0 0-67,0 0 1,1 2 0,1-2 0,2 1-34,-1 2 0,-2 2 0,-1 2 3,0 3 0,0 2 1,0 6 78,0 3 1,-5-3 0,-1 3 0,-1-3 38,-1-1 0,1 0 0,-4 0 1,0 0 23,0 0 1,0 0 0,-1 0 0,-3-1 121,-3-2 0,-2 1 1,1-3-1,-1 1 63,-3-4 0,1 2 0,-4-1 0,2-1-113,-2 2 0,3-3 0,-4 1 1,1-1-143,0-2 1,-1 0 0,3 0 0,-2 0-95,2 0 0,1-4 0,1-1-659,0-1 0,4 2-1602,4-3 2428,2 4 0,5-6 0,3 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8:45.98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88 56 8043,'0'-11'320,"0"0"216,0 0 0,0 3 379,0 1-723,0 5 1,-1-3 0,-1 6 0,-3 1-73,-1 2 1,2 5-1,-2-2 1,0 3-20,0 1 1,2 1 0,-2 3 0,1 3-56,2 3 1,-1 1-1,-1 1 1,0 2 25,0 0 1,1 2-1,4-2 1,0 1-102,0-2 0,0-1 0,0-2 0,0-3-164,0-3 1,5-3 0,1-1-1,2-1-91,-1-2 0,0 0 0,4-4 121,0-2 0,0-1 0,0-1 0,-1-1-12,-3-2 0,3 0 1,-2-4 150,1-2 0,1-1 0,-1-1 0,-3 0 161,-1 0 0,-2 0 0,-1 0 1,0 0 114,2 0 0,-1-3 1,-4-1-1,-1 1 19,-2 2 1,-3 5 0,2 1 0,-1 0-179,-3-1 0,-1 5 0,-1-2 0,0 4-455,0 4 1,-3 3 0,-1 7-1,1 2-560,2 1 1,1 1 921,0 4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8:54.83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44 232 8080,'-6'-1'-367,"1"-1"653,0-2 1,2 0-68,-4 4 1,3 0 529,-3 0-295,5 0 1,-2 0-245,8 0 0,-2 0 0,5 0-92,2 0 1,1-4 0,1 1 0,0 0-159,0 2 0,-4 1 0,0 0 0,1-1-214,-2-3 1,4 3 0,-3-3-239,3 3 0,1 1 0,0 0-131,0 0 1,-4 0 0,1-1 70,0-3 1,-2 3 551,2-3 0,-1 3 0,4 1 0</inkml:trace>
  <inkml:trace contextRef="#ctx0" brushRef="#br0" timeOffset="465">429 89 8080,'0'-12'-452,"0"-2"509,0 0 1,4-1 0,0 4 1276,-2 0-990,-1 5-231,-1 1 0,0 13-102,0 3 0,-4 4 1,-4-1-86,-2 0 0,3 1 0,0-3 0,-2 2 48,-1 0 1,-4 6-1,-1-3 1,0 1 18,-1 1 1,4-5-1,-4 4 1,1-1 60,1 0 0,0-4 0,6 1 0,2-4 171,1-3-207,-4 0 1,13-1 0,0-2 0,4-3-35,3-1 0,4-3 0,1-2 0,1 0-38,2 0 0,2-2 0,1 3 0,-1 0-20,-3-1 1,2 4-1,-4-3 1,0 2-242,0-2 0,-2 3 0,-2-3-1221,-1 3 1536,0 1 0,-5 0 0,-6 5 0,-6 1 0</inkml:trace>
  <inkml:trace contextRef="#ctx0" brushRef="#br0" timeOffset="680">407 188 7948,'5'-28'-82,"-4"1"0,4 6 1,-1 2 611,0 0 1,4 6 0,-2-2 1274,1 3-1571,2 6 0,-4 6 0,3 8 0,-5 6-204,-2 4 1,-1 4-1,0 4 1,0 3-83,0 3 0,0 2 0,-1 2 0,-1 1-567,-2-2 0,0-2 0,4-2 0,0-2 619,0 2 0,0-4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9:04.68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12 77 8046,'0'-11'132,"0"0"0,0 0 412,0 0 1,0 3 664,0 1-138,0 0-608,0 1 0,0 2-274,0 8 0,0 2 1,0 5-1,0 1 14,0 3 0,0-2 1,0 6-1,0 0-84,0 2 0,0 1 0,0 0 0,0 0-55,0 0 0,0 4 0,0-1 0,0 1-79,0 1 0,0-4 0,0 3 0,0-4 21,0-4 0,0 2 1,0-5-1,0-2-252,0-1 1,0-4 0,-2-2-1413,-1-1 978,1-1 1,-2-9 0,5-2 0,1 0-2085,2 0 2764,0 4 0,0-6 0,3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9:08.16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199 100 7280,'6'-11'1229,"-1"3"-847,-5 1 1,0 3-106,0-3 1,0 3-32,0-3 1,0 0-66,0-4 1,0 3 58,0 1 1,-1 3 0,-3-2 57,-3 1 1,-3 2 0,-1 3-154,0 0 0,0 0 0,0 0 0,0 0-54,0 0 0,0 3 1,0 2-1,0 1-39,0 3 1,0 1 0,0 1 0,0 0-84,0 0 1,4 0 0,0 0 0,3 1-27,1 3 0,-2-3 0,2 3 1,0-3-99,2-1 0,2 0 1,3 0 33,3 0 1,3-4 0,1-1-1,0-1-25,0-2 0,0-2 1,0-2-1,0-2 82,0 0 0,0-6 0,0 3 0,0-1 75,0-1 0,-4 1 0,1-4 0,-1 0-7,-1 0 0,4 0 0,-4 0 0,2 0 88,-1 0 0,-3 1 1,2 1-1,0 2 10,0-2 0,-4 0 0,3-1 543,0 3-468,-4 2 1,4 6-1,-5 3 1,0 3 33,0 3 1,0 6 0,-1 2 0,-1 3-27,-2 1 1,-3 5 0,3 1 0,0 1-161,-1 1 0,4-5 0,-3 4 0,3-1-83,1 0 1,0-5 0,0 0 0,0-4-585,0-3 0,0-2-2688,0-3 3330,0 0 0,-5-4 0,-1-3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9:10.67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12 45 7522,'0'-8'1364,"0"1"-430,0 0-317,0-4 75,0 5-495,0 1 0,0 6 1,0 3-63,0 3 0,0-1 0,0 1 1,0 3-6,0 4 1,0-1 0,0 5 0,0 2-124,0 1 1,-4 1-1,0 0 1,2 0-181,1 0 0,1 4 0,0-1 0,0 0-133,0-2 1,0-2 0,0-1 0,0-3-369,0-1 1,0-2-1,0-3-1560,0 0 2234,0-5 0,0-1 0,0-5 0</inkml:trace>
  <inkml:trace contextRef="#ctx0" brushRef="#br0" timeOffset="450">188 122 8080,'0'-11'-559,"0"4"1,0-1 1417,0 0 0,0 1-93,0 0 1,-1 5-655,-3-2 1,3 4 0,-4 4 0,1 3-8,1 3 0,-1 2 0,3 2 0,-2 1-88,0 3 1,-1 0 0,4 4 0,0 0-29,0 0 1,0 0 0,0 0-1,0 0-92,0 0 1,0-3 0,0-1 0,1 0 5,3-1 0,1-1 0,3-6 0,0-1-12,0-2 1,2-4 0,1 0 0,0-2-42,0-1 1,-4-1 0,1-2 0,0-5 10,2-2 1,0-1 0,-1 0 0,-2-1 109,1-3 0,-1 2 1,-1-4-1,-1 0 88,-3 0 1,-1-3 0,-1-5 0,0 0 41,0 0 0,0 2 1,-1 1-1,-4 0 78,-6 0 0,0 4 0,-5 0 1,2 4-99,-1 4 0,-4 0 0,4 6 0,-1 2-215,0 1 0,1 1 0,4 2 0,0 4-321,0 5 1,5 3 454,2-3 0,-2 5 0,0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9:25.88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12 251 8080,'0'-9'595,"-1"1"1453,-4 2-1781,4 1 1,-4 5-1,10 0-215,4 0 0,-1 0 0,1 0 0,2 0-178,1 0 0,2 0 1,0 0-1,0 0-157,0 0 0,0 0 0,0 0 0,0 0-504,0 0 1,0 0 0,-1 0 786,1 0 0,0 0 0,0 0 0</inkml:trace>
  <inkml:trace contextRef="#ctx0" brushRef="#br0" timeOffset="570">444 182 8080,'0'-14'8,"0"4"0,0 1 176,0-2 0,2 0 1,1 1 181,1 0 0,1 1-311,-5-5 0,0 0-7,0 0 1,0 5 0,0 0-146,0-2 0,0 3 1,-1 0 162,-4 2 1,-3 2-1,-6 4-16,0 0 0,0 0 1,0 1-1,1 4-42,-1 4 1,1-1-1,2 1 1,2 2-12,-2 1 0,4 2 1,-1 0-22,2 0 0,-4 0 0,6 0 23,1 0 0,3 0 0,4 0 11,6 0 0,-3 0 1,3-1-1,0 1-5,3 0 1,1 0 0,0 0-1,0 0-97,-1 0 0,1 0 0,0 0 0,0 0 31,0 0 0,-1 0 0,-3 0 0,-2 0 307,-2-1 0,-1 1-99,-5 0 0,-2-1 1,-2-4-1,-6-3-57,-2 0 1,-2-4-1,0 3 1,0-4-4,0-1 1,2-1-1,1-4 1,2-3 9,-2 0 0,3-4 1,1 3-1,0-5-60,4-5 1,2 4-1,1-5 1,0 1-174,0 1 1,6-6 0,3 6-1,4-1-273,1-1 1,4 5 0,2-4 0,0 2 408,0-2 0,5 4 0,-3-5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9:31.85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223 84 8153,'-1'-12'580,"-4"3"0,3 1-383,-2 3 1,2 2 131,2-6-288,0 6 1,0-5 0,2 5-19,2-2 1,0 1-11,5 4 0,0 0 1,4-2-1,-3-1-83,0-2 0,-1 1 1,5 4-56,0 0 0,-5 1 0,0 4-43,2 4 0,-3-1 0,0 1 0,-2 2 27,-3 2 0,-2-4 0,-1 0 1,0 2 57,0 1 1,0 2-1,-1 0 1,-2 0 64,-2 0 1,-6 0 0,2 0 0,-3-2 75,-2-2 1,1 2 0,3-4 0,0 1 147,-1 0 1,1-4-1,-1 3 487,1-2-578,7-2 0,-3-5 0,8-2-49,2-2 1,3-1 0,3 3 0,0-2-64,1 2 0,1-3 1,2 1-1,0 2-100,0 2 0,0 1 1,0 0-16,-1 0 0,1 4 0,-1 3 12,-4 0 1,2 3-1,-6 3 1,-2 1 125,-2 0 1,-1 0-1,-1 0 1,-2 0 44,-2 0 0,-7 5 0,-1-1 0,-5-1 1,-4-1 1,3-2 0,-4 0 0,-2-2-1,-1-3 1,-2 2-1,0-6 1,0-2 38,1-2 1,0-1 0,3-1-1,2-2-10,2-2 1,3-7-1,6-1 1,3-4-411,2 0 0,1-3 0,5 0 0,2 0-1897,3 0 2206,-4-5 0,11 9 0,-4-4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9:33.01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98 109 8080,'-9'0'713,"0"0"1,4 0-574,-4 0 0,1 1 1,-1 4-53,4 4 0,-1 3 1,1 2-1,2 2-97,1 2 1,1-1-1,-2 7 1,-2-1-59,2-1 1,2 4 0,1-3 0,1 3-12,4 2 1,-4-6 0,5-2 0,1-1-130,2-1 1,-1-4 0,1-6 88,2-2 1,1-1 0,2-5-1,0-2-33,0-3 0,0-2 0,0-7 0,0-2 77,0-2 0,-2 1 0,-1-6 1,-2-1 150,2 3 1,0-6 0,-2 6 0,-3-3 84,0 1 1,-4 5 0,3-6 0,-4 1 126,-1 2 1,-4-4 0,-3 5 0,0 0-87,-4-1 1,-6 3 0,-2 4 0,2 2-167,2 2 1,-4-1 0,1 7-1,-1 2-488,-1 5 0,4 5 1,-2 8-1,2 2 451,2 5 0,1 10 0,-1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3.6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7713,'4'5'3328,"4"-1"-2789,-1-3 1,5-1 0,4-1 89,3-1-89,3 1-180,2 0 0,2 1 359,14 3-359,-8 0 450,26 6-451,-23-2-89,11 3 0,-15-2-180,0 1-90,-1 0 0,-2 0 0,-1-2-90,-3 0 90,-2-2-90,-2-1 0,2-1 90,-9-2-90,0 0-180,-7-1-3148,-4 1 1260,-2 4-1440,-14 6 2608,2-2 181,-16 3 809,6-9 0,-5-4 0,0-5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9:42.28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26 152 8631,'0'-9'510,"0"-1"1,0 6-290,0-6 0,0 6-21,0-6 0,0 6-143,0-5 1,0 4-1,2-3-55,3 2 0,-2 0-61,6 1 0,-4 4 0,4-4 31,2 3 1,-3 2-1,1 0-70,2 0 1,-4 0 0,3 0-27,1 0 1,-4 2 74,3 3 0,-7 2 1,1 7 22,-2 0 1,-2 0 0,0 0 0,0 0-43,0 0 0,-2 1 0,-1 2 0,-3 2 154,-2-2 0,-1 3 1,-5 0-1,2 0 41,2 0 1,-2 4-1,3-6 1,-4-1 69,-1-1 1,2-2 0,1-2 546,2-3-423,6 4 0,-2-12-193,10 4 0,3-8 0,5-3-151,1-2 1,0 3 0,2-3 0,1 2-103,1 3 0,1-3 1,-5 0-1,0 0-73,0-1 0,1 1 0,2 3-120,2-1 1,-1-1 0,-4 3-1,0-1-809,0-1 1,-5-1 262,1 5 1,-6 0 863,6 0 0,-7 6 0,3 2 0</inkml:trace>
  <inkml:trace contextRef="#ctx0" brushRef="#br0" timeOffset="281">333 82 8080,'0'-14'-26,"5"3"0,-1-1 549,-1-3 1,-1 2 1049,-2 4-1122,6 6 0,-4-2-321,2 10 0,-2 3 0,-2 6 0,0-1-189,0 1 1,0 7 0,0 0 0,0 2-259,0 1 0,0 3 0,0 8 1,0-1-153,0 0 0,0-2 0,0-4 1,0 1-224,0 4 0,0-4 692,0 4 0,-6-4 0,-2-1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19:48.08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55 333 8017,'-14'-6'72,"5"4"1,1-4 560,2 0 0,0 5 170,1-4-720,4 3 1,-4 2-111,10 0 1,2 0 0,7 0-256,0 0 1,0 0-1,0 0 1,0 0-7,0 0 1,0 0 0,0 0-1,0 0-1105,0 0 1393,0 0 0,6-6 0,1-2 0</inkml:trace>
  <inkml:trace contextRef="#ctx0" brushRef="#br0" timeOffset="387">361 69 8080,'8'-14'0,"-3"0"-261,-4 0 0,-1 5 2369,0-1-1907,0 7 1,0-1-1,0 8-225,0 5 1,0 4 0,0 1 0,0 1-48,0 4 0,0 2 0,0 7 0,0 2-64,0 2 1,0-1 0,0 5 0,0-1 55,0 1 0,0-5 0,0 1 1,0-2-30,0-2 0,0-7 0,0-2 0,0-4-74,0-1 1,7-6 106,2-3 1,3-5 0,1-5-1,-3-4 15,0-4 1,-6-1-1,4 1 1,0-3 137,0-3 0,-5 2 1,3-4-1,-1-1 100,-1 0 0,1 5 1,-5-1-1,0 2-2,0 2 0,-2 2 1,-2 3-535,-6 4 0,-7 10 1,-1 6 357,1 6 0,-5 4 0,0 7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25:55.52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59 129 8122,'0'-15'1617,"0"1"-912,0 6 0,-2 1-56,-3 7-555,4 0 0,-11 7 0,8 2-119,0 4 1,3-3 0,1 0 0,-2 1 35,-3 2 1,4 1-1,-4 0-57,3 1 1,2-1 0,0 2-1,0 2 11,0 1 0,0 1 1,0-6-1,2 0-51,3 1 0,-2-1 1,7 1 34,1-1 0,2-1 0,1-2 0,1-3-13,-1-1 0,-4-2 0,-1-5 1,2 0-28,2 0 0,2-2 0,-1-3-18,1-4 1,-1-4-1,-1-2 138,-3 1 0,1-1 0,-6 1 0,-2-1 88,-2 1 1,1 1-1,1 2 1,2 1 70,-2-1 0,-1-2 0,-2-1 1,0-1 20,0 1 0,0-1 1,0 1-1,0 0-7,0-1 0,-5 1 0,0-1 0,0 1-54,-1-1 0,3 3 1,-5 0-1,0 3-56,0-3 1,0 4-1,-4 0 1,3 2-19,-2 3 0,-2-4 0,-2 3-181,1 0 1,-1 8 0,1 2 0,0 2-260,-1 3 1,2 2 0,2 1 0,3 1-379,2-1 1,-4 6 0,5-1 0,2-1 743,1-2 0,-4-2 0,-2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26:00.18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23 217 8248,'-8'0'4015,"-5"0"-4001,11 0 1,2 0-1,10 0-291,3 0 1,1 0 0,1 0 0,-1-2-416,1-2 0,4 2 0,0-3 0,-1 3-1030,-2 2 1722,-2 0 0,7 0 0,2 0 0</inkml:trace>
  <inkml:trace contextRef="#ctx0" brushRef="#br0" timeOffset="650">413 101 8242,'-6'-14'1043,"4"-1"-254,-3 1 1,4 4-389,1 1 0,0 4-246,0-5 1,6 6-134,4-6 0,2 7 0,3-2-215,-1 3 0,1 2 0,-1 0-19,1 0 1,-1 0 0,1 0 42,-1 0 0,-4 2 1,-2 3 37,-2 4 0,4-1 0,-6 2 1,0 1 44,-3 2 1,-1 1 0,0 1 39,0-1 0,0 1 0,-1-1 0,-3 1 97,0-1 1,-8-4-1,4-1 1,-1 3 127,-1 0 0,2-2 0,-3-2 0,1 0-91,-1 0 0,3-5 0,0 4 0,0-2-46,0-1 1,5 3-140,-2-2 86,3-4 1,2 4-1,2-8 48,3-2 1,-2 0 0,7 5-32,1 0 0,2 0 0,1 0-43,1 0 1,-1 0-100,0 0 1,1 7 44,-1 2 0,-6 4 1,-3 2 249,-3-1 1,-2 0-1,-2 1-21,-3-1 0,-3 1 0,-6-1 1,-1-1 47,1-3 1,-2 1 0,-2-6 0,-1-2-11,1-1 1,-3-2 0,2 0 0,0 0-296,-2 0 1,5-2 0,-3-1 0,4-4-683,6-1 1,-3-1 0,8-6 800,0 1 0,3-7 0,1-2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26:03.60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13 172 8245,'-8'0'1802,"3"0"-1914,10 0 1,3 0 0,7 0-1,-1 0-154,1 0 0,1 0 1,1 0-1,4 0-158,2 0 1,-4 0 0,3 0 0,-1 0 423,-3 0 0,4 0 0,1 0 0</inkml:trace>
  <inkml:trace contextRef="#ctx0" brushRef="#br0" timeOffset="234">360 42 8122,'0'-14'770,"0"4"1696,0 1-2094,0 5 1,0 0-1,0 8 1,0 6-474,0 3 1,0 1-1,0 2 1,0 4-341,0 4 1,0 5-1,0 4 1,0 4-1048,0 0 1488,6 11 0,2-3 0,7 13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26:17.81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58 8122,'0'-14'-315,"0"4"861,0 1 1,0 4 571,0-5-216,0 7-41,0-3-567,0 6 1,0 6 0,0 4-133,0 3 1,0 1 0,0 0 0,0 1-78,0-1 1,0 1 0,0-1-1,0 2-68,0 3 0,-5-2 0,0 3 0,2 0-146,2-1 0,-4 5 0,0-3 1,2 0 43,1 0 1,-3 3 0,1-5 0,0-1-298,3-2 0,1-2-311,0 1 0,1-7-47,4-4 0,-3-8 740,3-6 0,3-3 0,0-1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26:58.39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73 116 7676,'0'-14'489,"0"4"433,0 1 0,-1 5-409,-4 0 1,3 0-499,-3 0 0,2 2 544,-2-3 111,4 4-350,-6 1 1,7-2 123,0-3-289,7 4 0,-1-7-166,4 3 1,3 3 54,-4-3 1,-1 4-1,0-1 67,-1-3 0,-1 4 0,-1-4 140,5 3 0,-2 2-79,1 0 0,1 0-107,4 0 0,-4 0-16,0 0 1,-6 0 82,6 0 1,0 0 95,4 0 0,-4 0-124,-1 0 0,-4 0-131,5 0 1,-7 2 46,2 3 0,-2 1-143,2 4 1,-4 3 32,4-4 0,-3-1 58,-2 2 0,0-1 37,0 6 1,0-1-3,0 1 0,0-6 0,0 1-32,0 1 0,0-3 0,0 2-42,0 1 1,0-3 0,0 2-1,0 1 0,0-3 0,0 2 37,0 1 1,-5 2 16,0 1 0,0 1 0,4-2-18,-4-4 0,3 4 1,-4-3-14,0 2 1,4 3 0,-5-2 0,3-2 7,-1-1 0,-5-1 0,4 4 0,-1-2 45,1-1 1,-5 0 0,3 4 58,0 0 1,-4-4-1,6-2 55,-2-1 1,3-1 112,-4-1 110,-1-4-150,2 6 1,1-14-97,7-2 0,0 1 0,2 0 4,3 1 1,-2-2 0,5 2 10,-1-1 0,4 3-83,-2-4 1,4 4-66,2-5 0,-1 7 0,1-2-5,-1 4 0,-4 1 1,-1 0-71,3 0 1,0 1 0,3 3 0,-2 2-12,-4 2 1,4-3 0,-3 4 49,3 3 0,-4-1 0,1 0-128,1-1 0,2-2 68,1 1 0,1-2-60,-1-7 0,-4-2 0,0-3 1,-1-4-355,-1-4 0,0-3 0,-3-2 1,3-3-1041,0-1 1,3-2 1586,-6-5 0,13 0 0,-2 0 0</inkml:trace>
  <inkml:trace contextRef="#ctx0" brushRef="#br0" timeOffset="1017">1 102 7883,'0'-8'797,"0"0"-31,0 3 70,0 3-212,0-4-390,0 0 1,0 2-62,0-5 0,2 6 78,2-2-228,-2-3 0,11 5 63,-4-7 0,4 7-20,2-2 1,-1-2-79,1 3 1,-6-1-1,1 5 39,1 0 0,-3 0 0,2 0-68,1 0 1,-3 0 57,2 0 0,-1 0 33,6 0 1,-7 1 0,-2 3 64,1 0 0,-4 1-6,6-5 0,-4 2 11,5 3 1,-5-4-65,4 4 0,-4 2-65,5-3 0,-7 3-161,2-2 154,-4 3 1,1 4 0,1 0-200,2-3 0,0-4-85,-5 5 0,0-1 0,0 6-280,0-1 0,0-4 0,0 0-1644,0 1 2224,0 2 0,0 1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27:30.87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67260.25"/>
      <inkml:brushProperty name="anchorY" value="-669413.5"/>
      <inkml:brushProperty name="scaleFactor" value="0.5"/>
    </inkml:brush>
  </inkml:definitions>
  <inkml:trace contextRef="#ctx0" brushRef="#br0">77 663 8252,'-3'-13'386,"-1"0"268,-2-2 1,-7 4-1,4 0 1,-2 3 605,-4 3 0,6 5-1051,3 7 0,6 1 0,4 8 1,5-3-26,2 2 0,-5 2 0,7 5 0,0 1-29,-2 3 1,6 0 0,-6-4 0,2 2-220,0 2 0,-2 0 0,4-7 0,-4 3-29,-3 4 0,5-11 0,-4 5 0,0-3 12,-1 0 0,5-4 0,-4-2 125,2-2 47,-7-3 1,11-8-10,-8-5 0,-1 3-66,-6-9 1,7 0 0,1-4-27,3 4 1,-4-4-1,6 4 1,2-7-20,2-6 0,5 2 0,2-6 1,4 0-29,2-1 0,3-8 1,5-8-1,1-3-54,0-4 0,9 4 0,4-2 0,4-2 52,3-2 0,-1 4 0,1 2 0,-3 3 60,-4 3 1,2 5 0,-9 7 0,-4 6 127,-6 4 1,0 5 0,-9 2 0,-3 4 25,-1 2 1,-9 3-1025,0 6-622,-9 0 0,5 2 1491,-9 4 0,0-3 0,0 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4:33.603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71140.28125"/>
      <inkml:brushProperty name="anchorY" value="-678549.75"/>
      <inkml:brushProperty name="scaleFactor" value="0.5"/>
    </inkml:brush>
  </inkml:definitions>
  <inkml:trace contextRef="#ctx0" brushRef="#br0">26 798 8191,'0'-18'511,"-3"4"0,-2 0 2240,-4 0-2328,0 8 0,9-3-150,0 18 0,9 5-188,0 12 1,8 0 0,-6-1-1,1 1-83,-1 0 1,0-1-1,-5 1 1,3 0 31,-4 0 1,7-1 0,-4 1 0,1 0-19,2-1 1,-8 1 0,9-3 0,-4-3-20,1-3 0,2-3 1,-5 6 40,3-2 0,2-13 18,-2 4 1,-4-6-15,12-3 0,-11-3 28,3-6 1,-6-5-37,-3-12 0,8 9-40,1 0 0,8 0 0,-6-6-9,4 6 0,2-6 1,8 6 12,1-6 0,3-3 1,2 1-1,6-4-20,3-5 0,6 2 1,11-11-1,6-2-33,3-4 1,2-14 0,-30 28 0,1-1-1,1-4 1,0 0 33,3-3 1,0 0 0,-3 0-1,0 0 1,3 6 0,0 0 0,-4 2-1,-1-1-5,30-33 1,-5 24-1,-14 2 1,-6 14-450,-9 12 1,-14 6-418,-3 11 1,-11 2-1115,2 7 2006,-5 5 0,-14 1 0,-3-4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6:13.217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185 144 9071,'0'24'761,"6"2"-473,2-25-19,13 6-8,-5-20-126,11-3-27,-18-6-88,4 1 25,-32 13 0,-3 11 26,-16 16 0,8-4-9,6 13 1,11-9-53,-1 15 0,9-6-84,0 10-141,4-12 1,15 4 38,10-16 0,0-4 175,9-15 1,-9-5-21,9-9 0,-16 2 95,7-7 1,-11-1 0,1-9 1,-6 7 148,-8-6-101,0 19 1,-14-15-66,-10 20 0,0 1-24,-9 13 1,9 4-7,-9 10 0,15 0 1,-5 10 1,13-6-25,-4 16 1,11-14-50,3 13 1,3-14-126,11 4 118,-3-15 1,21 1 84,-4-18 0,-1-4-8,-3-21 1,-11 7 6,1-11 1,-4 4-80,-1-9 1,-2 5-49,-7-5 0,-8 4 96,-7-4 0,0 16 50,-9-2 0,-2 16-40,-7-1 0,6 9 27,-6 9 1,15-3 42,-6 14-33,10-14-54,0 19 53,8-15 865,6 4-628,0-39-72,0 17 38,0-30-54,-7 30-201,-1 0 0,-4 22 58,2 19 0,4-2 38,6 7 0,-5 5-97,0 14 1,2 3 0,6 5-44,2-3 1,6-18 0,-1 4-21,2-5 1,7-8-38,10-2 1,-7-16 4,16-7 0,-14-10-157,5-10 0,-4-7 93,3-16 0,-1-4 69,-3-6 0,2 1 26,-7-1 1,-2 0 276,-7 0-8,-4 0 0,-20 10 15,-10 9 1,2 18-76,-7 20 1,9 14-52,-4 15 0,8 0 0,2 5 23,7-4 1,6-4-51,1 3 0,9 0-154,10 4 0,11-7-219,18-16 1,4-10 221,10-9 1,-5-16 0,2-10-49,-5-9 1,-13 0 0,1-4-1,-6 4-30,-4 2 0,-7-1 1,-1-4 126,1-10 0,-4 8 92,-2-13 1,-9 2-23,-6-1 0,-12 5 252,-11 9 1,0 16-43,-14 7 1,9 15-87,-9 9 0,6 8-17,-6 12 1,4 9-15,5 9 0,5 10-67,10 5 1,4-4-80,10-1 1,12-13-138,16-11 1,-4-16-5,14-17 0,-8-11 0,9-10 17,-4-11 0,-4-2 0,4-7 61,-2-4 1,-6 4 0,0-9 0,-5 7-16,-4 3 0,-10 0 1,1 0 48,-1-7 0,-2-1 88,-1-5 1,-12 5 185,-12 5 0,-5 11 65,-15 13 1,11 12-167,-15 12 0,7 9-52,-7 5 1,11 4-22,-1 6 1,10 2-44,4 7 0,6 1-41,8 4 1,14-5-219,10 0 1,5-8-57,9-12 1,0-10-19,5-13 1,0-19 106,-1-14 0,-5-13 133,-4-7 0,-9-2 163,-5-2 1,-5 4 74,-4 1 0,-7 3 523,-12 1-516,-1 13 0,-23 18-124,-1 12 1,6 10-15,-1 19 1,15-4-56,0 14 0,4-1-13,1 10 0,2 0-10,7-1 1,8 0-66,7-4 1,7-5 108,11-9 1,-6-10-27,6-9 1,-10-13 47,5-11 1,-4-10-31,0-13 1,3-1 5,-3 0 0,-9 0 108,0 0 52,-11 13 0,-5 11-46,-13 28 0,3 7-62,-9 32 0,13-2 0,-6 8-60,5-2 1,3-4-76,5 4 0,-5 1-135,1 4 261,-1-13 98,5 4 150,-13-24 0,-3-4-208,-6-20-122,8-8 61,7-6 69,7 0 96,0 6 31,0 33-201,0-10-984,0 18 0,0-27 738,7-6 0,1-13 0,6-2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4.3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619 1 9691,'-13'18'2609,"0"3"-2069,2 7-91,-4 8 1,-1 9 0,-3 9-90,-2 9 89,-3 6-1323,-4 7 1234,-2 4-90,-3 5-90,6-23 0,-1 0-90,7-14 0,-2 0 0,-14 30 0,-1-1 0,-4 7-90,4-11 0,2-4 89,3-7-89,-10 19 64,30-57-334,5-7-359,3-8-271,2-5-1618,3-3 988,3-7 861,0-2-770,3-4 580,2-8 50,-2 0 809,2-10 0,-3 0 0,-1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6:15.682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229 171 8346,'-16'-24'983,"-3"-1"-137,5 23-547,-8 8-560,6 10-260,3 13 247,26-7 227,3-8 0,8-15-26,-1-14 137,-11 7 103,7-23 203,-18 7-76,6-13-157,-26 15 0,-1 13-35,-18 18 0,13-1-184,1 16 44,7-10-8,9 26-88,1-16-100,20-2 161,3-9 81,13-20 33,-1-13 1,-12-11 114,-6-11 1,-10 10 8,-10 3 1,-3 10-39,-15 0 1,6 10-80,-12 4 1,12 13-83,-7 11 1,12 5-5,3 14 0,6-10-67,8 6 0,3-12-112,6 6 53,-5-15 30,27 0 96,-7-13 0,13-13 46,-4-6 56,-9 6 0,-5-18 295,-10 2-143,-2 10 1,-17-11-74,-9 16 1,0 4-59,-14 10 0,11 8-58,-7 11 0,10 0-21,0 10 1,9-2-28,6 11 0,4-5 33,4 5 0,7-11-28,13 2 0,-3-17-97,12-2 1,-4-7-123,9-3 0,-11-3-132,1-7 273,-8 1 228,0-18 189,-12 5 1,-22 6 97,-20 6 0,6 10-186,-5 10 0,6 12-205,-2 16 1,2 8 0,5 3-36,8 2 0,6-8 0,8 5 0,14-9-165,10 4 1,6-14-11,13-15 0,-8-9-17,7-15 1,-3-7-15,-1-17 0,-3-2 131,-7-7 1,-6 0 73,-3 0 1,-9 1 101,-5-1 0,-20 8 168,-13 6 0,2 13 205,-12 12 1,5 10-284,-5 8 0,8 13-110,6 11 1,8 10-62,2 4 0,7 4-73,12 1 1,11-6-131,13-4 0,6-17-91,7-10 1,8-8 153,2-12 1,4-9 0,-3-15 16,-5-3 0,-5 3 1,-8-3 21,8-8 1,-5 7 127,5-15 0,-13 0 15,-6-14 0,-15 8 174,-23 6 0,-2 19 188,-22 14 0,1 15-263,-15 9 1,12 20-1,2 10-66,7 1 0,13-1-119,4-6 1,9 7 0,3 9-59,10-7 0,5-10 0,16-17-84,6-4 1,1 0 67,7-11 1,1-2-1,10-9-22,-1-9 1,-14 0 0,3-11 24,-1-4 0,-9 0 0,6-7 39,-7 2 0,-12-1 82,1-2 1,-16 0-18,1-10 0,-13 7 250,-16 8 0,-6 12 88,-13 16 1,2 13-197,3 11 1,3 5-21,6 14 1,12 6-46,3 9 1,9-4-113,0-1 1,19-12-115,15-7 0,-2-9-31,16-10 1,-7-18 66,12-16 0,-10-8 1,-5-7 26,-2 1 0,-9 4 0,-3-5-133,-3-6 1,-4 5 89,-2-7 1,1 6 217,-6-7 0,-15 16 180,-14 8 1,1 13-72,-11 7 1,3 10 24,-8 8 0,5 7-103,5 7 1,12 7-162,2 3 1,11 4-103,-1 1 0,8-12 5,11-2 1,0-16-97,20-4 0,-2-18 131,6-11 0,1-10 0,-5-5 66,-3-1 0,-5 3 83,-2-5 0,-9-5 70,0-5 0,-11-1 92,-13 1 0,-13 12 48,-16 2 0,-5 17-219,-5 12 1,9 18-178,-4 11 0,9 9-105,1 10 0,14-5-743,5 0 930,9-13 1,5 9-1,8-12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6:18.281"/>
    </inkml:context>
    <inkml:brush xml:id="br0">
      <inkml:brushProperty name="width" value="0.6" units="cm"/>
      <inkml:brushProperty name="height" value="0.6" units="cm"/>
      <inkml:brushProperty name="color" value="#FFFFFF"/>
    </inkml:brush>
  </inkml:definitions>
  <inkml:trace contextRef="#ctx0" brushRef="#br0">51 272 7829,'0'-24'983,"-7"-1"0,0 17 0,-8 6-1196,1 10-32,6 14 38,8 7 147,14-13 73,9-3 1,4-33 101,-4-8 1,-7-5 90,-6-5 1,-7 3 453,2-8-26,-4 22-513,-7-17 1,-8 48-75,-10-1 1,5 15-185,4 9 0,3 4-200,7 6-74,0-7 305,12 5 1,8-20 45,14-7 1,-5-11 37,4-22 1,-7-1 45,3-18 0,-11 9 262,1-4 198,-9 12-329,1-12 1,-19 38-44,-6 9 0,-5 24-130,1 19 0,-1-1 0,8 2-25,3-4 1,8-12 0,1 0 10,2 0 1,4-11 4,2 3 19,4-20-81,19 11 1,2-26-238,9-4 198,-9-3 1,-4-25 18,-6-1 358,-6 7 237,-7-12-175,-12 21 0,-10-1-161,-13 19 1,7 10-73,-2 14 0,7-2-93,3 16 0,6-13-94,3 13-17,3-9 1,12 9-210,9-9 190,-3-4 1,23-25 19,-5-9 0,-6-7 78,1-13 1,-15 7 21,0-11 209,-2 12-34,-5-19-7,0 29 1,-7 3-117,0 32 1,0-3-31,0 17 0,0-3-129,0 7 1,12-5-27,8-4 0,16-6 13,7-8 1,9-8 52,1-15 0,1-12 39,-2-13 0,-8-6 56,-6-8 0,-12 1-30,-2-1 280,-13 6 1,-16 1 222,-19 12 1,2 10-122,-21 23 0,16 4-185,-11 15 0,10 4-76,-6 11 0,7 1-163,8 4 1,6-3-64,13 2 0,15-10-100,9-9 1,9-12 2,10-11 1,-2-12 28,-3-7 0,3-8-85,-3-11 0,-3-9 178,-1-5 1,-6-6 191,-4 6 0,-10-1 3,-9 5 0,-7 12 136,-7 2 1,-4 16 66,-15 4 1,2 14 21,-7 9 1,9 8-191,5 11 1,3 6-105,2 8 0,8-2-40,6 2 0,9-9-191,15-4 0,1-12-123,13-8 0,5-16 243,5-17 1,-2-8 0,-6-14 10,-2-2 1,-11 8 0,1-7 1,-4-4 50,0-7 1,-10-1-1,-11 0 96,-6 2 0,-6 12 315,-10 2 0,-5 14 109,-10 10 1,0 20-211,-5 18 1,5 16-95,5 12 0,8 4-5,7 1 1,6-5-139,8 1 1,13-9-300,6-1 0,13-8-38,6-11 1,5-12 141,4-12 0,-2-12 0,1-12-142,-7-3 0,-7 0 135,-3-6 0,-6-2 63,6-18 0,-4-5 0,-10-6 26,-7 4 0,-5 9 1,-3 13 91,0-2 1,-15-4 168,-8 1 0,-6 11 124,-9 18 1,1 20-273,-1 18 1,0 9 2,10 10 1,-2 6-138,11 4 1,1-13-82,9-2-226,2-3 104,14 7-153,7-18-538,8-5 836,0-19 1,-1 0 0,-7 0-1</inkml:trace>
  <inkml:trace contextRef="#ctx0" brushRef="#br0" timeOffset="2302">3365 129 7957,'-29'-28'983,"13"12"-662,-9 3-227,22 19 0,-7 13-125,20 10 1,-4-7-110,13-3 18,-6-12 1,20 5-5,0-12 0,-9-3 125,0-6 1,-10-4 132,5-16 1,-8 7 151,-1-11 291,-7 12 42,-9-19-519,-17 29 0,-10 7-44,0 27 1,1 12 0,15 11-42,4 2 0,5-5 0,8-2-82,0 8 1,2-3-82,2 11 1,11-11-14,8-3 1,6-9 15,4-15 1,-6-7 34,7-12 1,-12-8 25,6-6 193,-9 0 183,2-19 0,-23 7 39,-12-2 1,-3 9 19,-17 19 1,12 7-54,-6 8 1,2 7-131,-2 11 1,1 4-188,3 6 0,10 6-221,9 3 1,11-3 53,8-1 1,13-16-83,12-8 0,3-10 129,6-9 1,3-10 9,6-19 0,-8-1 93,-6-13 0,-3-1 49,-12-3 1,-4 8 192,-14 1 43,-4 19 1,-20-10 64,-10 19 1,2 10-224,-7 14 1,15 0-25,-1 14 0,6 1-73,-1 8 0,7-3-91,13-1 1,6-7-77,12 3 0,7-12-21,3-8 1,5-14 87,5-14 0,-10-7 0,0-9-95,-6-3 0,-9 6 121,1-6 1,-6-1 7,1-9 224,-10 0 0,-12 10 227,-16 9 1,1 13-40,-10 21 1,3 9-170,-4 19 0,12-10-72,2 11 1,10-5-257,1 9 0,7-1-17,11-4 1,7-11-67,22-13 0,-8-14 141,7-14 1,3-10 106,2-14 1,-1-2-49,-7-12 1,-6 6-32,-9-2 0,-10 4 40,-9 1 253,-4 6 0,-24 17 271,-11 15 1,1 11-292,0 13 0,7 10-60,-2 9 0,7 0-106,11 5 1,4-13-130,6 8 1,14-11-140,10 2 1,5-9 66,9-10 1,0-5-6,5-10 0,-5-11 48,0-13 0,-6 1 114,1-6 1,-9-2-14,-5-2 0,-11 1 30,-8-1 1,-3 16 39,-12-2 0,1 16 116,-15-1 1,12 9-97,-12 9 0,12-1 221,-12 16-33,10-10-136,-1 26-151,5-16 1,17 3-87,12-13 1,2-14-40,13-14 0,-9-7 75,4-7 0,-2-3-61,2-2 1,-3-10 46,-7-9 0,-6-2 210,-3 2 162,-10 2-136,-9 20 0,-8 22-41,-7 23 0,2 15-25,3 8 1,4 3-5,5 2-98,7-7 19,2-1-9,19-12 0,7-17-60,14-16 1,-7-5-5,-8-14 1,-8 7 51,-2-12 0,-5 4 66,0-13 45,-2 23 96,-15-25-108,-9 41 1,-15-3 55,-5 26 0,10 4-12,3 5-161,17-9-115,-7 14-275,17-10 62,2-7 35,8-4 1,-3-9-152,-10 7 0,-5 6 442,-13 12 1,-1 7 0,-5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6:46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27 8025,'-9'-8'940,"1"2"-299,2 0 0,-1 4-93,2-3 1,4 5-420,-4 5 0,3 3 0,2 6-102,0 0 1,0 2 0,2 2 0,1 1-169,2-2 0,5-1 0,-4-2 0,2 1-95,3-1 0,-3-1 1,1-2-1,2-2 18,2 2 0,1-3 0,1 0 132,-1-1 0,0-3 0,1-4 55,-1 0 0,0-6 0,0-3 60,1-4 1,-6-3 0,-1-2 0,-1-1 50,-4 2 0,0 1 0,0 2 0,2 0 236,-2-1 1,-1 1 0,-2 0 918,0-1-393,0 1-538,0 0 1,-5 8-238,0 6 0,0 6 0,5 8-169,0 0 1,0 1 0,0-1 0,0 2-45,0 3 0,0-3 0,0 4 0,0 1-33,0 3 0,5 0 0,0 1 0,0 2-6,1-2 0,-4 1 1,2 2-1,-2 3 171,-2 2 1,0-3 0,0 2 0,0-5 2,0-3 1,0-2-1,0 3 1,-2-3-27,-2-1 1,0-2 0,-5-6 0,-2-2 37,-2-2 0,-1-1 1,-1 2 40,1-5 0,-2-4 1,-1-1 41,-2 0 0,0-5 0,6-1 0,2 0-194,1-1 1,2-4 0,-3 3 0,3-1-787,2-1 1,-3 6-861,4-6 1756,0 7 0,5-4 0,0 7 0</inkml:trace>
  <inkml:trace contextRef="#ctx0" brushRef="#br0" timeOffset="530">529 141 7824,'0'-9'1646,"0"-1"-1168,0 7 1,0-2 0,0 10-432,0 5 0,0 2 0,0 3 0,0 1-70,0 3 1,0-2 0,0 5 0,0 0-61,0 1 1,0-1-1,0 3 1,0-2-99,0-3 1,0 1 0,2-4 0,1 2-467,1-1 0,1-2 0,-5-2 23,0 0 1,0-4 0,2-2 623,3-2 0,-4-1 0,6-5 0</inkml:trace>
  <inkml:trace contextRef="#ctx0" brushRef="#br0" timeOffset="597">472 299 7824,'-14'0'426,"4"0"950,0 0-824,7 0 1,-3-2-417,6-3 0,2 2 0,2-5 1,6 2-163,3 3 0,1-4 1,2 1-1,1-1-40,2 1 1,7-3 0,-4 2 0,2 1-271,-1 0 1,0-1 0,0 4 0,-2-2-2168,0 2 2503,-5 2 0,4-6 0,-6-1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6:43.2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43 144 7861,'-8'0'930,"0"-5"-312,3 0 1,4-1 535,-4 1-122,-3 3-377,6-4-546,-4 0-249,6 4 0,0-6 1,2 5 11,2-2 1,4 1 83,7 4 0,-6 0 1,1 0-77,1 0 1,2 0 0,-1 1-152,-2 4 0,2-2 193,-2 7 0,-2-2 1,0 3-1,-2-2 14,-3 2 0,4-3 1,-3 2 59,0 1 1,-1 2 0,0 1 0,2 0 18,-2 0 0,-1-4 0,-2-1 0,-2 3-12,-3 0 0,2 3 0,-5-1 0,0 0 42,0 0 0,3 1 0,-3-1 1,1 0 5,-1 1 0,3-6 0,-5-1-2,-1-2 1,3 1-98,-1-3 1,4-2 0,-3 1-199,2-6 0,1 0 1,5-7-295,0-1 1,0 3-123,0-1 1,0 4-824,0-5 1485,0 7 0,6-9 0,2 4 0</inkml:trace>
  <inkml:trace contextRef="#ctx0" brushRef="#br0" timeOffset="434">329 101 6519,'0'-14'2596,"-2"6"-2264,-3 3 0,-3 3-84,-6 2 0,0 2-156,-1 3 1,1 3-83,0 6 1,1 0 0,4 0 0,2 1 23,1-1 0,3 0 0,-5 1 0,2-1-62,2 0 0,-2 0 0,1 2 0,2 2 2,2 1 0,1 0 0,0-5 1,0 0-9,0 1 0,1-3 0,2-1 1,4-1-36,1 1 0,1-5 1,5 1-1,1-1 1,-1-4-1,0 2 1,0-2-109,1-2 1,-1-5 0,0-1 0,1 0-344,-1-1 1,0-4 0,0 3 519,1 0 0,-1-11 0,0 3 0</inkml:trace>
  <inkml:trace contextRef="#ctx0" brushRef="#br0" timeOffset="917">757 101 8054,'0'-10'123,"0"1"0,0 4 596,0-4 0,0 4 581,0-5-362,0 7-705,0-3 1,0 7 0,0 4-126,0 5 1,0-2-1,0 1 1,0 2-119,0 2 1,0 1 0,0 2 0,0 1-158,0 3 0,0-1 0,0-5 1,0 2 17,0 3 0,5-3 0,0 3 0,-2-3-226,-2-2 0,-1 0 0,2 0 0,1 1-1777,2-1 214,0 0 1938,-5 1 0,6-14 0,2-2 0</inkml:trace>
  <inkml:trace contextRef="#ctx0" brushRef="#br0" timeOffset="1200">643 201 8026,'-14'0'600,"-1"0"946,1 0-1063,6 0 0,3 0 1,10 0-309,5 0 0,-2 0 0,1 0 0,4 0-46,4 0 1,-1-2 0,3-1 0,-1-2-212,1 2 0,-4-3 1,5 1-1,-5 2-527,0 1 0,4 1 1,0-2-270,-2-2 0,-1 0 0,-2 5 878,1 0 0,-1-6 0,0-2 0</inkml:trace>
  <inkml:trace contextRef="#ctx0" brushRef="#br0" timeOffset="1698">1228 101 7885,'-1'-8'783,"-2"2"892,-2-1-164,0 6-1241,-1-6 1,4 14 0,-3 2-165,4 4 0,1 3 0,0 1 0,0 4-111,0 1 1,0 2 0,0 4-1,0 1-213,0 0 1,0 4 0,0 2-1,0 0-36,0 0 1,5 3-1,-1-5 1,0-1-189,-3-2 1,1-6-1,1-2 1,2-1-359,-2-4 0,-2-6 1,1-3 799,3-2 0,-4-1 0,6-11 0,-7-2 0</inkml:trace>
  <inkml:trace contextRef="#ctx0" brushRef="#br0" timeOffset="2132">1157 115 7613,'-5'-9'213,"1"-1"0,-1 5 372,5-4 0,0 4-127,0-4 0,1-1-287,4-4 0,3 4 0,6 2-153,1 2 1,-1 1 0,0 5-92,0 0 1,4-1 0,-1-3-1,-1 0-10,2 0 0,-1 3 1,-3 1-1,1 0-25,-1 0 1,0 0 0,1 1 0,-1 3-138,0 0 0,0 3 1,-1-2 182,-3 4 1,-2-1 0,-5 1 61,1 3 1,1-4 0,-6 1 91,-4 2 1,-3 2 0,-6 0-1,-1-2 36,1-2 0,-5 1 1,0 2-1,0 0-130,-2-3 0,5-1 1,-3 3-1,4-3-445,0-2 1,1 4 0,0-5 446,-1-2 0,8-2 0,0-1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6:49.6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244 158 7824,'0'-15'270,"0"1"0,0 5 0,0-1-104,0-1 0,0 3 0,0-1 28,0-3 0,0 4 1,-2-1 3,-3-2 1,4 3-1,-6 0-60,1 2 1,4-1 0,-4 4 0,0-2 64,-4 2 1,2 2 0,-1 1-74,-2 0 0,-2 0 0,-1 1 1,-1 4-48,1 4 1,0-1 0,0 2-1,1 1-60,3 2 0,-2 6 0,4 0 1,-2 0-87,1 1 0,4-4 0,-3 5 0,2-2-143,2 0 0,3 5 1,1-5-1,0-2-31,0-1 1,1-1 0,4-3 106,5-2 1,2-4 0,3-6 76,-1 0 0,0-2 1,1-1-1,-3-3 91,-2-2 0,2-1 0,-2-6 1,1 1 51,-1 0 0,2-1 1,-2 1-1,1 0 74,-2 0 0,4-1 1,-5 1-1,2 0 62,-1-1 1,-4 6 0,3-1 509,-2-1-620,5 5 0,-9 1 0,3 10-113,-4 4 0,-1 6 0,0 2 0,0 4-76,0 1 0,-1 2 0,-3 4 0,0 3-8,1 2 0,-1-3 0,1 5 0,-2 0-53,2 3 0,2-3 0,-1-2 0,-1-3 67,-2-1 0,0-2 0,5-3 0,0-5 82,0-3 1,0-2 445,0 0-338,0-6 1,5-3 0,2-10 0,0-4 1,-2-3-1,5 1 1,-1 2 14,-1-2 0,5-2 0,-4-1 1,4-1-72,1 1 1,1-2-1,1-1 1,1-2-144,2 1 1,0 1-1,-5-1 1,2-1-154,3 2 0,-4 1 0,0 3 0,-3 2-1988,-1 2 2216,1 6 0,3-4 0,-1 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6:52.2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1 244 7831,'0'-14'421,"0"-1"135,0 1 0,0 4-32,0 1 1,0-1 50,0-4-319,0 6 1,1 2-315,4 6 0,3 0 0,6 0-94,0 0 1,1 1-15,-1 4 0,0 3 1,-1 6-1,-2-1 41,-1-3 1,-2 2-1,3-2 1,-3 3 36,-2 1 1,0 0 0,-3 0 0,2 1 37,-2-1 0,1 0 0,-1 1 0,2-1 35,-2 0 1,-2-4-1,-1-1 1,-1 2 35,-4 2 0,2 1 0,-7-1 0,-1-2 44,-2-1 0,-1-3 0,0 3 0,0-4-1,-1 1 1,6-6-1,-1 4 135,-1-3 0,3-2-116,-1 0 0,6-2-88,-2-3 0,3-3 0,4-6-30,3 0 1,-2 4 0,6 1-105,2-2 0,2-2 0,1 0 57,1 4 1,-1-2-1,-1 4 1,-2-1 17,-2-3 1,1 3-1,4-1 1,-1-2 50,-4-2 1,4 3 0,-4 1 0,3-2 25,-3-2 1,2-1 0,-4 0 0,0 1 56,5 3 0,-6-2 1,-1 2 133,-4-3 0,4-1 105,0 0 0,-2 6-21,-8 3 1,-3 4 0,-6 1 14,0 0 1,4 4-1,1 3-184,-2 1 0,-1 1 0,1 5 0,2 1-27,-2-1 1,4 0-1,1 1 1,1-1-132,0 0 1,-1 2 0,3 1 0,-2 2-103,2-1 1,1-2-1,2-2 1,2 0-159,3 1 0,-2-1 1,6 0-1,3 0 71,0 1 0,3-6 1,-1-1-1,0-1-209,0-4 1,1 3 0,-1-1 0,0-2-630,1-1 0,-1-4 1066,0-3 0,7-3 0,1-6 0</inkml:trace>
  <inkml:trace contextRef="#ctx0" brushRef="#br0" timeOffset="350">700 315 7824,'-14'0'309,"0"0"0,0 0 528,-1 0 0,1 0 466,0 0-1054,6 0 1,3 0-1,10 0-138,4 0 0,4 0 0,1 0 0,2 0-87,3 0 1,-1 0-1,4-1 1,-1-3-267,-4 0 1,4-1 0,-2 3 0,-2-1-229,-1-2 1,-2 1 0,1 4 0,-1 0-641,0 0 0,0 0 1110,1 0 0,-1 0 0,0 0 0</inkml:trace>
  <inkml:trace contextRef="#ctx0" brushRef="#br0" timeOffset="750">1229 101 7824,'-2'-10'0,"-1"1"857,-2-2 0,-4 3 318,4-2 0,-1 2-569,1-1 0,3 4 0,-2 10-300,2 4 1,2 4-1,0 1 1,0 2-102,0 3 1,0 2-1,0 4 1,0-1-103,0 2 0,0 1 0,2 1 0,1 1-110,2-1 1,-1 1 0,-4-1 0,2-1-285,3-3 1,-4 3 0,6-3-1,-3 1-26,1-1 1,2 2 0,-4-6-1,1 1-76,0-1 1,-3-1 0,1-6-1,1-2-1000,2-1 1,1-7 839,-1 2 0,-4-5 0,4-5 553,-3-5 0,4-9 0,2-3 0</inkml:trace>
  <inkml:trace contextRef="#ctx0" brushRef="#br0" timeOffset="1198">1172 130 7639,'0'-15'120,"0"1"0,0 4 0,1 1 805,4-2 0,-2-2-686,7-1 0,-5 4 1,4 2-257,2 2 0,2 1 1,3 5-1,1-1-37,2-4 1,0 3-1,-4-2 1,1 2-70,3 2 0,-4 0 0,4 2 0,-3 1-19,-1 2 0,-1-1 1,0-2-1,0 1 32,1 2 0,-1 6 0,-1-2 20,-4 4 1,-1-3 0,-5-1 63,2 2 0,0 2 0,-5 1 61,0 1 1,0-1 0,0 0 0,-2-1 24,-2-4 1,-3 4-1,-4-3 1,2 1 70,-3-2 1,0 4 0,-3-5 0,0 1-89,-4 1 0,3-5 0,-3 3 0,3-1-118,1 1 1,1-4 0,0 0-668,0-2 0,4 3 742,1-1 0,5 1 0,-2-5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56:55.9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86 7833,'-6'-8'1205,"4"-5"-869,-11 12 0,10-4-219,-6 10 1,6-2 0,-2 6-58,3 2 0,2 2 0,0 1 0,0 1-104,0-1 0,0 0 0,0 1 0,2-1-51,3 0 1,-4 0 0,6 1-43,-1-1 0,-3-5 1,5 1 55,-2 1 0,5-3 81,-1 2 0,3-7 44,1 1 0,0-4 0,1-4 0,-1-6 0,-5-1 0,-1 0 0,-1 1 76,-4-1 1,3-1 0,0-3 0,1 1 23,-1 0 0,1 0 0,-4-1 1,1 1 39,0 0 0,-1-5 0,0 0 1,2 1 96,-2 2 1,-2 7 0,-1-1 500,0-1-644,0 5 0,-1-1 0,-2 9-63,-2 3 1,0 3-1,5 6 1,0 0-83,0 1 1,0 0 0,0 3 0,0 3-54,0 1 0,0 0 1,0 3-1,0-2-32,0-3 1,0 6 0,2-4 0,1 2 41,2-1 0,-1 0 1,-4 2-1,0-1-65,0 1 0,2 1 0,1-1 1,2-3 45,-2-1 0,-1 3 0,-2-4 0,0 1 108,0 0 1,-2-2 0,-1-5 52,-2 0 1,-4-4 0,2-2 0,-1-2 81,-3-3 0,-3-1-94,-5-2 0,3-2 0,-3-3 0,5-4-198,4-4 0,-2-1 1,4 0-1,0-1-341,3 1 0,3 0 0,2-1-548,0 1 0,0 0-214,0 0 1,2 4 1220,3 1 0,3-1 0,6-4 0</inkml:trace>
  <inkml:trace contextRef="#ctx0" brushRef="#br0" timeOffset="365">543 286 7833,'-2'-8'-648,"-1"2"2170,-2-1-6,1 6-448,4-6-698,0 7 0,1 0-235,4 0 0,-2 0 0,7 0-141,1 0 0,2 0 0,1 0-138,0 0 0,0-5 1,1 1-330,-1 1 1,-4 1-1,-1 2-397,2 0 1,-3 0 0,2 0 869,1 0 0,-5 6 0,0 2 0</inkml:trace>
  <inkml:trace contextRef="#ctx0" brushRef="#br0" timeOffset="1146">957 272 7833,'7'-8'393,"-6"0"280,4 3 1,-4 2-209,-1-7 0,5 1-205,0-6 1,1 6 0,-2-1-10,0-1 0,1 3 1,-3-1-64,2-2 0,-2-2 1,3-1-228,-4-1 1,-1 1 0,0 0 110,0 0 0,0-1 0,-1 1 24,-4 0 0,2 6 1,-7 1-1,-1 3 57,-2-1 1,-1 0 0,-2 5-76,-3 0 0,3 6 0,-3 2 0,4 2-107,0-1 0,1 6 0,0 4 0,1-2-4,3-1 1,-1 3-1,7 0 1,-1-1 15,-2-2 1,6-2 0,-4 0 35,4 0 0,2-1 0,2-2 0,4-3 62,1-2 1,-4-1 0,6-5 81,1 0 1,2-1 0,1-4-14,0-5 0,-1 2 0,-2-1 0,-1-1-44,1 2 0,0-4 0,0 4 0,-2-2 62,3 1 1,-5 1-1,1-3 1,0 3 275,0 1 1,-3 1-159,5 1 1,-7 5-259,1 0 1,-2 7-1,-2 7 1,0 2-91,0 3 1,0-2 0,0 6-1,0-1-155,0 0 1,-2 0-1,-1 4 1,-1-3-39,0 3 0,3 1 0,-1 1 0,-1-1 99,-2-3 1,0 3 0,5-5 0,0 2 124,0 0 1,0-7 0,0 2 0,0-3 56,0-1 0,0-1 527,0 0-375,0-6 1,0-3 0,0-10 0,2-4-54,3-4 1,-2-1-1,5-1 1,0-1-60,0-3 1,1 2 0,6-5-1,-1-1-35,0 1 1,0 5-1,-1-2 1,-2 1-121,-1-1 1,-1 5 0,6-2 0,-3 5-721,-2 0 0,3 3-1934,-4-2 925,4 7 1,-5-1 52,-4 8 1765,-2 4 0,-8 6 0,-2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02.9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22 192 6950,'0'-14'-609,"0"0"476,0 9 61,0-4 336,0 9 3267,0 0-2875,0-10-317,0 8 0,2-8 371,5 10-52,-4 0-91,6 0-131,-9 0 558,0 0-785,-9 0 0,6 3-120,-4 4 0,5 5 1,2 9-41,0 0 1,-2 0-1,-3 1-51,-2-1 0,0 7 0,7 3-112,0 2 0,7-14 1,2 2-1,1-2-5,-1 0 1,5 2 0,-4 0 0,2-2 25,4-5 1,3 3 0,2-8 39,0 3 1,-6-7 0,-1 2 0,2-5-7,3-2 1,-5-2 0,1-5 29,1-7 0,1-5 1,-1-2-1,-4-1 31,-3 1 0,6 7 0,-6 0 0,0-3 9,1-2 0,-1-2 0,-4 0 1,2 0 151,-2-1 0,-3-8 3,-2-6 1,0-4 0,-2 0 11,-5 5 0,-3 11 1,-6 10-1,2-3-31,-3-2 1,1 5-1,-1 2 1,3 3-86,-3 4 0,-2 3 0,-2 2-266,0 0 0,0 2 1,-1 5-558,1 7 1,0 5 0,2 3-1,3-4-781,1-3 1,11 4 0,-3-5 1541,4 5 0,3 2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04.39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170 107 8208,'-7'-14'1988,"0"0"-983,0 9-184,7-14-467,0 17 0,0-10-205,0 5 0,10 5-10,4-6 0,-3 4-65,4-3 0,-1 4-33,7-4 1,0 5 0,1 2-47,-1 0 0,-7 0 0,0 0-198,3 0 0,2 0 28,2 0 0,0 2 31,0 5 0,-9-2 1,-2 7 97,-1-3 1,-7 1-1,5-3 52,-4 7 0,-3-2 1,0 2 24,0 2 0,-10-4 0,-4 2 15,-5 3 0,-2-5 1,0 0-1,2-1 9,5 1 0,-5-7 0,5 4 0,-5-2 21,-2 1 1,6-1-1,4-5 1,-1 3 98,0 2 1,5 0 37,-7-7-79,9 0-84,-4 0 1,18-2-5,5-6 1,5 6-1,2-5-14,1 5 0,-1-5 1,0-1-30,0 4 0,-6 1 0,-1 3 0,2 0-28,3 0 1,-5 0 0,0 0 0,3 0-20,2 0 0,-5 7 0,0 3 0,3-1-51,2 1 0,-5 6 0,0-2 58,2 5 1,-6 3 0,-3-1 0,-2 0 226,2 0 1,-7 1-1,0-1-69,-12 0 0,-7 0 0,-2 1 0,-3-1-108,-4 0 0,2-2 0,-7-2 0,0-6-55,0-1 0,0 4 1,-5-7-1,5-2-316,2-3 0,-4-2 0,6 0 1,3 0-612,3 0 0,2-2 1,-1-3-1566,1-2 2534,0 0 0,0 7 0,-1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05.3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340 298 7379,'0'-14'825,"0"0"0,0-1-213,0-6 0,0 0-136,0 0 0,0-1-81,0 1 1,0 0-89,0 0 1,0-1-200,0 1 0,-2 2 1,-5 5 0,-7 7 1,2-2 0,-2 2 15,-3 2 1,-2 2 0,-2 3 0,0 0 11,0 0 1,-1 10-1,1 4-79,0 5 1,0 2 0,-1-2 0,4-2-65,3-3 1,-1 0-1,9 7 1,0 0-60,-3 1 0,8-1 1,-5 0-35,4 0 1,3 1 73,0-1 0,3-2 0,2-3 9,2-1 0,9-11 2,-2 3 0,5-7 1,2-4 12,1-3 1,-8-3 0,0 5 0,0-4 25,-2-3 1,5 5 0,-8-5 0,0 0 42,1 1 0,6 4 1,-4-8-1,2 1 69,1 2 1,-8-4 0,4 6 0,1-1 160,0-6 1,-7 5 0,4 0 123,1 3 1,-6-5 428,11 7-568,-11 0 1,6 9 0,-10 5-64,0 7 0,-7 8 1,0 4-109,2 2 1,-5 0 0,3-4 0,3 2-53,1 2 1,1 8 0,-3-6 0,-2 1-21,2 0 0,3 6 1,2-4-1,0 1-201,0-6 0,0-5 1,0-1-1,0-1-460,0 0 1,0 0-1,-2 1-3107,-5-1 1074,4-9 2654,-6-3 0,9-18 0,0-3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4.6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7533,'14'14'3238,"1"2"-2609,1 5 181,3 7 0,5 6-1,6 9 1,4 8-585,6 6 405,4 8-91,-9-14 1,1 1-180,21 29-135,-9-13 0,0 0-45,6 6-90,-12-17 0,0-2-90,0 1-270,18 21-180,-32-41-1632,9 10 283,-21-24-2699,-2 15 3059,-13-11 1439,-33 53 0,5-27 0,1-8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06.1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319 22 8422,'-14'-12'1577,"0"5"1,7 5-1149,-7 2 0,6 0 0,-6 0-192,-2 0 1,4 7 0,-2 2 0,0 3-30,2 5 1,-5 1 0,8 6-1,-3 2-60,-5 2 1,6 3 0,-1-5-1,0 5-169,0 2 1,8-5 0,-4 5 0,4 0-40,-3 0 1,4-7 0,-4 3-1,5-6 40,2-2 0,2 1 1,3-1-1,4 0-156,3 0 1,0-6 0,4-4 0,-1-1-50,1-5 1,3 4 0,2-2-1,1-2-14,-1-3 0,0-2 1,0 0 128,1 0 0,-1-2 0,0-3 0,0-4 62,1-3 1,-8 5-1,-2-7 212,-3-3 1,5-2-1,-7-2 234,-2 0 0,-5-1 0,-7 4-105,-7 3 0,-5-1 0,-2 9 1,-3 2-180,-4 3 1,2 2 0,-7 0 0,2 0-328,5 0 1,-5 9 0,3 5-1,2 5-1470,2 2 1,3 1 1682,0-1 0,0 10 0,-1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31.277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83 8013,'0'-21'2026,"0"-1"-88,0 1-1710,0 9 1,0 5-1,0 14 1,0 8-189,0 3 1,0 6 0,0 2-1,0 5-273,0 2 0,0 2 0,3 8 0,2-1-823,2 1 1,2 2 1055,-2 4 0,-4-4 0,6 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31.958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0 192 6967,'0'-21'2489,"0"7"-1689,0 0 1,0 7-24,0-8 0,2 1-509,6-7 1,-4 7 0,10 2-222,3 3 0,2-6 0,2 8-4,0 3 0,1-1 0,-1 0 0,0-2-234,0 2 1,1 3 0,-1 2 0,0 0-152,0 0 1,1 0 0,-1 0 0,0 2-45,0 5 1,-6-2 0,-4 9 279,-1 3 1,4 2 0,-7 2-1,-2 0 75,-3 0 1,-9 1 0,-2-1 0,-3 0 61,-5 0 0,-2 1 1,-4-1-1,-3 3 222,-3 4 1,1-4 0,7 2-1,0-8 150,-1-3 1,1-1 0,0 5 104,0-5 0,11 2-407,10-9 1,12-2-1,16-10 1,8-4-365,4-3 1,5-2 0,4-5 0,6 3-437,-1 1 0,7 4 1,-4-4-1,4 6-1837,3 0 2536,0 6 0,0-16 0,-1 7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37.91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43 86 8013,'0'-15'139,"0"1"386,0-2 0,0 4 955,0-2-427,0 9-564,0-4 1,-2 11-179,-5 5 0,4 5 0,-4 9-94,5 0 0,0 3 0,-3 2 0,-2 2-21,2-2 0,3 5 0,2 0 0,0-1-122,0 1 1,0 4 0,0-4 0,0 0-54,0 0 0,0-1 0,0-4 0,0 3-25,0-3 0,0-3 0,0-2 1,2-2-239,5-5 1,-4-2-1,6-7-1508,0 2-87,-6 10 1,6-17-146,-9 0 1982,0 0 0,0-19 0,0 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39.1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511 85 8013,'0'-14'33,"0"0"0,7 7 454,0-7 1,0 7 288,-7-7-76,0 9-489,0-5 1,-2 10-191,-5 0 1,2 0 12,-9 0 0,0 0 1,-8 0-35,1 0 0,0 3 0,0 1 50,-1 4 1,-6-1-1,0-7 1,2 0 2,2 0 0,3 0 0,0 0 1,-1 0 35,1 0 1,0 0 0,0 0 0,-1 0 120,1 0 1,7 0 0,0 0 38,-3 0 1,5 0 244,-2 0-170,10 0-140,-15 0 1,16 2-188,-4 5 1,5 5-35,2 9 0,0 0 1,0 1 34,0-1 0,0 0 0,2 0-28,5 1 1,-4-1 0,4 0-146,-5 0 0,0-6-47,6-1 141,-6 0 0,10-2 48,-5-5 0,-2-5 48,9-2 0,-10-2 0,6-3-13,-1-2 0,3-7 1,7 4-25,-5-1 0,5 6 1,-7-5-1,2 3 6,0 0 1,0 0 0,5 5-1,-2-3-43,-3-2 0,0 0 1,7 7-39,1 0 1,-1 0-1,0 0 37,0 0 1,-2 2 0,-2 3 40,-3 2 1,-2 10 0,4-6 0,-4 4-4,-2-1 1,-3 0 0,-7 7 82,0 0 1,0-6 0,0-1 0,-3 0 139,-4-2 0,-2 7 0,-10-5 1,0 2-36,-5-2 1,-2 3 0,3-8 0,-3 1-54,-3-1 0,-1 1 1,4-6-1,-3 4-93,3-4 1,-4-1-1,1-3 1,3 0-270,3 0 1,9 0 0,0-3-2525,-3-4 2773,8 5 0,-1-17 0,10 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41.9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320 319 8013,'0'-21'506,"0"0"0,0 7-62,0 0 1,0-1-180,0-6 1,0 0-1,0 0 2,0-1 1,0 8 0,0 0-43,0-2 0,0 4 0,0-2-65,0-3 0,0 5 0,-3 0-72,-4 3 1,-2 0 0,-8 4-1,3-2-11,-3 2 1,6 3-1,-3 2 1,-3 0-11,-2 0 1,-2 7-1,0 2 1,-1 1-14,1-1 0,0 8 1,2-3-96,5 5 0,-3-5 0,10 0 0,0 3-15,-2 1 0,6 4 0,-4-1-4,5 0 1,2-7-1,2 1 14,5 1 0,5 3 0,9 0 0,1-3-23,-1-1 0,0-8 0,0 4 0,1 1 34,-1 0 0,0-5 1,0 7-1,1 0 8,-1-2 0,0 7 0,-2-5 0,-2 5-6,-3 2 0,0 1 0,5-1 0,-3 0 2,-2 0 1,-9 8 0,2-1-1,-4-2 28,-3-2 0,0-3 0,-3-2 0,-1-3 40,-4-1 0,-8-4 1,2 4-1,-5-6 90,-2 0 1,-1-6 0,1 4 0,0-5 26,0-2 1,-1 0 0,1 0 0,-3-2 14,-4-5 0,12 2 0,-6-9-119,3-3 1,3-2-1,2-2 1,7 0-61,4 0 0,3-8 1,0 1-1,3 2-113,4 2 1,2-4 0,10 0 0,0-1-251,5-1 1,2 4 0,-5-10 0,2 1-355,6 2 0,-6 0 0,6 7 1,-3-2-1046,2 2 1772,-14 2 0,24 3 0,-14-1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40.17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1 150 8013,'0'-22'0,"0"1"447,0 0 1,0 7-1,0 0 467,0-3 1,0 5 591,0-2-252,0 9-990,0-4 1,0 18 0,0 6 0,0 6-26,0 7 0,0-2 0,0 7 0,0 0-42,0 0 1,0 3 0,0 6 0,0 1-110,0-1 1,0-6 0,0-1-1,2 0-330,5-1 1,-2-1 0,7-7-1,-3 2-389,-4-2 0,5-2 0,-1-3-1206,3 0 0,-7-7-1348,2 0 3185,4-9 0,-8-5 0,6-12 0</inkml:trace>
  <inkml:trace contextRef="#ctx0" brushRef="#br0" timeOffset="433">256 171 8131,'0'-21'1324,"-2"9"-582,-5 5 0,4 7-568,-4 7 1,5 5-1,2 11 1,0 3-95,0 3 0,0 6 0,0-4 0,0-1-72,0 1 0,0 5 0,2-6 0,3 1-172,2 0 1,7-1-1,-4-4 1,1 3-46,6-3 0,-1-10 1,1-2-1,-3 1 8,3-4 1,1 6 0,4-10 122,-1-2 1,0-5 0,1-7 38,-1-8 1,-2 1 0,-3-5 0,-2-4 106,3-1 1,-5-7 0,-1 1 0,-1-3 48,-5-5 1,4 0 0,-2 0 0,-2 3 71,-3-3 1,-4-9 0,-5 0 0,-7 4 11,-5 5 0,-5 12 0,-2-2 0,-2 7-177,2 7 0,-5 4 0,0 10 0,1 3-382,-1 4 0,3 4 0,6 13 0,1 2-587,0 2 0,9 10 1,5-5 944,5 0 0,-8 17 0,-2-5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51.491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21 234 8013,'0'-12'170,"-2"3"1,-3 7 726,-2-6-546,0 6 1,7-10 4,0 5 1,0 2 52,0-9 0,0 7-121,0-7 0,0 7 0,0-7 55,0-3 0,10 5-278,4-2 1,5 2-1,2-4-154,0 2 0,0 7 1,1-5-50,-1 2 1,0 3-1,0 7-87,1 0 1,-1 0 0,0 0 68,0 0 1,-6 7 0,-4 3 0,-1 2 17,-5 4 1,-1 3 0,1 2 0,2 1 109,-2-1 1,-3 0 0,-4 0 0,-3 1 138,-2-1 0,-9 0 1,1 0-1,-4 1 83,-2-1 0,-7 0 0,0 0 0,2 1 57,2-1 0,3-7 0,-1 0 218,1 3-425,9-8 1,5 1-1,14-10 1,8-3-89,3-4 0,11 2 0,1-6 0,4-1-204,3 0 1,1 5 0,0-5 0,-5 3-145,-2 4 0,6-4 0,-4 1 0,1 4-926,-6 1 0,-5 3 1318,-1 0 0,-1 10 0,0 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52.040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1 125 8013,'0'-21'588,"0"0"0,0 0 446,0-1 0,0 8 712,0 0-1395,0 9 0,0-2 0,0 14-208,0 8 1,0 3 0,0 4 0,0 1-258,0 6 1,0 4 0,0 9 0,0 3-185,0 5 1,0-5 0,0 4 0,0-2-366,0 3 1,0-8-1,0 3 1,0-7-546,0 0 1,0-5 1207,0 2 0,0-9 0,0 5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58.8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97 413 7683,'-12'-9'-320,"-7"7"1216,5-5 1,2 4 13,-2 3 0,7 0 661,-7 0-1296,9 0 0,5 0 0,14 0-116,5 0 1,3 0 0,-1 0-1,0 0-59,0 0 1,3-2-1,2-3 1,2-2-210,-2 2 0,-2 3 1,-1 2-1,3 0-340,3 0 1,-1 0 0,-7 0-864,1 0 1,-8 0-1511,0 0 1421,0 0 1401,-2 0 0,7 0 0,-7 0 0</inkml:trace>
  <inkml:trace contextRef="#ctx0" brushRef="#br0" timeOffset="300">671 95 8000,'12'-22'372,"-5"1"1,-3 7 1954,4 0-1183,-6 0 0,7 4-718,-9 10 0,0 10 0,0 11 0,0 0-287,0 0 1,0 8-1,0 1 1,0 3-72,0 5 0,0 2 0,0 3 0,0-1-248,0 1 1,0-8 0,0 1-1,0 2-340,0 2 0,0 0 0,0-2 1,0-5-168,0-3 0,0-1 0,-2-8 0,-3 0-1501,-2 0 2188,0 1 0,7-11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3.17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65 197 8180,'-2'-20'0,"-3"3"190,-2 3 0,-8-1 404,8-6 1,-7 6 0,6 1 208,3-3 1,3 5-524,2-3 0,10 10 0,2-5-36,0 1 0,7 6 0,-4-4-216,4 5 0,3 2 0,0 0-341,-1 0 1,1 0 0,0 0-43,0 0 1,0 2 0,-3 5 154,-5 8 0,3-3 0,-9 3 0,-4 4 65,-1 8 1,-3-3-1,0 5 1,0-3 6,0 3 0,-3-2 0,-1 7 0,-6-3 108,-2-4 1,0-3 0,-5-2 0,2 0 383,-2-1 1,0 1-1,0-2-83,3-6 1,-1 3 73,-6-10-313,9 1 1,12-16-1,12-1 1,2-1-54,1 0 1,-1 1 0,8 4 0,0-2-74,0 2 1,-1 2 0,1 3-55,0 0 0,0 10 0,-1 4 36,1 6 0,-10 2 1,-2-1-1,-3 1 116,1 0 0,-1 0 0,-7-1 0,0 1 247,0 0 0,-10 0 0,-4-3-154,-6-4 0,-4 2 0,-3-10 0,-2-2-128,3-3 1,-6-2-1,3 0 1,3 0-179,1 0 1,-4-7 0,3-3 0,4-2-472,5-5 0,5-5 1,-3-4 669,8-3 0,-5 0 0,0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5.2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14 6363,'-5'-6'2519,"0"2"-2069,0 0-91,-2 4 1,0 3-90,-1 3 0,-1 2 180,-5 10-180,2 0-91,-7 8 91,5-3 0,-3 4 90,-1 2 0,-1 4 0,0 4 449,-11 24-539,7-10 0,5-4 0,0 1-91,-2 12-44,5-7 0,1 1 45,0 11-45,4-10 0,1 1-45,1 8-712,9 0 1,3 14-1,1-11 532,1 7 90,3 12 0,3-8-179,0-41-631,-4-14 90,0 2-1348,-5-17 718,-4-6-1618,-4 0 4293,3-1-1325,-22-5 0,9-1 0,-16-6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5:57.8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65 383 7849,'-14'-2'651,"-1"-5"1,8 5 443,-7-5 42,9 4-155,-4 3-163,9 0-518,0 0 0,9 0-135,6 0 0,3 0-86,4 0 0,-1 0 0,0 0-127,0 0 1,1 0-1,-1 0-93,0 0 0,-7 0 1,-2-2-1,0-3-913,0-2 0,-5 0-270,7 7 1,-7 0 1322,7 0 0,-9 0 0,4 0 0</inkml:trace>
  <inkml:trace contextRef="#ctx0" brushRef="#br0" timeOffset="533">532 192 8013,'0'-14'417,"0"0"1,0 0 340,0-8 1,0 8-393,0 0 0,3 2 0,1-4-109,3 2 1,3 9 0,-5-5-45,2 1 0,2 7 0,-2-6-175,7 6 1,5-5-109,2 0 0,1 0 1,-1 7-107,0 0 1,-7 0 0,-2 2 0,0 3 49,0 2 1,-5 10 0,5-3 0,-3 5-97,-4 2 1,-3 0 0,-2 0-1,0 1 135,0-1 1,-7 0 0,-2 0-1,-3 1 176,-5-1 0,-2 0 0,-2 0 0,0 1 80,0-1 1,-1 0 0,1 0 0,0 1-19,0-1 1,-1-7-1,1-2 1,0 0 514,0-1-168,-1-6-443,11 5 1,11-10-1,14 0 1,5 0-67,2 0 0,0-3 1,0-1-1,1-4-197,-1 4 1,3 1 0,2 1 0,2-3-96,-2-2 0,-3 0 0,-1 7 0,-1 0-732,0 0 0,0 0 1,1 0 1034,-1 0 0,0 0 0,1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01.47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64 171 7812,'-14'11'501,"0"-4"-168,9-4 0,-7-3 358,5 0-400,5 0 0,-8-3-19,10-4 0,0 3-47,0-11 1,0 1-23,0-7 1,3 7-114,4 0 1,-3 2 0,11-5-39,1 3 0,-4 9 0,0-4 0,-1 2-84,1 0 0,-5 0 0,8 4-27,1-4 0,-4 5 0,2-5 13,3 4 0,1 3 0,4 0-75,-1 0 0,-7 3 0,0 4-22,3 7 1,-8-2 0,-2 2 122,-4 3 1,-3 2 0,0 2-1,0 0 16,0 0 1,0 8 0,-3-1 0,-4-2 40,-7-2 1,-2 4-1,-1 0 1,3-2 77,-3-2 0,-9-1 0,-2 3 0,2 3 63,2-3 1,10-10 0,0-2 0,-2 1 212,-3-4 1,5 6-149,-1-10 1,11 2-65,-3-2 0,7-4 0,7 2-109,7-10 1,5 0 0,2-7 0,0 3-95,0 4 0,1-4 0,-1 2 0,0 0-10,0-3 0,8 8 0,-1-5 0,-2 2 16,-2-2 1,-3 4 0,0-4-74,0 5 1,1-5-1,-1 0-682,0 2 0,-7 3-1088,1 2 1,-11 2 1860,3 5 0,-14 5 0,-5 9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03.12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1 171 8013,'0'-22'14,"0"8"0,0 0 413,0-3 0,0-2 390,0-2 1,0 0 892,0 0-307,0 9-250,0 2-826,0 10 0,0 3 1,0 4-133,0 7 0,0 5 1,0 2-1,0 0-42,0 1 0,0 6 0,0 3 0,0 2-141,0 5 0,0-1 0,0 1 0,0-2-79,0 1 0,0 4 0,0-1 0,0-3-75,0-1 0,2-8 1,3 5-1,2-2-1540,-3-5 0,-1-2-1763,-3-3 3445,0-9 0,9-3 0,3-9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07.17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868555.8125"/>
      <inkml:brushProperty name="anchorY" value="-1.04124E6"/>
      <inkml:brushProperty name="scaleFactor" value="0.5"/>
    </inkml:brush>
  </inkml:definitions>
  <inkml:trace contextRef="#ctx0" brushRef="#br0">43 468 8013,'-10'-21'408,"8"6"1,-8 4 423,1 1 0,7 1 215,-6 2 1,6 2-365,2-9 0,2 9-473,6-2 1,-4 7-1,8 7 1,0 7-71,0 5 1,-5 2 0,5 3 0,-1 2-78,1 2 0,0 10 0,5-3 0,-3 6-202,2 1 0,-4-7 0,2 1 0,3-1 7,2-2 1,0 5-1,-3-10 1,-2-4 60,3-7 1,2-1-1,2-11 166,0-7 1,0-8 0,1-14 0,-1-4 32,0-7 1,10-8 0,2-6 0,5-8-43,4-4 0,-4-3 1,14 0-1,0 0-83,5 1 0,-3 6 0,3 3 0,-1 2-157,-1 4 1,-4 13 0,-8 7-1,-3 4-186,-4 3 1,1 7 0,-8 2-1,-3 2-447,-3 6 0,-2 1 1,1 6-679,-1 4 1,-9 5 1464,-5 9 0,5 0 0,-1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9:34.95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54228E6"/>
      <inkml:brushProperty name="anchorY" value="-1.69846E6"/>
      <inkml:brushProperty name="scaleFactor" value="0.5"/>
    </inkml:brush>
  </inkml:definitions>
  <inkml:trace contextRef="#ctx0" brushRef="#br0">43 468 7726,'-2'-19'254,"-3"2"246,-2 3 1,-2 7 0,4-7 521,-2-3 1,0 6 308,7-4-904,0 11 0,0-3 1,0 14-191,0 7 1,0 5-1,2 2 1,3 3-174,2 4 0,7-2 0,-5 9 1,1 3-42,-1 2 0,5-4 0,-4-1 0,-1 1-70,1-3 0,4 4 0,-5-8 0,3-3-118,5-3 1,-5-1 0,2-4 73,2-3 1,-4-6 0,0-11 112,-3-5 1,8-8 0,-5-11-21,-1-2 1,8 0-1,-4 4 1,3-2-23,4-2 1,1-10-1,6 3 1,6-5-69,5-3 0,3 1 1,2-3-1,2-3-45,2-1 0,10-3 0,-2 5 0,4-1 93,3 8 1,-9 0-1,-6 12 1,-4 2 4,-3 2 0,-1 10 0,-6 2 0,-7 3-22,-4 4 1,0-4-1,2 2 1,2 2 8,-2 3 0,-5-1 0,-4-2 1,-3-2-259,2 3 1,-4 1-308,2 3 1,-9 10-66,2 4 0,-4-2 1,-6 2-137,-4 2 1,5-4 813,-5 2 0,-5 1 0,0 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05.568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0 104 8039,'0'-21'761,"0"0"0,0 0 1220,0-1-1598,0 11 1,0 3-1,0 16 1,2 6-313,6 5 1,-6 9 0,5 3 0,-2-1-288,2 1 1,-5 7-1,5-3 1,-4 5-560,-3 3 1,7-1-1,0 1 1,-3-1 774,-1 1 0,-3 9 0,0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06.302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192 107 7104,'-12'-21'1438,"5"0"1,5 7-1144,2-1 0,2 11 0,3-6 0,4 3-302,3 0 1,2 0 0,7 7-110,1 0 0,-1 0 1,0 0-75,0 0 1,-6 0 0,-1 0-233,2 0 1,-4 2 0,0 5 205,-3 8 0,-2-4 1,-7 4-1,0 1 196,0 3 0,0 2 0,-2 0 129,-5 1 0,2-1 1,-7 0-1,1 0 109,-1 1 0,0-8 0,-5 0 362,3 3 0,0-1 66,-7-2-597,9 5 0,5-16-78,14 4 1,-2-7 0,9-5 0,2-2-148,3 2 0,3 3 1,-1 2-1,0 0 51,0 0 0,-6 2 1,-1 5-1,0 7 48,-2 5 1,4 2 0,-9 1-1,-2 1 123,-3 6 1,-2-3 0,0 7-1,-2-3 110,-5-4 1,-5 0 0,-9-2 0,0 0-110,-1-6 1,-6-3 0,-3 1 0,-2-4-145,-5-3 1,5-1-1,-2-11 1,0-4-413,2-7 1,-5-7 0,9-5 0,3-5-982,3-2 1490,11-3 0,3-15 0,9-4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06.702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83 7726,'0'-21'597,"3"2"0,2 2 2654,2 3-2842,0 10 1,-7-4 0,0 16 0,0 6-405,0 5 1,0 11 0,0 3-1,0 3-551,0-1 0,0 3 1,0 9-1,0 3-2181,0-3 2727,0 7 0,0 1 0,0 8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07.417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107 213 7726,'-2'-19'-137,"-3"2"0,-2 3 869,2-2 0,3 4 1,2-2 136,0-3 0,0 5-594,0-2 1,2 2-1,3-4-314,2 2 0,9 7 0,-1-5-215,3 2 1,4 3 0,-1 7-311,0 0 0,0 0 1,1 0 253,-1 0 0,-9 3 0,-3 1 0,-2 6 188,0 2 1,0 2 0,-7 7 0,0 0 106,0 0 0,-2 1 0,-5-1 0,-5 0 173,0 0 1,-4 1 0,6-1 0,-1 0 69,-6 0 0,5-2 0,0-2 1,1-5 580,-1-3-200,7 8-584,-4-15 1,16 5-1,2-12 1,3-2-244,5 3 1,1 1 0,4 3 28,-1 0 0,0 0 1,0 0-1,1 3 15,-1 4 0,-7 4 0,-2 11 0,0-1 112,0 0 1,-8 8-1,3-1 1,-4 0 123,-3 3 1,-10-7 0,-4 6 0,-7-1 12,-7-1 0,2-7 0,-8-7 0,1 1-237,0-4 0,5-1 0,-5-10 0,2 0-145,5 0 1,3-3 0,1-4 306,1-7 0,0-14 0,0-5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07.953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0 168 7726,'0'-21'228,"7"0"0,1 0 0,-4-1 1131,-1 1 1,-3 0 1526,0 0-2374,0 9 0,0 5 0,0 14-410,0 7 0,0 14 0,0 8 1,0 6-634,0 8 0,0 4 0,0 10 0,0 2-1594,0 5 1,0-5 2124,0 5 0,0 4 0,0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5.66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6723,'3'10'3418,"2"2"-2788,2 2-1,5 4-89,1 3 90,1 4-180,2 1-91,-1 3 1,1-1 0,6 10-270,-7-11 0,7 12-180,-11-20 90,5 4-90,-8-14 90,5 1 0,-6-6 360,12-2-180,-7-2 89,9-3 1,-5-2 540,27-9-630,-13 3 180,35-13-270,-31 11 89,25-11-89,-27 12 90,18-6-90,-24 9 0,10-2-90,-18 7 0,0 0 90,-9 2-90,-3 1 0,-2 1-90,-1 0-270,-1 0-359,0 0-1890,1 0-3237,-2 0 4856,-5 4 181,-6 4 809,-6 6 0,-2 2 0,1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08.633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191 277 7726,'-7'-14'0,"0"-1"0,2-1 593,3-3 1,2 5 0,0 0 118,0-3 0,0-2 0,0-2-453,0 0 1,10 7 0,4-1-65,5-1 1,11-1-1,3 1-367,0 2 0,-2 9 1,-10-2-1,1 4-292,-1 3 0,-7 0 1,0 0-1,0 3 18,-2 4 0,5 5 0,-10 9 0,-3 0 226,-1 0 0,-3 3 0,0 2 0,-3 5 131,-4 2 1,3-5 0,-10 5 0,-3-2 210,-2-5 0,5-3 0,0-1 0,-3-1 183,-2 0 1,0 1 0,3-4 0,2-1 368,-3-3 0,5-9-43,-2 2 1,12-5-524,2-2 0,2-7 0,12-2 0,3-1-169,2 1 0,2-5 0,0 7 0,1 2-201,-1 3 0,0 2 0,0 0 0,-2 2 42,-5 5 1,3-2 0,-8 9-1,1 2 199,-1 3 0,-2 3 0,-7-1 0,0 0 113,0 0 1,-9 5 0,-5 0-1,-8-2 195,-6 2 0,2-7 1,-9-8-1,-3 1-292,-2 0 0,-3-7 1,1 2-1,2-5-544,4-2 1,-2 0 0,10-2 548,2-5 0,-7-5 0,0-9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12.88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319 235 8231,'0'-12'2541,"0"0"-1709,0 5-405,0 5 1,3-17-35,4 5 0,-5 2-200,5-2 1,-4 7 0,-1-8-88,5-1 0,-5 4 1,5-2 59,-4-3 1,-3 6 0,-3-1 70,-4 2 1,3-4 0,-10 7-25,-3 2 0,5 3 1,-2 2-1,-3 0-46,-1 0 0,-4 0 0,1 2 0,2 5-39,5 8 1,-10-4 0,8 6 0,-1 4-76,-2 5 0,1 10 0,-1-6 0,2 3-105,3 5 1,7 2-1,-5 3 1,3-3-170,4-5 0,3 3 1,2-7-1,2-1-8,5 1 1,2-3 0,8-9 0,-3-4-33,3-8 0,-6-5 0,4-2 1,1-2 77,3-5 0,2 2 0,-2-12 0,-2-4 177,-3-5 1,-2-2 0,4 4 0,-2-2 152,3-2 0,-5-8 1,0 6-1,-1-1-27,1 0 0,-7 1 0,4 4 1,-2-3 313,1 3 0,6 3 592,-7 1-846,0 11 1,-7 4 0,0 14 0,0 9-154,0 10 0,-7 0 0,0 10 0,0 1-36,-3 3 1,8 3 0,-5-3 0,4-2-39,3-3 1,0 1 0,0 4 0,0-2 74,0-3 1,3-9 0,1 2 0,6-6-19,2-8 1,-5 2-1,7-9 33,2-2 1,3-5-1,3-7 1,-1-9-21,0-10 0,-7 0 0,0-10 1,3 1-109,2 2 0,2-7 0,0 6 0,1-1-599,-1 0 0,-2 9 0,-3-3 0,-2 6-2260,3 1 1,-8 8 2943,-1 0 0,3 9 0,1-4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15.15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149 86 7726,'-9'-12'1631,"-3"5"0,-7 14-1377,5 7 1,-3 5 0,10 5-1,0 2-73,-2 2 1,6 7 0,-4-4 0,5 0-151,2 0 0,0-1 0,0-1 0,0 4-127,0 0 0,9-3 0,3-8 1,2-1-182,1 0 1,-1-2-1,5-2 1,-3-6 118,-2-1 0,0-3 1,8-7 74,-1 0 1,0-2-1,-2-6 1,-2-6 130,-3-5 0,0-9 1,5 0-1,-3-1 188,-1-1 0,-8-1 0,4-7 0,-1 3 27,-5-3 1,-3 5 0,-2-2 0,0-3-117,0-2 1,0 4 0,-2 3 0,-5 5-94,-8 9 1,-4 0 0,-2 12 0,-2 2-439,-6 3 1,3 11-1,-7 5 1,0 5-572,0 3 0,7 8 0,-2 6 0,4 6 955,3 8 0,0 4 0,-1 10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16.91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149 128 8081,'-14'-7'905,"0"0"1,9-3-97,-2 3 0,4 3-565,3-10 1,3 6 0,4-3-155,7 1 1,5-4-1,2 7 1,0 2-69,1 3 0,-1-1 1,0-1-172,0-3 1,1 0-1,-1 7 1,0 0-61,0 0 1,-6 0-1,-1 0 41,2 0 0,-4 0 1,0 2 33,-3 5 1,1 2-1,-6 8 77,4-3 0,-1 0 1,-10 5-1,-1-2 148,-4-3 0,-8-7 1,2 7 61,-5 3 1,-9 2 0,-1-1 0,3-1-12,3-3 0,1-2 0,1 5 1,0-6 130,0-1 0,6-1 1,1-4 205,-2 2-401,6 0 0,3-7 0,14-2-72,7-5 1,5 2 0,3-7 0,-1 3-47,0 4 0,0 0 1,1 1-1,-1-4-131,0 4 1,0 1 0,1 3-114,-1 0 0,0 3 0,0 4 212,1 7 1,-8-2-1,-2 2 1,-3 2 133,-4 3 0,-3 3 0,-2-1 0,-2 0 46,-5 0 1,-5 3 0,-9 2 0,-1 2 92,1-2 0,-7-9 0,-3-3 0,-2 0-113,-5-2 0,5 0 0,0-8 0,0 4-237,0-4 1,7-4 0,-2-4-1,4-6-729,3-2 1,2 5 0,2-7 877,3-2 0,10 6 0,-6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18.51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83 170 6870,'-14'0'1697,"0"0"1,7-2-663,-7-5-112,9 5-461,-4-17 1,11 7-174,5-9 1,-4 6-1,6 4-153,0 1 1,3-4 0,7 5 0,-2-1-108,-3 1 0,0-1 0,7 6-159,0-4 1,-6 1 0,-1 7-77,2 0 0,3 0 0,2 0-184,1 0 1,-3 3 0,-3 4 25,-2 7 0,-9 5 1,2 2 225,-5 0 1,-4 3 0,-5 2 0,-5 2 135,0-2 1,-6-2 0,1-1 0,-7 3 144,-4 3 1,-3-1 0,5-7-1,-2 1 281,2-1 1,2-2 0,3-3 217,0-2 1,2-6-369,5 6 0,7-10 0,16 1-383,13-10 0,1-4 0,13-8 1,1 6-361,3 1 0,3-4 0,-1 5 1,1-1-593,-1 1 0,-6 2 0,-3 7 1061,-2 0 0,6-10 0,-3-2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19.14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83 171 7317,'-22'0'2298,"1"2"-67,0 5-1592,9-4 0,5 6-487,14-9 0,-2 0 0,11 0 0,6 0-254,4 0 0,2 0 0,-4 0 0,2 0-331,2 0 0,0-7 1,-7 0-1,1 2-658,-1 3 0,0 2 1091,0 0 0,1-10 0,-1-2 0</inkml:trace>
  <inkml:trace contextRef="#ctx0" brushRef="#br0" timeOffset="584">508 149 7555,'0'-21'476,"2"9"1,3 3 211,2 0 0,0 4 0,-5-7 17,5 3 0,-2-6-311,9 8 1,-7-7-362,8 7 0,-1-2-173,7 2 0,-7 4 0,0-4-375,3 5 1,-5 4 290,2 5 0,-9-2 0,4 7 0,-2 0-86,0-1 0,0-4 0,-7 8 210,0 1 1,-2 3 0,-3 2 0,-4 0 88,-3 1 0,5-8 1,-7 0-1,0 3 49,2 2 0,-7 2 1,7 0-1,-2 0 35,0 1 0,-1-1 1,-6 0 97,0 0 1,7-2 0,2-2 560,3-3-324,-8-9 1,15 2-295,-5-14 0,14 4 0,4-6 0,4 2-18,-1 0 0,-7-8 0,7 8-220,3 3 1,1-6 0,4 3-119,-1 2 1,-7 3-1,0 2-80,3 0 0,-5 2 215,2 5 1,-2-2 0,4 9 9,-2 3 0,-7-5 30,8 2 1,-8-9-280,7 2 1,0-5 0,7-4-375,1-5 1,-8-5 719,0-9 0,9-10 0,11-2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17.38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62 371 7726,'-21'0'1465,"7"0"729,0 0-1832,9 0 1,-2 0-1,14 0-293,7 0 1,5 0 0,4 0-1,3-2-152,3-5 0,1 4 0,-4-4 0,3 5-693,-3 2 1,4-7 0,-1 0-1,-3 2-691,-3 2 1,-1 3 1466,-1 0 0,0-9 0,0-3 0</inkml:trace>
  <inkml:trace contextRef="#ctx0" brushRef="#br0" timeOffset="218">466 137 7726,'0'-21'33,"0"0"0,0-1 1205,0 1 1,0 0 772,0 0 1,0 11-1582,0 10 1,7 10 0,0 11-1,-2 3-421,-3 4 0,5-2 0,0 9 1,-2 3-294,-3 2 0,1 3 0,1-1 1,4 1-959,-4-1 1,1-6-1,0-1 1242,2 3 0,9 2 0,-4 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15.63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74 402 7726,'-10'-14'1111,"-4"0"0,2 9 42,-2-2 1,7 5-526,-7 2 0,12 0-530,2 0 1,9 0-1,12-3 1,0-1-71,1-3 0,6-1 1,0 8-1,-2 0-300,-2 0 1,0-7-1,2 0 1,2 3-728,-2 1 0,-10 3 0,-1 0-2069,1 0 3068,3 0 0,2 0 0,0 0 0</inkml:trace>
  <inkml:trace contextRef="#ctx0" brushRef="#br0" timeOffset="454">477 147 7726,'3'-21'0,"2"0"530,2-1 1,2 1 831,-2 0 1,-2 2-526,9 5 0,-9 7 1,2 14-503,-5 7 1,-2 5 0,0 5 0,0 2-191,0 2 1,0 10 0,0-3-1,0 3-111,0-3 0,3 5 1,1-4-1,3 2-496,-2-3 1,-2-2 0,-3-7-1,0 2-1155,0-2 1,0 5 0,0-3 1616,0-2 0,9-2 0,3-3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21.68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43 192 7376,'-12'0'1733,"0"0"-719,5 0-541,5-10 0,-8 5-30,10-9 0,0 7-130,0-7 1,0 7-280,0-7 1,3 0-88,4-8 0,5 3 0,9 3-28,0 2 1,0 9 0,1-2 0,-1 2-19,0-2 0,-7 5 0,0-5 0,3 4-257,2 3 1,2 3 265,0 4 1,-2 5-1,-5 9 1,-7 0 52,-4 0 0,-3 1 0,0-1 1,-3 2 35,-4 6 0,3-3 0,-10 7 1,-3-2 54,-2-5 1,-2 4 0,0-1 0,-1-3 16,1-3 0,2-2 0,3 1 0,1-3 104,-1-5 1,4 2 6,-2-9 1,9-2-49,-2-12 0,7-5 6,7-9 0,5 0-110,9-1 1,1 11 0,-1 1-87,0 1 0,-7 6 1,0-4-105,3 5 0,2 9 0,2 2-63,0 3 0,-6 0 1,-1 5 162,2-3 0,3-2 0,0 4 0,-2-4 81,-3-3 1,-7 5 96,7-6 0,0-1-66,7-7 0,-2-3 0,-2-4 0,-3-7-178,2-5 1,1-2-1,0-3 1,-3-2-373,2-2 0,3-3 0,2 5 0,1 0-843,-1 7 1341,0-2 0,0 9 0,1-9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22.16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128 317 7726,'-21'0'89,"0"0"677,0 0 0,-1 0 493,1 0-1092,9 0 1,3-3 0,11-1 0,5-3-166,7 2 0,8 2 0,4 3 0,2 0-273,-2 0 0,5 0 0,-1 0 0,1 0-607,0 0 1,-1-2 0,-4-3 877,3-2 0,9-9 0,-5 4 0</inkml:trace>
  <inkml:trace contextRef="#ctx0" brushRef="#br0" timeOffset="248">575 147 7726,'0'-22'149,"0"1"1,2 0 572,5 0 1,-5 7 0,6-1 399,-6-1 0,0 6-465,5 3 1,-4 7 0,4 7-518,-5 8 0,0 6 0,3 5 0,2 2-429,-2-2 1,0 7 0,-1 3-1,4 4-608,-4 2 0,1-6 0,0-1 1,2 3 896,-2 2 0,6 12 0,1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2:46.5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15 6723,'0'-7'3778,"0"4"-2879,0-2-89,-1 6 0,-2 2-91,-1 3-89,0 4-91,0 4-179,1 4 450,0 20-450,1-3 269,0 37-359,1-24 90,0 42-270,2-35 180,0 37 0,2-40-1,1 30-179,-1-39 90,3 21-180,-2-32 0,3 15-90,-3-25 0,1 5-90,-3-18-89,-1-1-91,0-7-2069,-1-1 900,-1-4-3148,-3-3 3238,-1-4-450,-11-8 1889,-1 7 0,-3-4 0,2 9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28.213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1 222 8024,'0'-21'0,"0"0"226,0-1 0,0 1 0,0 0 0,0 0 602,0-1 1,0 1 1443,0 0-1243,0 0 1,0 11-669,0 10 0,0 10 0,0 11 1,0 0-112,0 0 0,0 8 1,0 1-1,0 3-48,0 5 0,0 2 0,0 3 0,0 2-133,0 4 0,0-4 0,2 5 0,3-5-152,2-3 0,0-2 1,-7-2-1,0-5-105,0-2 1,2 4 0,3-6 0,2-3 44,-2-3 0,-3-9 127,-2 1 0,0-13 99,0-2 1,7-10 0,1-11 57,-4 0 1,-1 0 0,-3-1 0,0 1 8,0 0 0,0 0 1,0-1-72,0 1 0,0 0 1,2 0-1,3-1-61,2 1 1,7 0 0,-5 0 0,3-1-45,5 1 0,2 7 0,2 2 0,0 0-96,0 1 0,1 4 1,1-5-1,3 2-27,3 6 0,-1 1 0,-7 3 0,3 3-1,4 4 0,-7 4 0,3 13 0,-8 2 47,1 2 1,-8 8 0,-1-6 0,-6 1 73,-2 0 0,0 0 1,0-5-1,-2 2 103,-6-2 0,-3-3 0,-13-1 0,-2-1-54,-2 0 1,-10-2 0,3-2 0,-3-6-51,2-1 1,-4-3-1,7-7 1,-2 0-217,-1 0 1,10 0-1030,-2 0 0,14-2 0,7-5 1275,4-8 0,22-4 0,5-2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0.815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86 86 8024,'-14'-3'832,"-1"-4"1,8 5-1,-4-3-376,1 10 1,1 7 0,4 11-326,-2 6 1,0-6-1,7 8 1,0-3-77,0 1 1,0 6 0,2-4-1,3 0-94,2-1 1,7 1-1,-4-5 1,-1 2-102,0-2 0,8-2 0,-3-3-70,5 0 0,2-2 1,0-5 33,1-6 0,-1-6 1,0-2 189,0 0 0,1-10 0,-3-4 0,-3-5-10,-2-2 0,-2-2 0,5-3 1,-3-5 99,2-2 0,-6 4 0,-3-6 1,-2 0 4,2 2 0,-5-8 0,5 6 0,-7-5-107,-7-3 1,2 10 0,-9 5 0,-2 4-63,-3 3 0,-2 9 0,-1 5 0,1 5-315,0 2 1,-1 9-1,1 8 1,0 6-273,0 6 1,2 1 0,2-4 0,6 5 646,1 2 0,-6 3 0,4 6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1.116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43 22 8024,'-14'-12'3933,"-1"5"-3468,11 4 1,-6 6 0,10 4 0,0 7-425,0 5 0,0 2 1,0 0-1,3 1-140,4-1 1,-3 7-1,8 1 1,-2-1-351,-6 3 1,6-5 0,-1 7-1,1-3-3126,-1-4 3575,-2-2 0,3-3 0,1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1.697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85 253 8024,'0'-21'390,"0"0"1,0 0-1,0-1 340,0 1 1,7 0 0,3 0-374,1-1 1,4 3 0,6 3-243,0 2 0,0 9 0,1-4-198,-1-1 0,0 8 1,0-5-1,-2 7-248,-5 7 0,3-2 0,-10 9 0,0 2 59,3 3 1,-8 2-1,5 1 1,-5-1 99,-2 0 1,0 0-1,-2 1 1,-3-1 181,-2 0 0,-9 0 0,4 1 0,-2-3 194,0-5 0,-1 5 1,-4-5-1,3 2 201,2-2 1,0 5-187,-8-5 1,3-2 10,5 2-255,5-9 1,11 5 0,5-13 0,7-1-95,5-4 0,3 1 0,-1 7 36,0 0 0,0 0 1,1 0 42,-1 0 0,-2 3 0,-3 4 102,-2 7 1,-9 5 0,2 2 184,-4 0 0,-13 1 1,-4-1-1,-5 0-216,-2 0 1,-7-2-1,-3-2 1,0-5-191,0-3 0,1 5 0,4-7 0,-3-2-147,3-3 1,3-2 0,2 0-887,-1 0 1,11-2 1191,3-5 0,6-5 0,2-9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1.966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22 31 8024,'-2'-14'2836,"-5"0"0,4 12-2257,-4 2 1,5 9 0,2 12-1,0 0-505,0 1 1,0 1 0,0 3 0,0 5-332,0 2 0,0-5 1,0 5-1,0 1-853,0-1 0,0-5 1,0 5-1,0 0-2166,0 0 3276,9-7 0,-6 5 0,6-10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2.449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22 192 8024,'0'-21'320,"-2"2"1,-3 2 787,-2 3 0,0 0-602,7-7 0,2 2 1,3 2-509,2 3 0,9 10 1,-1-4-1,3 4 26,4-3 0,-8 4 0,0-4 1,3 5-314,1 2 0,4 2 0,-1 3 0,0 4-100,0 3 1,-2-5-1,-2 7 1,-5 3 228,-3 2 0,-2 2 0,-7 0 0,0 1 171,0-1 1,-9 7 0,-5 1-1,-5-1 70,-3 3 0,-1-8 1,-3 6-1,-2-8 260,2-7 1,2 5 0,3-7 1168,-1-1-1270,11 8 0,4-16 1,16 4-1,10-5-365,7-2 0,5-2 1,-3-3-1,5-2-172,0 2 1,7 3 0,-7 2-1,3 0-2284,-1 0 2581,-9 0 0,14-10 0,-7-1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2.933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43 150 8080,'-12'-10'1151,"-4"6"-122,9-11 0,0 8 1,7-7-348,0-2 0,2 4-594,5-2 1,5 2 0,12-2-1,2 7-97,2 4 0,0-4 1,-7 0-1,3 2-250,4 3 0,-4 2 0,4 0 0,-4 0-168,-3 0 0,-7 0 0,1 0 48,1 0 1,1 9-1,-3 6 189,-7 3 1,-5 4 0,-2 1 166,0 6 0,-9-13 1,-3 8-1,-2-1 271,0 3 1,-1 3 0,-6-8 0,0 0 124,0 0 0,-1 1 1,1-1 477,0 0 1,2 0-503,5 1 0,7-10 0,14-5-415,7-5 1,7-9 0,8-3 0,6-1-543,5-6 1,3-2 0,-1-2-1,3 0-161,5-1 0,-3 1 769,10 0 0,-1 0 0,8-1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3.932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64 277 8390,'-14'-19'452,"-1"5"1,11 2 0,-6 7 240,1-2 1,7-9-292,-6 1 0,6 4 1,2-3-179,0-3 1,0 5 0,2 0 0,3 1-78,2-1 1,7 5-1,-4-5 1,-1 0-6,1 0 1,6 5 0,-2-5 0,3 1-188,-3-1 1,5 7 0,-5-2-121,5 5 0,2 2 1,1 0-136,-1 0 0,0 0 1,0 0-1,1 2-10,-1 5 1,-2-2 0,-3 9 0,-4 2 158,-2 3 0,-3 3 0,-7-1 0,0 2 148,0 6 0,0-3 0,-3 7 1,-4 0 215,-7 0 1,-5-5 0,-5 5 0,-1 0 132,-4 0 1,-6-7-1,6 3 1,1-6-24,-3-1 1,8-1 0,-6-2 0,8-3 988,7-2-988,5-9 0,11 2 0,7-11 0,10-6-262,7-2 0,10 5 0,-6-5 0,3 1-496,5-1 1,0 0 0,0-5 0,0 6-463,6 1 0,-1-4 1,7 7-1,-8 0-514,-7-3 1,6 8 1409,-6-5 0,-4 5 0,-1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5.233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1 86 8024,'0'-22'336,"0"8"1,0 0 2563,0-2-60,0 6-1721,0 1 1,0 11-828,0 5 0,0 5 0,0 9 0,0 0-195,0 1 0,0 6 1,0 3-1,2-1-286,5 1 0,-5 5 1,8-6-1,-3 3-616,0 5 1,0 0 0,-7 0 0,0-3-2697,0 3 3501,0 2 0,0 2 0,0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6.566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0 171 7698,'0'-22'11,"0"1"1,0 0 0,0 0 1205,0-1 0,0 1 995,0 0-392,0 9-1342,0 3 0,0 28 0,0 7-308,0 4 1,0 10 0,0-4 0,0 4-74,0 2 1,0 1 0,3-1 0,1 1-328,3-1 0,3-1 1,-5-4-1,2-1-608,-3 2 1,6-5 0,-3 0 0,0-3-2634,2-4 3471,-6-2 0,16-3 0,-8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8:52.1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 4 6993,'-3'-2'1259,"1"1"1,2 1-991,3 4-89,2 1 180,4 6-90,3 2 0,2 2 0,3 4-1,2 4 181,14 19-180,-6-7 270,23 37-360,-19-24-1,-5-4 1,1 1 90,4 8-135,-4-8 0,0-2 45,5 4 90,20 23-180,-22-35 180,24 28-180,-28-33-90,18 22-90,-27-30-90,8 9 0,-13-17 0,3 2 90,-8-11 0,-2 0-90,-4-5-989,-1 0 359,-2-2-89,-2 0-181,-4-3-1258,-11-6 1438,1 2 900,-20-9 0,12 7 0,-11-2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9.312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213 213 8024,'0'-22'163,"0"1"1,0 0 343,0 0 0,0 7 1,0-1 155,0-1 0,0 4-441,0-2 1,2 9-1,3-4 1,4 2-75,3 0 0,-5-1 0,7 8-139,3 0 1,2-7-1,2 0 1,0 3-180,0 1 0,1 3 1,-1 0 90,0 0 0,-2 3 1,-2 1-1,-6 6-184,-1 2 0,-1-5 1,-4 7-29,2 2 0,0 3 0,-7 2 169,0 1 1,-2-1 0,-3 0 0,-4 0 142,-3 1 1,-2-1 0,-8 0 91,1 0 1,0 1-1,2-1 1,2-2 139,3-5 1,0 5 0,-7-7 277,0 0 1,-1 4 192,1-9-607,9 0 0,5-7 0,12-2 0,4-3-90,3-2 0,0-2 1,5 4-1,-3-2-57,2 2 1,3 3 0,2 2-1,1 0-78,-1 0 0,-7 0 0,0 0 0,3 0-29,2 0 0,2 2 1,0 3 35,0 2 1,-6 9-1,-4-1 65,-1 3 1,-3 4 0,-7-1 0,0 0 177,0 0 1,-2 1-1,-6-1 1,-6 0 174,-5 0 0,-2 1 0,-3-3 1,-1-3 141,-4-2 1,-6-7-1,4 5 1,0-2-16,1-6 1,-8-1 0,5-3-1,0 0-202,4 0 1,-1 0 0,1-3 0,3-1-218,3-3 1,4-10 0,2 5 0,6-2-2046,1 0 1,3 7 2019,7-7 0,10 9 0,1-5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7.981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275 104 8118,'12'-21'1226,"-3"0"620,-9 0-732,0-1-910,0 11 0,-2 4-167,-5 14 1,2 4 0,-9 13-139,-3 4 0,-2-4 1,-2 4-1,0-2 106,-1 3 0,1-3 0,0 9 0,0 0 66,-1-1 0,8 3 0,0-8 0,0-3 38,2-3 1,0-2 0,8 1-139,-3-1 0,2-9 0,12-5 1,7-5-105,5-2 1,2 0 0,3-2-1,2-3-127,2-2 1,8-7 0,-8 7-1,0 0-130,3-3 1,-5 6-1,7-8 1,0 2-92,0 6 0,-7-6 0,2 3 0,-4 2-337,-3 3 1,0 2 817,1 0 0,-1 0 0,0 0 0</inkml:trace>
  <inkml:trace contextRef="#ctx0" brushRef="#br0" timeOffset="251">296 274 8024,'-2'-35'0,"-3"2"276,-2 2 0,-7-4 1,7 7-1,2 2 552,2 2 0,3 10 0,0 0 1928,0-3-2278,0 8 0,0 9 0,3 11 0,2 6-327,2 4 1,7-2-1,-5 17 1,1 1-277,-1 3 1,5 10-1,-4 2 1,-1 2-537,1 5 0,4-2 0,-7 2 0,0 2-1616,2-2 1,-6-9 2276,4 0 0,5 4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0:37.230"/>
    </inkml:context>
    <inkml:brush xml:id="br0">
      <inkml:brushProperty name="width" value="0.06" units="cm"/>
      <inkml:brushProperty name="height" value="0.06" units="cm"/>
      <inkml:brushProperty name="color" value="#F6630D"/>
    </inkml:brush>
  </inkml:definitions>
  <inkml:trace contextRef="#ctx0" brushRef="#br0">213 168 8024,'0'-21'-206,"0"0"1,7-1 0,1 1 1310,-4 0 0,1 7-291,2 0 1,-2 7-253,9-8-435,-9 11 0,4-3-103,-9 14 0,0 4-98,0 11 1,-2-1-1,-3 0 158,-2 0 0,-10 1 0,3 1 0,-2 3 26,2 3 0,-5-1 0,4-4 0,-3 2-23,-4 2 1,1 0-1,0-7 1,2 1 19,5-1 0,-5 0 0,7 0 0,0 1 84,5-1 0,5-7-127,2 0 0,9-9 0,5 2 1,5-5-78,3-2 0,6-7 0,3-2 1,2 0-120,4-1 1,-3 1 0,-1 4 0,0-5-242,0-1 1,-5 4 0,5-5 0,-2 2-337,-5 6 1,-3 1-1,-1 3 1,-1 0-2076,0 0 2784,-9 0 0,7 0 0,-7 0 0</inkml:trace>
  <inkml:trace contextRef="#ctx0" brushRef="#br0" timeOffset="217">362 338 7686,'-2'-40'0,"-3"2"372,-2 3 0,0 9 1,7-2-1,0 4 1114,0 3 1,0 7-363,0-1 0,0 13-948,0 2 0,7 5 0,0 14 0,0 7-290,3 4 0,-8 6 1,7 6-1,-2 3-276,1 5 0,-1-5 0,-5 4 0,3-2-785,2 3 0,0-5 0,-5 4 1175,5-4 0,-4-2 0,6-1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28.088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43 8324,'0'-22'2877,"0"11"-2466,0 1 0,0 13 0,0 4-293,0 7 0,0 5 0,0 2 0,0 3-51,0 4 1,0-2 0,0 9-1,0 1-206,0-3 1,3 5-1,2-8 1,2 3-599,-3 5 1,-1-7 0,-3 0-1,0-3 737,0 0 0,9 1 0,3-8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28.820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1 213 7688,'0'-21'139,"0"0"0,0 6 0,0 1 961,0-2 1,0 4-376,0-2 0,0-1-271,0-6 1,9 7-349,5 0 0,-2 9 0,2-2-103,3 5 0,2-5 0,2 0-166,0 2 0,1 2 0,-1 3-60,0 0 1,-7 0 0,0 0-20,3 0 1,-5 3 0,2 4 22,2 7 1,-6 5-1,-3 2 131,-5 0 0,5 1 0,1-1 0,-4 0 115,-1 1 1,-10-1-1,-3 0 1,1 3 141,-1 4 1,-6-4 0,1 4 0,-3-2 91,-4 2 0,1-4 0,0 4 0,0-4 148,-1-3 1,3-7 0,3 0 328,2 3-581,9 2 0,-2-7 1,14-8-149,7-8 0,12-1 0,5-7 1,2 0-218,5 0 1,-5-2 0,2-5-1,3 3-41,2 2 0,0 7 0,-4-5 0,-6 2-356,1 6 0,-7 1 1,4 3-463,-4 0 1,-13 3 0,-4 4 1066,-4 7 0,-3 5 0,0 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29.305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0 52 8013,'0'-14'1373,"0"0"1,0 7-197,0-7 1,0 11-670,0 3 1,0 3-1,0 11-502,0 2 0,0 6 0,3 4 0,2 2-161,2-2 0,0-2 0,-5-3 0,3 2-288,2 6 1,2-6 0,-4 6 0,2-6-2823,-2-1 3265,-3-1 0,8 0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29.952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22 191 8126,'-10'-21'1111,"8"7"-326,-5 0 0,5 0-199,2-8 0,0 8 0,2 0-319,5-2 0,-2 6 1,7 1-1,-1 2-176,1-1 1,-5 1 0,7 5 20,3-5 0,2 5 0,2-6-311,0 6 1,1 2 0,-1 0 0,0 0-156,0 0 0,-6 0 0,-1 0 1,2 0-30,3 0 0,-5 7 0,-2 3 277,-2 1 0,-3 4 0,-7 6 0,0 0 93,0 0 1,0-6 0,-3-1 0,-4 2 25,-7 3 1,2 2 0,-2 1 0,-3-1 199,-1 0 1,-4 0 0,-1 1 0,-3-1 76,-3 0 1,3 0 0,10 1-1,2-3 253,-3-5 0,5 2-111,-2-9 0,12 0-359,2-7 1,9 0 0,13-2 0,1-3-303,6-2 0,-4-7 1,11 5-1,-1-1-206,-2 1 1,8-5 0,-6 4 0,5 1-159,3-1 0,-8-4 0,-2 7 0,-2 2-233,-5 3 0,-3 2 1,-1 0 825,-1 0 0,-9 0 0,-3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30.404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1 86 8013,'2'-19'0,"3"3"774,2 1 1,3 8 557,-3-7 0,-3 9-787,11-2 0,-8 5 0,4 4 0,-1 5-298,-5 8 0,-3 3 1,-2 6-1,0 4-212,0 8 0,0-3 1,0 2-1,0 1-361,0-3 0,0 7 0,0-7 0,0 2-556,0 1 1,2-10-1,3 5 1,2-3-2107,-2 0 2988,-3-9 0,8 9 0,1-4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6:31.137"/>
    </inkml:context>
    <inkml:brush xml:id="br0">
      <inkml:brushProperty name="width" value="0.06" units="cm"/>
      <inkml:brushProperty name="height" value="0.06" units="cm"/>
      <inkml:brushProperty name="color" value="#00A0D7"/>
    </inkml:brush>
  </inkml:definitions>
  <inkml:trace contextRef="#ctx0" brushRef="#br0">52 213 8013,'0'-21'173,"0"0"575,0-1 1,0 8 24,0 0 0,0 7-170,0-7 1,2 0-390,6-8 0,-4 11 0,8 1 0,0 3-85,0 0 1,-5 0 0,7 7 0,0-2-111,-2-5 0,7 4-159,-5-4 1,5 5 0,2 2-57,0 0 1,-6 0 0,-4 2-1,1 3-79,0 2 1,-5 7 0,5-4 0,-3 1 120,-4 6 0,-3-5 1,-2 2-1,0 2 99,0 3 0,0 2 0,0 3 0,-2 2 72,-5 2 0,2 1 0,-9-8 0,0 0 63,2 0 0,-7 8 0,3-1 1,-8-2 158,-4-2 0,-1 4 0,8 0 1,0-2 145,0-2 1,-1-5 0,1-3 188,0-1 0,7-4-322,-1 4 0,13-6 0,2-9-130,12 0 0,7 0 0,2 0 0,0-2-75,1-5 0,6 2 1,3-7-1,-1 3-39,1 4 1,4-5-1,-4 1 1,0 0-29,0-1 1,4 1 0,-4 4-1,-1-2-164,1 2 1,-3 3-1,-4 2-426,4 0 1,-4 0-870,4 0 0,-14 2-1075,-6 5 2554,-16-4 0,-13 15 0,-12-6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00.8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22 128 6417,'12'-3'2032,"-5"-4"-1655,-5 5 1,-2-10 285,0 5-353,0 5 1,0-6-129,0 16 1,0-4 0,0 10-119,0 3 1,0-5 0,0 2-1,-2 2-93,-5 3 0,5 3 1,-5 1-1,4 3 5,3 3 0,0-1 1,0-7-1,0 3-35,0 4 0,3-9 0,1 7-29,3 0 1,3 0-1,-3-5-101,7 0 0,-2-9 0,2-5 77,3-4 1,1-3-1,4 0 42,-1 0 0,-7-3 0,0-4 73,3-7 0,-1-5 1,1 0-1,-5 3-4,-3 2 0,-2-1 1,-4-3-1,1 1 106,3 3 0,0 0 1,-7-8-1,0 1-43,0 0 1,0 0 0,0-1 0,0 1 17,0 0 0,0 0 0,0-1 1,0 1 53,0 0 0,0 0 1,-2-1 18,-5 1 0,2 0 0,-6 0-28,1-1 1,-6 11 0,1 3-81,-4 6 0,5 2 0,0 0-49,-2 0 0,-3 0 0,-3 2-103,1 6 1,0 3-1,0 11-130,-1-1 0,8 0 1,3 0-180,1 1 1,3 6 0,7 0 0,0-2-423,0-2 1,0-3 837,0 0 0,0 1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8:52.5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1 956 8162,'4'-14'1260,"2"-3"-721,5-3 1,4-7 0,4-8 449,20-31-539,-7 10-1,-1 5 1,-1-2 0,8-10-90,-7 13 0,-1 2-1,5-3 91,19-20-270,-24 38 90,29-27-90,-29 32-180,15-14 90,-23 21 180,15-15-180,-15 13-90,14-16-450,-22 23-1889,3-4 450,-11 12-1889,-1 1 2699,-4 6 1079,-15 4 0,-1 1 0,-13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02.3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64 7191,'12'-12'2755,"-2"0"-1981,-10 5-415,0 5 0,0-10 347,0 5-97,0 5-353,0-8 1,0 12-131,0 6 0,2 1 0,3 8 1,2-3-54,-3 2 0,-1 3 0,-3 2 0,0 1-94,0-1 0,0 2 1,0 3-1,0 5-6,0 2 0,0-4 0,0 6 1,0 0-69,0-2 1,0 5-1,0-9 1,0-1 30,0 3 1,0-8 0,0 6-197,0-6 1,0-2-381,0 1 1,0-8-533,0 0 1,7-12-863,0-2 2034,0 0 0,3-19 0,1 8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04.5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119 192 7366,'-12'-9'19,"0"6"668,5-4 0,2-2-387,-9 2 1,9-3 195,-2 3 186,5 5-66,2-17-363,0 7 1,2-9-122,5-1 1,-2 11 0,7 1-93,-3 1 1,1 6-1,-3-6-26,7 0 0,-2 6-213,2-4 1,0 5 52,7 2 1,1 0 0,-1 0-75,0 0 1,-7 0 0,-2 2 41,-2 5 1,4-2 0,-5 9 112,3 3 0,-7 1 1,2 4 43,-5-1 0,-2-7 0,0 0 0,0 3 63,0 2 0,-9-5 0,-3 0 0,-2 3 73,0 1 1,-1-3 0,-6-1-1,0 2-9,0 3 1,-1-5-1,1 1 1,0-1 45,0-2 1,-1 4 0,1-9 0,2 0 123,5 3 1,-5-8-90,5 5-82,5-4 0,9-3-98,14 0 1,5 0-1,2 0 1,0 0-7,0 0 0,1 0 0,-1 0 0,0-3-23,0-4 1,8 5 0,-1-5 0,-2 2-27,-2-2 0,-1 4 0,3-4 0,3 5-25,-3 2 0,-3-7 0,-2 0 0,3 2-116,4 3 1,-11 2-1,4 0-896,-2 0-50,0 0 0,-7 2 1135,-5 5 0,-5-4 0,-2 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05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128 107 7220,'0'-14'866,"0"-1"-96,0 11-27,0-6-392,-10 10 0,5 0-47,-9 0 0,7 0-134,-7 0 1,9 3 0,-4 1 4,-1 3 1,8 10-130,-5-3 0,2 5 1,0 2-66,-2 0 1,0 1-1,7-1 1,0 0-22,0 0 1,0 1 0,0-1-96,0 0 0,3 0 1,1 1-1,6-1-15,2 0 1,-1-7 0,6 1 0,-3-1-8,3-2 1,-1-1 0,1-6 0,-3 2 71,2-2 1,3-3-1,3-2 1,-1 0 22,0 0 1,0 0 0,1-2 0,-1-3 56,0-2 0,0-9 0,1 1 19,-1-3 1,-7-1-1,0 2 1,0 3 15,-2-3 1,-2-2 0,-8-2 0,3 0 129,2 0 1,0-1 0,-7 1 0,0 0 73,0 0 1,-10-1 0,-1 1 0,-4-2 51,1-6 0,0 13 1,-7-5-1,0 2-93,-1 0 1,-1 7 0,-3 5 0,-3 4-209,3 3 1,0 0-1,1 0 1,-4 0-311,3 0 1,-5 3 0,3 4 0,2 7-2479,3 5 2803,11 2 0,-7 0 0,7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06.6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150 128 7838,'-14'-7'427,"-1"0"1,8 0 203,-7 7 1,0 0-412,-7 0 1,7 9 0,2 5-119,2 5 1,-4 2 0,7 1-1,2-1-17,3 0 0,2 0 1,0 3-1,0 2-156,0 2 0,0 1 0,0-6 0,0 3-50,0 3 1,7 1 0,3-4 0,-1 3-67,0-3 1,6-3-1,-6-2 1,3-2-103,4-5 1,-4 3 0,2-8 125,3 3 1,2-7 0,2 2 71,0-5 1,0-4 0,1-5 70,-1-7 0,-7-5 0,0-2 0,0-1 60,-2 1 1,5 0-1,-10-3 1,0-2 43,2-2 0,-6-3 0,4 5 0,-2-4-23,2-3 1,-5-1 0,5-3 0,-4 4 95,-3 2 1,-3-7-1,-2 5 1,-4 0 134,-3 5 1,5 4 0,-7 3-158,-3 0 1,-2 9 0,-2 5 0,0 4-162,0 3 1,-3 10-1,-2 4 1,-2 5-276,2 2 0,5 0 1,4 1-1,3 1-1545,-3 6 1846,8-6 0,-10 8 0,7-10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07.2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0 381 7745,'0'-12'1684,"0"3"0,3 9-1519,4 0 0,-3 0 1,11 0-168,1 0 1,3 0-1,2 0-175,1 0 1,-1 0 0,0 0 0,0 0-159,1 0 0,-1 0 0,0 0 0,0 0-891,1 0 0,-8 0 1226,0 0 0,0 0 0,7 0 0</inkml:trace>
  <inkml:trace contextRef="#ctx0" brushRef="#br0" timeOffset="303">574 83 7838,'0'-21'262,"0"7"1378,0 0 102,0 0-1381,0 2 0,0 5 0,0 14-188,0 7 0,0 5 0,0 2 0,0 3-134,0 4 0,0-2 1,2 9-1,3 3-352,2 2 1,0-4 0,-7-1 0,0 3-454,0 2 1,7 0-1,1-2 1,-4-3-1177,-1 3 1942,-3-7 0,0 9 0,0-7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08.4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76 7838,'-2'-14'566,"-5"0"1,4 7 257,-4-7 0,-2 7 384,2-7-609,0 9 1,7 5-234,0 14 1,0 5 0,0 2-195,0 0 1,0 1 0,0 1 0,0 3-8,0 3 0,0-1 1,0-7-1,0 0-167,0 1 0,0 6 0,0 0 0,2-2-341,5-2 0,-4 4 0,4 1 1,-5-3-844,-2-3 1,0-2 0,0 1-1765,0-1 2950,0-9 0,-9 7 0,-3-8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10.4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22 171 7838,'11'-10'-1115,"-1"6"1480,-10-11 0,0 8 224,0-7-274,0 9 0,2-11 34,5 9 1,-4-3 349,4 3-18,-5 5-348,-2-8 1,-7 13-240,0 4 0,0-2 0,4 6 1,-1 1-40,-3 0 0,0 2 0,7 7-101,0 1 0,-7-1 0,-1 0 0,4 0 3,1 1 1,3-1 0,0 0 0,0 0-65,0 1 1,7-6 0,3 3 29,2 5 0,-5-1 0,5-6 0,-1-3-72,1 3 1,-5-6 0,7 1 46,3-2 0,2-3 0,2-7 53,0 0 0,-6 0 0,-1 0 1,2-3 47,3-4 1,-5 3-1,-2-11 1,0 1 10,0 2 1,0-6 0,2 3 0,-5-1 76,1 2 0,-6-5 0,8 5 1,-2-5 44,-6-3 1,-1 1 0,-3-2 25,0-6 0,0 6 0,0-6 0,0 6 51,0 1 1,-3 1-1,-1 0 1,-6 0-5,-2-1 1,5 8 0,-7 2 0,-2 1-42,-3-1 0,-3 7 1,1-2-168,0 5 1,0 2 0,-1 0-321,1 0 0,0 9 0,2 5 0,2 5-743,3 2 1,7 1 0,-5-1 1065,3 0 0,2 10 0,7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26.0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298 341 7687,'0'-22'2650,"0"1"-2089,0 0 1,2 7-220,5 0 1,-4 7-169,4-8 1,-5 8-1,-2-7 5,0-2 1,0 4 71,0-2 0,7-1 2,0-6 1,0 0 10,-7 0 1,-2-1-76,-5 1 0,2 7 0,-9 2 47,-2 3 1,-3 2 0,-3 7-105,1 0 0,0 0 0,0 0 0,-1 2-33,1 5 1,0 5 0,0 9 0,2 0-21,5 1 0,-5 1 0,7 3 1,-2 5-132,0 2 1,9 2 0,-2 6 0,4-4-50,3-1 0,0-3 0,0 5 0,0-5-45,0-3 1,3-1 0,4-10-1,7-3 15,5-2 0,-5-9 0,0 2 0,3-5-7,2-2 0,2 0 0,-2-2 1,-3-3 57,-2-2 1,-2-9 0,5 2 0,-3-5 72,2-3 0,-4-1 1,0-3-1,0-2 84,0 2 1,-1-5 0,6 3 0,-3 2 66,3 2 1,-5 3 0,-1-1 0,1 1 235,0 0 1,-5 7-157,7 0 0,-2 11 0,2 3-156,-7 12 0,-4 7 0,-3 5 0,0 2-92,0 2 0,0 7 0,0-4 0,0 0-66,0-1 1,0 1 0,0-5 0,0 2-20,0-2 1,0-2 0,2-5 0,5-3 7,7-1 1,-2-11-1,2 3-6,3-4 1,2-6 0,2-4 0,-2-7-238,-5-5 0,5-2 0,-5-3 1,5-2-478,2-2 0,0-7 0,1 6 0,-1 3-1008,0 3 1829,-9-8 0,16 7 0,-4-6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38.51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319 170 8266,'-9'-21'110,"6"7"1,-6 2 0,2 0 840,0 0 0,-3 5-312,3-7 1,-2 7 0,-8-5-156,3 3 0,0 2 0,-7 7 12,-1 0 1,4 2 0,1 5-205,3 7 0,0 12 0,-5 3 0,2-3-71,3-3 1,7 5 0,-5 3 0,3 0-170,4 0 0,-4 6 1,2-1-1,2 2-86,2-3 0,3 3 0,0-8 0,3 1-92,4 0 1,-2-3 0,9-7 0,2 1-88,3-1 1,-5-7 0,1-2 0,1-3-37,3-4 1,2-3-1,0-2 1,3 0 98,4 0 1,-4-2 0,4-5 0,-4-7 94,-3-5 0,0-2 1,1-3-1,-1-2 100,0-2 0,0-8 1,1 6-1,-3-1 128,-5 0 0,-2-7 0,-8 5 0,3-2 113,-2 0 0,-2 1 1,-3-1-1,0 4-70,0 1 0,-8 6 0,-1-4 1,-3 4-85,-4 3 1,-3 2 0,-3 5 0,-1 4-72,-5 1 0,4 7 0,-7-6 0,3 6-174,0 2 1,-8 7 0,5 3-1,1 1-350,-1 6 1,3 2 0,9 2 0,2 0-564,3 1 1,7 1-1,-5 3 1,3 3-1333,4-3 2358,3-3 0,11 8 0,3 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38.965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1 213 8266,'0'-22'156,"2"1"0,3 0 211,2 0 1,0-1-1,-7 1 380,0 0 0,7 7 0,0 0 1179,-2-3 0,0 8-30,2 1-1520,-5 6 1,8 12 0,-10 4 0,0 7-244,0 7 0,0-2 1,0 10-1,0 1-191,0 4 1,0 1 0,0 3 0,0 2-209,0 3 1,0-1-1,0-6 1,0-3-775,0-5 0,0 6 0,0-6 0,0 3-856,0-3 1,0-4 1895,0-10 0,-10 10 0,-2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8:53.4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259 969 6453,'-6'-83'881,"1"0"1,-1 0-1,0 0 1,5 31 0,1 0-882,-5-31 0,-2-22 0,2 4 0,4 32 0,8 28 0,-3 15 0,-1 2 0,0 2 0,-2 3 90,0 3-90,-1 4 180,1 5-90,-1 1 89,0 6 541,0-2-630,-5 6 90,-1 2-90,-5 7 90,-1 4 0,-2 4 90,-12 21-91,4-7-89,-18 29 0,17-25-180,-10 18 0,18-29-539,-4 6-1,13-22-1079,1-2 1709,29-34 0,-12 7 0,19-20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39.680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67 256 8266,'-9'-22'1505,"4"1"-645,-9 0 0,9 0 1,-2-1-428,4 1 1,3 7 0,3 2 0,4 0-211,7 1 0,-2-1 1,2-5-1,3 5 1,1 3 1,4-5-1,-1 7-307,0 2 0,0 3 1,1 2-146,-1 0 0,0 0 0,-2 2 1,-2 5-102,-3 7 0,-9 5 1,4 2-1,-2 1 114,0-1 0,0 0 0,-7 3 0,0 2 109,0 2 1,-7 0 0,-2-6-1,-3-1 138,-5 0 0,-4 5 0,-5-2 0,-2-5 229,2 0 0,-5-1 0,3 4 1,2-3 312,2-5 0,3 2 0,0-9 1133,-1-2-1316,1-2 1,19-3 0,11-3-230,15-4 0,2 2 0,9-6 1,3-1-385,2 0 0,0 7 0,-2-4 0,-2 2-75,1 0 1,1-1 0,0 8 0,-5 0-627,-2 0 1,-3 0 0,-7 0 0,1 0-2078,-1 0 3000,0 0 0,0-9 0,1-3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40.13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150 107 8266,'0'-21'500,"0"-1"629,0 1 0,-10 2-148,-4 5 1,2 5-1,-2 11-598,-3 5 1,6 5 0,-1 9 0,2 0-306,6 1 1,-6 1 0,3 3 0,2 3-73,3-3 1,-5 4 0,0-1 0,2-1-282,3 3 1,2-8 0,0 6 0,2-6-172,5-2 1,-2 1 0,7-1 0,0-2 268,-1-5 0,-4 3 0,8-8 0,1 0 26,3 1 0,2-3 0,1-7 1,-1 0 52,0 0 1,0-9 0,1-6 0,-1-3 79,0-4 0,5 1 1,-2 0-1,-5-1 228,-1 1 0,-1-2 1,-3-3-1,-4-3 121,-1 3 1,-7-4 0,5-1 0,-4 0-154,-3 1 0,-10-6 1,-4 10-1,-5 5-481,-2 4 0,0 13 0,-3-3 1,-2 4-746,-2 3 1,0 17 0,6 4 1047,1 3 0,-10 9 0,-2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40.7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191 43 8266,'-9'-12'1019,"-5"5"1,-3 2-1,1 0 189,2-2 1,-1 0-697,-6 7 1,0 10 0,2 6-343,5 10 1,-3-2 0,10 4-1,3-2-133,1 3 0,3 4 1,0 7-1,0-2-237,0-3 0,3 0 0,4 5 1,7-2-99,5-2 1,-5-3 0,0 2 0,3-6-191,1-6 1,4-4 0,-1-2 0,0-6-34,0-1 1,3-3 0,2-7 0,2 0 195,-2 0 1,-2-12 0,-3-7 0,0-9 483,1-5 1,-1 4 0,0-6 0,0-3-31,1-2 1,-10 0 0,-3 2-1,-2 3 197,0-3 0,0 0 0,-7 0 0,0 5-8,0 3 0,-9-1 1,-5 7-1,-8 1-247,-6 4 0,4 12 1,-6 0-1,-1 4-298,-4 3 1,4 7 0,3 3 0,4 4-243,3 10 0,-5-3 0,2 10 1,8-3-1839,4 0 2307,5 10 0,-3-5 0,-2 10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41.081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22 83 8266,'0'-14'598,"-2"2"0,-3 1 950,-2-1 0,0 5 2011,7-8-3064,0 11 1,0-3 0,0 14 0,0 7-215,0 5 0,0 4 0,0 6 0,0 6-323,0 5 0,0 10 0,0 2 0,0 0-428,0 0 1,0 7-1,0-5 1,0 3-439,0-1 1,2-8 0,3 1 0,2-4-1413,-2-2 2320,-3-10 0,-2-3 0,0-8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41.662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 95 8266,'0'-22'586,"0"8"0,0 0 1607,0-2 0,2 4-733,5-2 0,-4 11-864,4 3 1,2 10-1,-2 11 1,-2 3-226,-3 4 1,-2 5 0,0 7 0,0-2-266,0-3 0,0 1 0,0 6 1,0 1-445,0-1 1,0-2 0,0-2 0,0-2-863,0 1 1,0 1 0,0 0 0,0-5-809,0-2 1,0-3 2007,0-7 0,10 0 0,1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42.13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107 149 8266,'-9'-11'921,"6"-1"0,-6 7 1082,-1-2 0,6 0-968,-11 7 0,8 2-736,-7 5 0,10 5 0,-4 9 1,6 1-260,2-1 0,-7 0 0,0 3 0,2 2-209,3 2 1,2 0 0,0-4 0,2 2-175,5 2 1,-2 1 0,7-8 0,0 0 18,-1 0 0,4-2 0,6-2 0,0-5 127,0-3 0,-4-2 1,2-7-1,4 0 110,1 0 0,0-2 1,-1-5-1,3-7 267,2-5 0,1-10 1,-8 1-1,0 0 178,1-3 1,-1 5-1,-2-9 1,-5-1 45,-7 3 0,-2-7 0,-1 7 0,4-2 100,-4-1 0,-4 3 0,-7 0 0,-7 9-496,-5 8 0,-9 11 1,-3-2-1,-2 5-723,-5 2 1,5 9 0,-2 5 0,-1 5-1161,3 2 0,3 1 1875,8-1 0,-8 10 0,-3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7:44.164"/>
    </inkml:context>
    <inkml:brush xml:id="br0">
      <inkml:brushProperty name="width" value="0.08571" units="cm"/>
      <inkml:brushProperty name="height" value="0.08571" units="cm"/>
      <inkml:brushProperty name="color" value="#F6630D"/>
    </inkml:brush>
  </inkml:definitions>
  <inkml:trace contextRef="#ctx0" brushRef="#br0">383 468 8266,'0'-21'-157,"0"-1"0,0 1 1605,0 0 0,0 7 1061,0-1-2105,0 11 1,0 4 0,0 14 0,0 5-192,0 2 0,0 7 0,0 3 0,2 2-101,5 5 1,-4-5-1,4 0 1,-5 0-144,-2 0 0,7-7 0,0 2 1,-2-4-288,-3-3 0,-2 1 0,0 1-19,0 6 1,0-6 144,0 6 265,0-15 1,3-14 0,1-14-1,6-5 52,2-3 1,-5 1 0,7 0 0,0 0 7,-2-1 1,7-6 0,-5 0-1,5 4-110,2 8 0,0-1 1,3 8-1,2-1-69,2 1 0,1 2 1,-8 7-147,0 0 0,0 2 0,-2 5 0,-5 7-33,-7 5 1,3 2-1,-3 1 1,-2-1-92,-3 0 0,-11-7 0,-6 0 0,-3 3-126,-4 2 1,1-5 0,0-2-1,-3-3-230,-4-4 1,4 4 0,-4-1 0,4-4-1133,3-1 1804,0-3 0,0 0 0,-1 0 0</inkml:trace>
  <inkml:trace contextRef="#ctx0" brushRef="#br0" timeOffset="417">510 149 8266,'-2'-21'0,"-3"0"232,-2-1 1,-9 8-1,1 2 1,-3 3 257,-4 4 1,1 3-1,-3 4 1,-2 5-35,-2 7 1,-10 8-1,5 6 1,-2 7-106,-1 6 0,3 11 1,-4 7-1,4 7-130,2 4 0,5 4 1,12-6-1,7 3-119,4-3 0,3 3 0,3-7 1,4-10-157,7-6 1,14-6-1,8 1 1,4-3-559,2-5 1,1-6-1,-1-15 1,3-5-9,5 1 0,2-8 0,7 3 0,-5-10 467,-2-9 0,7-7 0,0-8 0,5-6 51,0-5 1,2-3-1,-17 1 1,-2-1 348,-2 1 1,-5-3-1,-4-2 1,-10-5 107,-10-3 1,1-1-1,-10-11 1,-2-3 251,-3-8 1,-14 2 0,-9 1 0,-12 4-223,-7 9 0,-14 10 0,-8 19 0,-9 12-451,-4 12 0,-6 6 1,-8 6-1,-3 4-511,2 7 0,12 14 0,9 10 0,10 7 577,10 4 0,4 11 0,3-6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8:22.445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0 171 8188,'0'-21'-54,"0"6"1,0 1 816,0-2 1,7 4 41,0-2 1,3 0-41,-3-8 0,-5 8 992,5 0-232,-4 9-1149,-3-4 0,0 11 1,0 5-139,0 7 1,0 5 0,0 3-1,0-1-53,0 0 1,0 7-1,0 1 1,0-1-170,0 3 0,0-8 0,0 8 0,0-3-54,0 1 1,0 6-1,0-6 1,0-1 28,0 3 0,0-8 0,0 6 0,0-6 3,0-2 0,0 1 0,0-1-313,0 0 1,-3-9-1696,-4-5-1511,5-5-109,-7-2 3634,9 0 0,0-9 0,0-3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8:23.560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22 256 7989,'0'-15'391,"0"1"0,0 7 222,0-7 1,-3 9 465,-4-2 9,5-5-49,-7 0-628,9-9 0,0 0-192,0 0 1,2 9-1,3 2-122,2 1 1,2 7-1,-4-8 1,4 3 30,3 0 1,-5-2-1,7 4-161,3-2 0,-5 0 0,2 4-1,2-4 0,3 5 0,3-5 0,-1 4-21,0 3 1,-7 0-1,0 0 33,3 0 0,2 0 1,2 0 1,0 0 0,-6 10 1,-4 4-48,-1 5 1,-3-5-1,-7 0 44,0 3 1,0 2 0,0 2-1,0 0 88,0 0 0,-3-6 0,-1-1 0,-6 2 78,-1 3 1,-4 5-1,-6 2 1,0 2 35,0-2 0,-8-2 1,1-3-1,2 0 49,2 1 0,1-1 0,-1 0 0,0 0 86,6 1 1,3-8 0,-1-3-51,2-1 0,9-1 0,0-4-99,10 2 0,0 0 0,9-7 0,2 0-56,3 0 1,3-7 0,1 0-1,3 0-74,2-2 1,8 6-1,-5-6 1,2 2-138,4 0 1,1-8 0,0 8 0,-3 3-187,3 1 1,-5 3-1,0 0 1,-2 0-672,-5 0 0,-2 0-24,-3 0 1,-9 3 0,-8 4-587,-8 7 1,-1-2 1568,-9 2 0,0 0 0,-8 7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8:24.327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22 161 8306,'0'-22'127,"0"8"0,2 2 1,3 1 465,2-1 0,0 5 0,-7-7 714,0-3 1,0 5 210,0-2 0,0 7 798,0-7-1565,0 9 1,0 5 0,0 14-415,0 5 0,0 9 1,0 3-1,0 2-89,0 5 0,0 2 0,0 0 1,0-2-127,0-3 1,0 1 0,0 6-1,0 1-289,0-1 1,0-9-1,0-2 1,0-2-872,0-1 1,0 0 0,0-7-4314,0 1 1497,-10-11 3854,8-1 0,-17-20 0,7-1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8:53.7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 6 6273,'-2'-3'4678,"2"1"-4049,5 2 1,3 0 0,5 0-1,1 1-179,1 1-90,3 0 0,1 1 89,21 3-359,-14-1 0,14 1 0,-19-2-90,-3-1 0,-1 0 0,-2-1 0,-2 0-90,-2 0-270,-3-1-2968,-1 2 1709,-3-2-1169,-2 0 1888,-2-1 900,-7-3 0,-5-4 0,-9-5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8:25.144"/>
    </inkml:context>
    <inkml:brush xml:id="br0">
      <inkml:brushProperty name="width" value="0.08571" units="cm"/>
      <inkml:brushProperty name="height" value="0.08571" units="cm"/>
      <inkml:brushProperty name="color" value="#FF0066"/>
    </inkml:brush>
  </inkml:definitions>
  <inkml:trace contextRef="#ctx0" brushRef="#br0">21 107 8306,'7'-22'745,"0"1"202,-2 0 0,-2 7 1,-1 2 1937,5 3-1583,-5 1 1,8 11-749,-10 4 1,0 5-1,0 11 1,0 3-190,0 3 0,-7 6 1,0-4-1,0 2-98,-3 5 0,8 2 0,-5 2 0,4-2-71,3-4 1,0 2 0,0-8 0,0 1-358,0 0 0,-2 4 0,-3-7-145,-2-2 0,0-2 1,7-3-2968,0 1-1353,0-11 3678,0-1 0,10-29 0,1-5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39:32.10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53746E6"/>
      <inkml:brushProperty name="anchorY" value="-1.68775E6"/>
      <inkml:brushProperty name="scaleFactor" value="0.5"/>
    </inkml:brush>
  </inkml:definitions>
  <inkml:trace contextRef="#ctx0" brushRef="#br0">86 447 7726,'-12'-10'229,"-7"8"0,7-8 726,1 1 1,-1 6 1060,5-4-1501,4 5 1,-6 4 0,9 5-267,0 8 1,0 11-1,0 2 1,0 0-120,0 3 1,7 0 0,2 6 0,1 1-88,-1 7 0,8-2 0,-3 6 0,3-6-136,-3-8 1,5 5 0,-5-7 0,5 0 6,2-4 0,0-8 1,0-5-1,1-4 88,-1-2 1,0-6 0,0-11 0,1-7 108,-1-5 1,7-11 0,3-8-1,0-9-17,-1-10 1,10-4 0,1-6-1,8-1-75,6-3 1,1 0 0,8 8 0,2-1-122,5 0 1,4 7 0,8 3 0,-5 4-27,-7 10 1,-7 7-1,-8 12 1,-6 0-209,-5-1 0,-12 11 0,-5 4 0,-4 4-493,-3 3 1,-7 0-1,-2 3 1,-3 4 828,-4 7 0,7 5 0,0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8:13.85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8306E6"/>
      <inkml:brushProperty name="anchorY" value="-2.41289E6"/>
      <inkml:brushProperty name="scaleFactor" value="0.5"/>
    </inkml:brush>
  </inkml:definitions>
  <inkml:trace contextRef="#ctx0" brushRef="#br0">65 553 8250,'-15'0'566,"4"-2"0,-1-3 326,0-2 0,7 9 1,-2 13-674,5 4 0,4 2 1,3 2-1,4 3-106,3 3 0,-5 1 0,7-4 0,1 5-25,-4 2 1,6-5-1,-8 6 1,3-1-94,5 0 0,-1-7 0,1 2 0,-3-4-20,3-3 1,1 7 0,4 0 65,-1-2 0,0-11 0,0-8 1,1-7 0,-1-7-1,0-10 23,0-9 1,1 0 0,-1-9 0,0-5 6,0-8 1,8 1-1,1-7 1,4 0-81,3-1 0,3-1 1,5-11-1,5 1 23,7 3 0,-3-4 0,3 15 0,2 1-74,2-1 0,3 2 0,-3 10 1,-4 4-61,-8 8 1,-6 4 0,-5 3-1,-5 2-553,-3 5 1,-8 5 0,-11 11-690,-1 5 0,-3 12 1362,-7 9 0,-9 10 0,-3-5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5:48:19.45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8745E6"/>
      <inkml:brushProperty name="anchorY" value="-2.42362E6"/>
      <inkml:brushProperty name="scaleFactor" value="0.5"/>
    </inkml:brush>
  </inkml:definitions>
  <inkml:trace contextRef="#ctx0" brushRef="#br0">95 615 8250,'-15'0'-786,"1"0"738,-2 0 1,4 0 2245,-2 0-557,9 0-986,-14 0 0,19 0-391,0 0 1,3 7 0,8 2 0,1 3-46,0 4 0,0 3 0,4 3 0,-2-1-143,3 0 0,0 0 0,-1 3 1,-2 2-68,3 2 0,-5 1 0,2-8 0,0 0-81,-2 0 0,7 1 0,-5-1 11,5 0 1,-8-7 0,-1-2-17,-1-3 0,-4-1-48,9-8 111,-9 0 0,4-3-53,-9-4 1,3 2 1,4-9 1,-5 7 57,5-7 1,-2 2 0,0-4-37,2 1 0,9 1 1,-4-7-23,0 0 0,7 0 0,-5-1 0,5 1 37,2 0 0,3-10 1,4-4-1,5-5 13,0-3 0,7-2 0,-2-2 0,7-3-62,5 3 1,2-5 0,-5 3 0,2 4-37,-1 7 1,-4 0 0,-1 7 0,-3 1 25,-4-1 0,1 3 0,-6 6 0,0 1 25,-1 0 0,-1 2 1,-8 3-169,0 1 1,0 11-91,1-3 0,-10 7 1,-5 7-347,-5 7 0,5-2 1,0 2-941,-2 2 1606,-3 3 0,-11 2 0,-3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8T13:18:54.9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572 172 6633,'-2'-11'2339,"-2"0"-1889,-2-1 89,-3-1-89,-3 0 90,-2-1-91,-3 0 271,-15-7-540,5 5 270,-27-7-360,18 13 90,-27-1-90,24 8-1,-26 7 1,26 2 0,-25 13 0,29-4 90,-19 13 60,79 23 0,33 18 0,-11-9-240,-18 5-357,19-4 0,17 9 1,-14-22 356,-21-31-90,-2 0 90,0 1 90,7 9 0,-9-5 90,18 28-91,-23-22 1,8 16 0,-18-18 0,0-1-90,-2 0 90,-1-1 0,-1-1 1070,-1-2-1070,-2 0 90,-1-1 90,-3 5-180,-2-5 90,-6 14-90,1-14 0,-12 16-90,5-15 180,-16 14 0,9-17-1,-18 8 1,13-15-90,-19 0-270,17-9-179,-20-6 179,19-3-180,-17-13 180,21 6 90,-16-21 90,24 16 90,-8-19-90,19 18 0,3-16-135,23-15 0,8-5-135,12-26 225,-8 21 0,0 4-255,7-1 210,-16 27 90,10-13 0,-6 10 90,8-8-90,-11 13 90,21-21-90,-17 18 90,22-24-90,-30 32 0,12-14 90,-15 15 90,11-15-90,-12 17 300,8-11-210,-13 17 0,3-3-180,-9 12 90,-1 0-90,-2 5-4138,-2 0 1799,-3 3 720,1 0 450,-7 3 270,-2 3 899,-5 3 0,-6 5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31.67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22 132 8180,'0'-22'-50,"0"7"1,0 1 0,0-3 126,0-3 0,0 6 1102,0-1-187,0 11-864,-9-6 0,6 12 1,-4 6-1,5 6-20,2 5 0,0 6 0,0 1 1,0 6 46,0 2 0,0 2 0,0 7 0,0-1-430,0-6 0,0 5 1,2-7-1,3 0 5,2-5 0,0 2 0,-7-2 1,3-2 42,4-3 0,-5-2 0,6 0-1025,-6-1 673,-2-9 0,0-4 579,0-16 0,10-4 0,2-9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32.16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57 8180,'-2'-15'41,"-6"1"1,3 1 258,-9-1 1,9 14 0,-2 14-326,4 6 1,3 9 0,3 2 0,2 1-40,2-1 0,3 8 1,-6-5-1,4 2 56,-3 0 1,4-7 0,1 8-1,0-1-107,-1-2 0,6-3 0,-6-6 1,1 1-160,0 3 0,-3 0 0,-5-7-253,6 0 0,-3 0 527,9-1 0,1-9 0,6-2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3.8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131 349 8180,'-15'-15'-607,"1"3"823,-3 3 1,5-8 0,-3 2 163,-2-4 0,8 4 1,-1 1-26,0-3 1,8-3 0,-5-1-82,4-1 1,3 0 0,0 0-47,0 1 1,10 6-1,4 3-128,6 2 0,-6-4 0,1 7 0,2 2-58,2 2 0,3-4 0,0 0 0,-1 2-138,1 2 1,0 3 0,0 0 0,0 0-144,-1 0 1,1 10 0,-3 5-4,-4 4 1,2 10 0,-10 3 0,-2-1 26,-3 0 1,-2 8-1,0-5 1,0 2 8,0 1 1,-9-1 0,-6 5-1,-4-2 210,-3-3 1,-2-7 0,-3 5 0,-2-3 96,3-4 0,-6-3 1,3-2-1,0 0 274,-2 0 1,6-10-139,-4-5 0,17-5 0,15-4-182,16-5 0,13 2 0,14-10 0,4-2-368,8-2 1,3 4 0,-1 3-1,-2 0-746,3 0 0,2 7 1059,2-2 0,-9-5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32.66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0 109 8180,'0'-21'-407,"0"-1"0,0 0 2086,0 0-1320,0 1 0,0 21 0,0 12-231,0 12 0,0 7 1,0-2-1,0 8-70,0 4 0,0 2 0,0 1 0,0-1-9,0 1 1,0-1 0,0 1 0,0-3-179,0-5 0,0-2 0,0-7 0,0 2-380,0-2 1,0 4 150,0-2 358,0-10 0,10-19 0,2-12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47.97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66 8180,'-2'-12'0,"-3"2"748,-3 0 1,-1 1 1438,2-6-566,4 5-1279,-7 10 0,10 3 0,0 4-172,0 8 0,0 4 1,0 3-1,0 2-59,0 5 0,0-2 0,0 7 0,0-1-279,0 1 1,3 3 0,2 4-1,2-3-286,-2-1 0,0-11 0,-1 6 0,4-3-326,-3 0 1,-3 0-1,-2-7 1,2-3 779,6-4 0,4 4 0,10-7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48.6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131 238 8180,'-21'0'117,"-1"0"0,7 0 765,1 0 0,7 0-588,-8 0 0,8 2 1,-5 5-213,2 8 1,3-3-1,7 2 1,0 3-20,0 3 1,0 4 0,0 2 0,0 4-82,0-4 0,7 1 0,3-1 0,-1 3-37,1-2 0,7-10 0,-2-5 1,4 0-2,3 0 1,-1-7-1,1 2 1,0-4-129,0-3 0,0-3 0,2-4 1,2-10-34,3-9 0,0 1 1,-7-6-1,0-1 243,0-4 0,0 2 0,-3-2 0,-2 0 127,-3 2 1,-9-7 0,2 7 0,-4-3 172,-3 1 1,-3 10-1,-4-3 1,-7 4-103,-6 4 1,-4 6-1,-3 3 1,-4 2-280,-3 5 1,0 5 0,-4 8 0,4 6-368,2 6 0,1 4 0,4 2 1,-2 6-784,3 2 1205,11 2 0,-4 8 0,7-1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49.51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41 218 8180,'0'-22'32,"-2"3"0,-3 2 505,-2 3 0,-1-1 69,8-7 0,0 1-291,0-1 0,0 7 0,3 3-53,4 2 1,-2 3 0,7 5-184,-2-5 0,-1 4 0,-1-4-102,6 4 0,6 3 1,1 0 6,1 0 1,-7 0 0,-1 0 0,3 0-244,2 0 1,3 0-1,0 3 10,0 4 0,-8-2 0,1 7 1,-1 0 43,-2 0 1,-2 3-1,-10 7 167,0-1 1,0 1 0,0 0-1,0 2-2,0 5 0,-10-5 1,-4 8-1,-5-3 121,-3 0 1,-2 7 0,-3-4-1,-5-1 121,-1 0 0,6 6 0,-2-8 0,5-3 106,2-1 1,0-4 113,0 1-308,10 0 0,5-10 1,14-7-1,10-10 47,10-9 1,-1 1-1,8 1 1,0 0-148,0 0 0,-5 5 0,7-5 0,3 0-136,2 0 1,-4 7 0,-1-5 0,0 3-151,-2 0 0,5-1 0,-10 8 0,-3 0-368,-1 0 1,-4 0 0,1 0-412,0 0 0,-10 3 1051,-5 4 0,-4 5 0,-3 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51.50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253 109 8180,'-15'0'-713,"0"0"1120,11 0 69,-16-10 42,18 8-271,-17-8 1,16 8-49,-4-5 1,7 4-124,7-4 1,-2 5 0,7-1-53,-2-4 1,7 4-1,-5-6 4,0-1 0,7 8-5,-4-6 0,4 4 0,3-1-50,0-3 1,-8 1 0,1 7-73,2 0 1,2 0-75,3 0 1,-1 0 68,1 0 0,-10 10 30,-4 4 0,-6-1 1,-2 1 44,0 3 0,0 2 1,-2 3-1,-6 0-59,-6 0 0,-3-1 1,0 1-1,2 2 31,-1 5 1,-4-4-1,-2 4 1,1-5 92,-1-2 0,2-8 0,4 1-1,1 2 0,1 0 293,-8-3-142,10 5 1,4-16-161,16 4 1,1-7 0,8-5-15,-2-2 0,-1-3 0,8 5-34,0-2 1,-8 0 0,1 7 14,2 0 1,2 0 34,3 0 1,0 0-109,-1 0 1,-6 0 0,-3 2 48,-2 6 0,4-4 1,-6 11 16,-4 2 0,-1-5 1,-3 3 39,0 1 1,0-3-1,0 1 68,0 3 0,-10 0 1,-2 0-1,-2-3-19,-1 3 0,8-5 0,-8 1 0,-2-1-19,-2 0 1,-3-5 0,0 5 0,1 0 15,-1 0 0,0-7 0,0 2 0,1-4-35,-1-3 0,0 0 1,-2 0-1,-3 0-80,-2 0 1,0 0-1,7 0 1,3-3-157,4-4 1,-2 2 0,8-7-1107,-3 3 1305,7-8 0,5 4 0,12-8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52.10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0 151 8180,'7'-22'-155,"1"0"223,-3 1 1,-3 6 0,0 3 0,3 0 537,2 0 0,1 5 540,-8-8-595,0 10 1,0-2-339,0 14 1,0 5-1,0 13 1,0 1-91,0 3 0,0 10 0,0-3 0,0 5-145,0 3 0,0-1 0,0 1 1,0 0-218,0-1 1,0-7 0,0 1-1,0-1-166,0-2 0,0-3 0,0-9 0,0 0-1408,0 0 1813,0-1 0,9 1 0,4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52.82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110 194 8215,'-10'-12'730,"5"3"-379,-9 9 0,-1 0-170,-7 0 1,10 9 0,5 6-1,4 4-4,3 3 1,-7 0-1,0 0 1,2-1-102,3 1 1,2 7 0,0 0 0,0-2-97,0-3 1,2 5 0,3 0 0,5-2-113,2-3 1,-5-2-1,7-3 1,1-2-104,-3-3 0,7-1 0,-4 1 75,4-7 1,3-4 0,0-3 0,0-3 121,-1-4 1,1 2-1,0-9 1,-3-6 52,-4-6 1,4 2-1,-7-8 1,3 3 157,-1 0 0,-6-7 1,4 4-1,-3 1 9,-4-1 0,-2-6 1,-3 1-1,-3-4 138,-4-2 0,-3 6 1,-9 3-1,0 3 0,-6 4 0,-1 10 1,4 5-1,0 3-457,0 4 0,-7 10 1,0 7-1,3 5-585,2 7 0,9 12 0,3 1 722,2 4 0,-7 12 0,5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58.64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305 197 8180,'-12'-22'-91,"-5"8"1,7 2 478,-2 2 0,7 0 486,-2 3 16,-5-5-706,10-10 0,-1 8 0,13 1-71,2 4 0,-5 2 0,5 4 0,0-2-130,0-2 0,3 0 0,7 4-88,0-4 0,-1 5 1,1-6-40,0 6 0,0 2 1,-1 0 50,1 0 0,-7 0 0,-3 2 1,-2 6-49,-6 6 1,-1-2 0,-3 3-1,0 2-21,0 2 0,0 3 1,-3 0-1,-1-1 136,-4 1 0,-9 0 0,3 0 1,-6 0 52,-1-1 0,-1 1 0,0 0 0,0 0 24,1-1 1,-1-1 0,0-3 49,0-3 0,3-7 192,4 8-194,6-10 0,11 2 1,5-12-1,8-2-34,4 2 0,3-5 1,0 3-1,0 2-86,-1 3 1,1 0-1,0-3 1,0-3-4,-1 4 1,-6 1-1,-1 3 1,3 0-152,3 0 0,-1 3 0,-2 1-5,-2 4 1,-3 9-1,2-3 209,-7 5 0,-4 3 0,-3 0 160,0 0 0,-10 0 0,-4-1-45,-6 1 1,-4-7-1,-2-3 1,-6 0 62,-2 0 0,5 0 1,-7 3-1,-3-6-94,-2 1 1,0-8 0,2 6-1,5-6-60,3-2 0,-5 0 0,6-2 0,4-3-106,2-2 1,9-8 0,3 5-1264,2-2 1316,3-2 0,7-8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5:55.67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286 151 8097,'12'-22'-60,"-2"0"0,-8 3 0,3 2 271,2 2 1,0 8 0,-4-5 448,4 2-168,-5-7-307,18 15 1,-18-5-149,5 14 0,-4 5 0,-3 10 1,-3 0 14,-4-1 1,2 1 0,-9 0 0,-1 0-21,3-1 0,-7 1 0,4 0 0,-4 0 95,-3-1 0,3-6 0,2 0 1,2 1 1,-2 4 0,-4 2 1,-6-1-1,-2-1 14,2-6 0,10 3 0,3-7 254,-3 2-280,-2 2 1,16-1 0,10-6 0,10-7-27,5-7 1,7 2 0,3-7-1,2 2-103,4 5 0,-4-5 0,2 3 0,1 2-124,-3 3 1,4 0 0,-6-3 0,-1-3-228,1 4 1,-3 1 0,-8 3 0,1 0-917,0 0 1,-7 0-1108,-1 0 2386,-9 0 0,-5 0 0,-12 0 0</inkml:trace>
  <inkml:trace contextRef="#ctx0" brushRef="#br0" timeOffset="217">373 238 8000,'0'-34'0,"0"2"-270,0 1 1,0 7 0,0-5 1508,0 5 0,0 2-300,0 0 1,2 10-682,6 5 0,-6 14 1,5 7-1,-4 8-167,-3 7 0,7-2 0,0 9 0,-2 5-250,-3 8 1,-2-3-1,0 7 1,3 0-965,4 5 0,-5-2 0,6-1 1123,-6-1 0,8 6 0,2-4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6:11.94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458 131 8180,'0'-14'-341,"0"-1"0,0 8 547,0-8 0,3 11 1,1-6 252,4 0 0,-1 5 460,-7-9-585,0 9 0,0-7-42,0 5-286,0 4 0,-2-6 53,-6 9 1,3 0-1,-9 2-36,-3 5 0,-2-4 0,-3 4-30,0-5 0,0-2 0,1 0 1,-1 3-37,0 4 0,0-4 0,0 4 1,1-5-10,-1-2 1,5 3 0,-2 1 53,-6 4 1,6-1 0,5-7 173,-3 0 0,4 0 116,-1 0 0,7 0 33,-8 0 1,8 0 140,-8 0-231,11 0 1,-6 10-74,10 4 1,0 6 0,0 1-66,0 1 1,0 0 0,0 0 0,2-1-73,6 1 0,-6 2 0,5 3 0,-4 2-9,-3-2 0,0-3 0,0-2 0,0-1-123,0 1 0,0-7 0,0-1-186,0 3 0,0-5-68,0 3 251,0-10 0,0 2 40,0-14 0,0 2 54,0-10 0,0 8 1,2-5 16,5 2 1,-2-7 16,10 3 1,-3 2 0,5 0-1,-3 2-8,3 5 1,-5-5 0,3 3-31,2 2 0,2 3 0,3 2-36,0 0 0,-1 0 0,1 0-99,0 0 1,0 2 59,0 6 0,-3 4 0,-2 9 23,-3 1 0,-9 0 0,2 0 22,-4-1 0,-3 1 0,0 0 155,0 0 1,-3-8 0,-4 1 61,-7 2 1,-6 0 0,-1 0-1,-1-5-3,0-3 0,0 6 1,0-5-1,1-1-49,-1 1 1,0 0 0,0-5-119,1 2 0,-1 0 1,0-7-34,0 0 0,0 0-446,1 0 0,9-2-321,4-6 0,6 4-68,2-11 0,10 10 0,4-2 871,5 4 0,3-6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5.30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218 153 8180,'-22'-12'184,"8"2"0,-1 10 100,-2 0 1,-2 0 0,0 3-1,2 4-45,2 7 0,8 6 0,-5 4 1,0 3-189,0 2 1,7 9-1,-5-1 1,3 4-204,0 2 0,-1-2 1,8-2-1,3-5-55,4-3 0,3 6 1,7-11-1,-3-4 8,3-5 0,10-5 0,2 3 0,-3-8 83,-1-5 1,-4-2-1,4 0 1,1 0 111,3 0 0,0-9 1,-7-6-1,0-4 189,0-3 0,-1-7 0,1-2 0,0-3 177,0-5 0,-3-2 0,-2-5 1,-5-3-52,-2-1 0,-3-4 0,-7 6 0,-2 0-53,-6 6 0,-4 1 0,-10 12 0,-2 5-507,-5 7 1,-5 7 0,-7 10 0,3 3-493,1 4 0,11 13 1,-3 11-1,7 3 741,7 5 0,-4 2 0,7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6:17.87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175 283 7892,'0'-14'551,"0"-1"0,0 8 148,0-8 1,0 8-171,0-7 1,0 6-272,0-6 1,3 2-1,1-5-111,4 2 0,1 8 1,-1-7-152,6-3 0,3 5 1,0-1-1,-3 1 20,3 0 1,3 5-1,2-5 1,2 2-67,5 5 0,-5 3 0,5 0 0,-5-3-82,-2-3 0,0 1 1,0 10-16,-1 4 0,-1-2 0,-3 7 1,-5 0-14,-3 0 1,-1 3-1,-8 6 1,0 1 78,0 0 1,0 0-1,0-1 1,0 1 52,0 0 1,-3-5-1,-4 2 1,-8 5 83,-4 1 0,-3-8 0,1-3 0,-1 5 59,0 8 1,-7-10-1,0 5 1,2-5 47,3-5 1,2 5 0,3-8 0,2 1 240,2 0 58,11-3-368,-6-7 0,12-2 0,6-3-79,6-2 0,6-8 1,1 5-1,1 1-27,0-1 1,0 3-1,-3 4 1,-2-2-8,-3-2 1,1 0-1,7 7 1,0 0-73,-1 0 0,1 0 1,0 0 10,0 0 1,-1 2 0,1 6-13,0 6 0,-8 3 0,-1 0 1,-4-2 99,-4 1 0,-2-3 0,-3 1 0,0 3 93,0 2 0,-3 1 0,-4-3 0,-8-3 46,-4 3 1,-3 2 0,-2 1 0,-3-3 47,-2-3 0,-2-6 1,4 6-1,-4 1 185,-3-3 0,5-3 1,-7-9-1,-1 0-62,3 0 1,-7 0 0,7 0 0,1-2-134,4-5 0,-3 2 0,3-10 0,2 1-161,3 2 1,5-8 0,2 8 0,5-2-688,2-1 1,3 8-320,7-8 1,2 11-1,6-4 1,6 6-3196,5 2 4177,3 0 0,10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6:20.68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4607E6"/>
      <inkml:brushProperty name="anchorY" value="-1.40565E6"/>
      <inkml:brushProperty name="scaleFactor" value="0.5"/>
    </inkml:brush>
  </inkml:definitions>
  <inkml:trace contextRef="#ctx0" brushRef="#br0">87 654 7161,'0'-22'-568,"-2"0"1200,-5 1 1,2 1 0,-7 3-36,2 3 0,0 7 107,3-8 0,2 3 252,-9-3-529,9-4 1,-5 19-320,10 0 0,0 10 0,0 12 1,0-1-208,0 1 1,3 2-1,1 3 1,6 4-40,2 3 0,-5-5 0,8 5 0,-1 0 123,-1 0 0,6-7 0,-7 2 0,3-5-52,-1-2 0,-7-1 0,8 1-3,2 0 0,-5-8 70,2 1 0,-6-10-80,6 2 40,-9-5 1,7-9 0,-7-3-5,2-2 0,3 0 1,-3-5-1,5 3-31,0-3 0,10-2 0,-3-3 0,11-2-12,3-5 1,-1-5 0,9-10 0,5-2-8,0-5 0,10 3 0,2-10 0,2-3 5,-2-2 1,8-2-1,-6 2 1,5 5 1,-2 7 0,-10 8 0,3 6 0,-3 6-48,-4 0 0,-13 16 0,-7 1-363,-5 9 1,-4 7-1225,-6 5 1722,-4-4 0,-10 16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25:22.71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327 305 7614,'8'-21'239,"-1"-1"0,0 7 1,-7 1-41,0-3 0,0 5 0,0-3-75,0-2 0,0-2 0,-2-3 1,-3 0 66,-2 1 1,-3 6 0,3 1-109,-8-3 0,-4 0 0,-3 2 0,0 8 2,1 5 1,-1 19 0,0 7 0,0 10-139,0 12 0,-2 7 0,0 12 1,0 0-108,5 1 1,9-3-1,-2-5 1,2-5-53,5 0 0,3-16 0,4-1 0,5-12 51,8-9 1,-3-6-1,3-9 1,2-2 98,2-5 0,3-6 0,-3-8 0,-2-1 110,-3 0 1,-1-7 0,4 0 0,-5 0-10,-3-2 1,8 4-1,-5-7 1,3 3-34,-1 4 0,-6 3 0,6 2 25,3 0 0,-7 13 1,-3 11 19,-5 17 0,-2 6 0,0 11 1,0 3-21,0 2 1,0 2 0,0-2 0,0-4-68,0-8 1,0-5 0,3-5-128,4-4 0,8-6 0,11-11 1,6-5-76,2-8 0,-5-7 0,7-7 1,5-9-305,7-11 0,-2 3 542,5-4 0,-5-6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25:23.26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131 165 7764,'0'-29'0,"0"0"127,0 2 0,-7 3 0,0 2 1049,2 0-957,2 10 1,3 15 0,0 16 0,0 10-120,0 5 1,0 5-1,0 9 1,0 5-36,0 3 0,0-5 0,0 5 1,0-1-128,0 1 0,0-8 0,0 3 1,3-5-61,4-2 1,-4-8 0,4-2 0,-5-3-59,-2-4 1,0-10 144,0-3-1,0-11 1,0-3 0,0-12 29,0-8 1,0-4 0,0-5 0,3-7 8,4-5 0,5 4 0,10 1 1,2 0-52,5 2 1,2-3 0,8 13 0,-5 7 25,-2 5 1,4 5-1,-5 7 1,1 2-1,-1 6 1,-9 4 0,-10 10 0,-2 2-32,-5 5 0,-5 2 0,-10 8 0,-12-3-158,-12 3 0,-9 2 0,-6 3 0,-4-1-207,-3 1 1,1-10-1,-3-5 418,7-5 0,-5 7 0,1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25:23.68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371 274 7764,'-10'-44'49,"0"1"1,-7-1-1,5 3 293,3 5 1,-8 4-1,2 13 37,-4 4 1,-3 15-1,0 17 1,0 10-233,1 9 0,-1 8 0,0 7 0,0 7-41,1 5 0,-1 2 0,2 0 0,3-2-81,3-5 1,9-5 0,-2-9-315,4 0 0,13-13 0,7-9 0,7-13-170,5-6 0,12-13 0,1-7 1,8-7-180,6-5 0,-5-10 0,7 3 638,2-5 0,3-3 0,3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25:24.31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567 685 7764,'-15'-22'-5,"3"0"0,0 0 97,0 1 1,5-1 0,-8 3 0,1 2 171,2 2 1,-8 10 0,3-2-1,-7 5 5,-5 2 1,-7 2 0,4 5-1,-2 10-81,-4 10 1,4 7 0,0 9 0,0 1-90,0-1 0,10 8 1,0 0-1,7 0-238,0 2 1,7-9 0,3 1 0,5-6-116,2 0 1,0-8 0,2-2 0,5-7-1,8-7 0,11-6 1,6-9-1,-1 0 98,1 0 0,6-12 1,-1-7-1,1-10 114,-1-5 1,4-2-1,-5-8 1,3 1 58,-3-1 1,3-2-1,-10-5 1,0-7 10,2-5 0,-6-9 0,1-3 0,-6-3-13,-6-4 0,-9 5 1,5-1-1,-3 6 123,0 9 0,0 9 0,-7 18 260,0 7 0,0 17 0,0 14-76,0 18 1,0 11 0,0 15-1,-2 5-193,-5 7 0,4 15 0,-6 9 1,1 10-98,5-42 1,-1 2 0,-3-1-1,0 2 1,2-1 0,2 0-1,-1 47-88,1-2 0,3-10 0,3-12 0,4-8-156,7-11 1,8-20 0,5-14 0,4-12-665,3-8 1,2-14 0,10-10 875,5-11 0,-5-28 0,7-7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26:06.16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8463 8021,'-15'0'412,"1"0"177,9 0-384,-15 0 1,16 0-156,-11 0 1,10-2-115,-2-6 1,5-4-1,2-10-47,0 1 0,0-4 0,0-4 0,2-7 38,5-5 1,-2-10 0,7-4 0,0-8 50,0-12 0,3 0 1,7-3-1,-1 3 16,1 5 1,0-7-1,2-3 1,3-5 21,2-2 1,7-3 0,-7-2-1,-14 44 1,-1 0 6,2-2 1,0 0 0,10-41 0,8-1 0,0 9-9,0 11 1,-8-1-1,6-2 1,-3-7-13,0 0 1,2-3 0,-2-9-1,-11 43 1,1 0-5,1-2 1,1-1 0,0 4 0,1 1 0,0 3 0,0 0 0,22-41-5,-1 0 0,-17 45 0,1-1 1,1-7-1,0-1 0,1-1 0,0 0-22,1-1 0,-2-1 0,-2 3 1,-1 1-1,3 0 0,0 0 0,-1 2 1,-1 0 28,-2 1 0,0 2 1,22-38-1,-2 4 1,-1-6 10,-21 40 1,0-2-1,0-3 1,-1-2 0,2-3-1,0-1 1,1 0 0,1 1-2,0 1 0,1 1 0,0 7 1,1 0-1,-2 2 0,1 1 0,32-32 9,5 8 1,2-6-1,0-2 1,-32 36-1,0-2-7,-1-3 1,1-1 0,0 0 0,-1 0 0,0-3 0,-1-1 0,0 3 0,-1 0 19,-1 3 0,0 2 1,29-32-1,7-2 0,-31 38 1,0-1-3,2-2 0,0 0 0,3-2 0,0-1 0,5-1 0,1-1 0,2-2 0,1 0-24,2-4 1,1 0 0,2-2 0,1-1 0,-1 2 0,0 0 0,-2 4 0,0 2-5,-4 5 0,0 2 0,-3 4 0,-1 0 0,-1 2 0,-1 1 1,0-1-1,0 0 16,4 1 0,-1-1 0,-2 1 0,-1-1 0,4-1 0,2 0 0,-1-1 0,0 0 26,-1-1 1,-1-1 0,1 0 0,0-1 0,-2 3-1,1 0 1,-2 0 0,0 0 14,-2 3 1,0 1 0,2 2 0,1 2 0,37-14 0,5 2-85,2 3 0,-12 17 0,-10-1 0,-14 8-618,-12 8 205,2 1 1,-27 13-1,-4 7 436,-20 9 0,-4-11 0,-18 4 0</inkml:trace>
  <inkml:trace contextRef="#ctx0" brushRef="#br0" timeOffset="950">1612 8790 8054,'-12'-3'-274,"5"-4"215,4-8 0,3 3 0,0-2 1,0-6 62,0-6 0,7-1 0,3-9 0,2-5 74,5-8 0,-5 1 1,3-10-1,-1-3-18,-2-1 0,8-6 0,-8-2 0,2-5-62,1-3 0,-3 6 1,5-8-1,-3 0-7,3 2 0,0 3 1,3 8-1,-1-3 0,5-3 0,3-17 1,-3 3-1,5-5-43,-11 44 1,0 0 0,19-42 0,-17 43 0,1 0-1,25-38-53,0 12 0,-8 1 1,-1 14-1,-1-5 93,-2-2 0,5-10 0,-8-5 0,1-5 41,-1-2 1,5 7-1,-4 3 1,2 2-1,4 4 0,1 13 0,0 8 1,-3 4 7,3 2 0,2-9 1,2-3-1,1-4 27,0-6 1,6 3-1,4-16 1,1-4-49,-25 41 0,1 0 0,24-36 0,1 6 0,0 4-20,-1 3 0,1-8 1,4 0-1,-4 1 1,-3-3 0,8-3 0,-32 35 0,0-1 0,2 1 0,1 2 39,0 0 0,1 2 0,3 0 1,1 3-1,35-30 0,1 3 66,2 5 1,0-2-1,5 9 1,-8 0-58,-4-2 0,5-3 0,-36 22 1,1-2-1,0-2 0,-1-1-51,0-4 0,1-1 1,-1-1-1,1 0 0,-2 3 1,0 2-1,3 1 0,0 0 5,-1 1 0,1 1 1,2 3-1,0 1 1,30-21-1,-6 13-55,-5 7 0,-11 8 0,-1 9 0,-9 5-429,-10 2 485,-5 3 0,-2-3 0,0-2 0</inkml:trace>
  <inkml:trace contextRef="#ctx0" brushRef="#br0" timeOffset="1750">3485 8637 8026,'-22'0'-686,"0"7"872,0 1 1,8-1-152,-1-7 0,11-12 1,-1-7-16,10-8 0,4-12 1,8 3-1,-2-5-12,2-3 1,-5-9-1,2-8 1,3-6-4,3-6 1,1-9 0,1 2-1,0-5 1,0-2 1,-1 3 0,1 4-1,0 5-1,0 0 1,7-3 0,2-11 0,1-6 1,-17 45 1,1-1-1,3-1 1,1 0 0,-1 0-1,1 2 1,2 2-1,2 2 18,0 0 1,2 2 0,4 1 0,1 2 0,24-39 0,1 5 21,-5 0 0,2 4 0,0-8 0,1-4 4,-28 41 1,1 0 0,24-38 0,-5 2-1,2 3 12,3 5 1,9-2 0,1 1 0,9 4-37,-31 32 0,2 0 1,1-5-1,1 0 1,1-1-1,1-1 1,0-1-1,0-1-13,-2 1 0,1-1 0,-2 2 1,-2 2-1,25-25 0,-2 4-28,-5 10 1,3 3 0,-13 19 0,-4 5-245,-6 7 0,-1 0 0,6 7 0,3 0-198,5 1 1,-5-1 455,5 3 0,4-5 0,1-10 0</inkml:trace>
  <inkml:trace contextRef="#ctx0" brushRef="#br0" timeOffset="2414">5096 8441 8091,'-19'15'-47,"4"-1"0,-4 1 0,7 7 159,0-1 1,-8-6 963,6-1-1067,-5-9 0,6-5 0,6-14 1,7-8 10,7-7 1,-2-5-1,10-10 1,4-2-18,8-4 1,-3 1-1,5-11 1,-2-6-4,2-4 1,5-10-1,9 5 1,3-2-34,5-5 1,-24 36 0,2 0 0,4-3 0,1-1 0,2-3 0,1-1-173,2-5 1,2 0 0,6-4 0,2 0 0,5-3 0,1 1 0,4 1 0,1 2 86,0 3 1,1 2-1,-2 4 1,0 4-1,-5 11 1,-1 4 0,-2 4-1,0 2-55,-4 3 1,0 1-1,40-14 173,-7 9 0,-8-5 0,-13 19 0,-9 6 0,-4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17.570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66 218 10895,'0'-12'-1380,"-7"-7"1330,0 4 0,-8-4 925,8-3 1,-3 10-14,3 5-546,4 4 1,-6 13 0,9 5 0,0 4-219,0 3 1,0 7-1,0 2 1,0 3-154,0 5 1,0 2 0,2 3 0,3-1-101,2 1 1,3-1-1,-5 1 1,5-1-26,2 1 1,-5-10 0,5-5 0,0-5-50,0-2 0,3-3 1,6-4 152,1-8 1,-7-7 0,-1-7 0,1-8-29,-3-4 1,7-5-1,-7-5 1,3-8-4,-1-4 0,-2-2 1,3-1-1,-8 0 177,-4 1 0,4-1 0,0 1 0,-2-1 95,-3 1 0,-4-1 0,-5 3 0,-8 2 157,-4 3 1,-5 2-1,-3-2 1,-2 9-197,2 10 1,3 8 0,2 9-1,1 0-333,-1 0 1,0 21 0,0 13 0,3 15-1473,4 6 1646,6 13 0,9 9 0,0 11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18.934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219 458 10771,'0'-22'-318,"0"1"0,0 6 0,0 1 442,0-3 0,0-3 0,0-1 0,2 1 105,5 6 1,-4-6 0,4 6-1,-2-3 11,2 2 0,-5-4 1,6 4-122,-6-4 1,-2-3 0,0 1 0,0-1-27,0 0 0,0 8 1,0-1 49,0-2 1,-2 0 0,-6 3-88,-6 6 1,-5 6 0,-3 4 33,0 6 0,0 4 1,0 9-1,1 1-51,-1 0 1,3 0 0,2 0-1,4-1 6,4 1 0,-1 0 1,5 0-1,-2-1-59,2 1 0,3 0 1,2 0-1,2 0-70,5-1 1,3-6 0,7-3 0,0 0-136,7 0 0,-2 0 0,9 5 1,-2-2-199,0 2 0,8-5 0,-6 2 0,1 3 75,-1 3 1,5 1 0,-7 1 0,-2 0 163,-3 0 0,-9-1 0,-3 1 1,-2 0 59,-6 0 0,-1 0 0,-6-1 0,-4 1 334,-7 0 0,-8-8 0,-5 1 0,-2-1 153,3-1 0,-6-4 0,1-9 0,-1 0 72,1 0 1,2 0-1,9-2 1,3-5-308,3-8 0,2-7 0,-3-7 1,8-7-267,5-5 0,4-3 0,5 1 0,8-3-1053,4-5 1238,3 5 1,19-17 0,5 7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19.784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88 66 10895,'-8'-15'-380,"1"1"1,-3 7 1068,3-8 0,2 10-284,-9-2 0,6 14 1,-4 8-1,3 7-162,4 7 0,2 5 0,3 9 1,0 3-221,0 5 1,0-3-1,0 8 1,0 0-216,0-1 0,3-6 1,2 1-1,4-4-102,3-2 0,3-8 0,7-4 0,0-6-8,-1-6 1,1-13-1,0 0 1,0-4 165,-1-3 0,1-10 1,0-5-1,0-6 106,0-8 1,-3 2 0,-2-9 0,-3-1-12,3 4 0,-7-9 0,-3 9 0,-2-4 283,2 1 0,-4 0 1,4-8-1,-7 3 55,-7 5 1,-5-13 0,-10 8 0,0 0-144,0 2 0,-2 13 0,-2-3 0,-6 7-20,-2 7 0,8 6 0,-6 11 1,3 5-594,0 8 0,2 16 0,10 10 0,5 10-1735,3 5 2158,1 2 1,8 7 0,0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5.74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175 218 8180,'0'-22'-382,"0"8"1,0-1 0,-3 1 1463,-4 2 1,2 2-442,-9 10 0,-1 2 1,-4 6-567,4 6 0,-4 13 1,7 4-1,0 3-44,4 5 1,-1 2-1,1 0 1,4-2-217,1-3 0,3-2 0,0 5 0,3-6-120,4-1 0,-2 4 0,9-7 1,3-5 43,3-7 1,4 0 0,2-9 0,6-4 214,2-1 0,-5-3 0,5-3 0,-1-4-23,1-7 1,0-6 0,5-4 0,-5-5 308,-3-7 0,-2-5 0,-7-3 0,0 0 199,0 1 1,-10-8 0,-5 0 0,-7 0-114,-7-2 1,-15 7 0,-14-5 0,-8 8-501,-7 7 0,3 14 0,-10 15 1,0 4-191,2 3 0,3 5 364,9 10 0,-9 9 0,-3 19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20.253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337 109 10895,'-3'-22'-378,"-2"0"0,-2 1 783,2-1 1,0 10 838,-2 5-1092,5 4 0,-15 6 0,7 1-75,-2 4 1,7 9 0,-5-3 0,3 5-92,0 3 0,-8 0 1,6 0-1,-1 2-14,0 5 1,-4-5 0,4 5-1,0-2-36,1 2 1,-8-5-1,5 5 1,-3-2 74,1 2 0,2-5 0,-5 5 0,2-5 165,-2-2 1,8-8 0,-1-1 112,0-4 0,10 6-262,0-8 1,10-7-1,12-7 1,-1 0-106,1-3 1,2 5-1,3-7 1,4 0-116,3 0 1,-5 0 0,5-5 0,0 5-175,0 2 0,-5-5 0,5 6 0,-3-1-21,-4 0 0,4-4 0,-2 7 0,-2-1-109,-3-1 0,-9 6 506,-1-4 1,1 5-1,7 2 1</inkml:trace>
  <inkml:trace contextRef="#ctx0" brushRef="#br0" timeOffset="217">315 283 9257,'-7'-29'0,"-3"-2"291,-2-3 1,7 0-1,-2-2 1,4 7 2031,3 4-1960,-9 4 0,6 11 0,-4 10 0,4 12-218,3 7 0,8 13 0,1 4 0,1 8-616,0 7 1,7 4-1,-5 11 1,2 1-2651,1 6 3119,-1-5 1,8 16 0,0-6-1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18.054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281 107 8785,'-10'-19'0,"-2"2"410,0 3 1,0 6 1349,5-6-876,-5-1-662,0 3 1,2 5 0,10 14-235,0 8 1,0 7-1,-2 4-53,-6 3 0,6 0 0,-8-5 0,3 3 127,0 2 1,-8 3 0,5-6 0,1 3 143,-1-2 0,-7 4 0,5-2 1,-2-2-37,-1-3 1,8-2 0,-5 0 0,0-3-112,-1-4 0,9-3-93,-4-5 0,8-5 1,8 6-1,4-8-12,0-8 1,14 3 0,-1-9 0,4-1-137,2 3 1,1-5-1,-6 8 1,6-1-49,2 0 1,-5 1-1,4 4 1,-1-2-450,-5 2 0,-3 2 1,-3 3-1,1 0 705,0 0 1,0-9 0,0-3 0</inkml:trace>
  <inkml:trace contextRef="#ctx0" brushRef="#br0" timeOffset="215">303 260 10895,'-7'-36'-61,"-1"-1"0,-6 3 0,7-2 2046,2 7-1326,2 5 0,3 14 1,0 10-377,0 12 1,0 10 0,3 7 0,2 7-381,2 6 0,2 11 0,-4 5 0,5 5-479,2 2 1,-7 0-1,5 3 1,-3 2-2547,0 3 3072,10 0 0,-5-8 0,10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22.786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131 56 10704,'-12'-10'127,"-7"8"1,14-8 91,-10 10 1,3 3 0,-2 4 0,7 8-76,4 4 1,-4 3 0,0 2 0,2 5-127,2 7 1,-4 5 0,0 5-1,2 3-99,3 2 1,2-1 0,0-6 0,2-1-130,5 1 0,-2-3 1,7-5-1,0-7-50,0-4 0,3-6 1,4-2-1,-2-5-20,-2-2 0,-1-3 0,8-9 265,0-6 1,0-4-1,-3-10 1,-2 1 0,-3-1 1,-2-2 0,5-3 0,-2-4 81,2-3 1,-7 5 0,-3-5 0,-2 0 140,2 0 1,-5-2 0,6-8-1,-6 1 126,-2-1 1,-7 8-1,-3 0 1,-2-3-50,-5-2 1,-10 7 0,-2 7 0,0 10-147,-2 10 0,7-3 0,-5 5 0,4 8-319,4 9 1,-1 10 0,3 7 0,2 10-1025,2 9 1,10 0 1162,-2 10 1,14 0 0,5 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23.234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219 216 10895,'-20'-14'-353,"3"-1"1,3 1 623,-3 2 1,5-5 452,-3 9 1,3 11 0,-5 14-641,3 9 1,9 1 0,-2 9 0,4 3-156,3 2 1,0 3 0,0 2 0,0 2-21,0 3 1,0 0-1,0-8 1,3 1-93,4-1 1,-2-6 0,9-4 0,1-1-48,-3-5 0,7-11 0,-4-3 1,4-4 106,3-4 0,-8-2 1,1-3-1,2-3 164,2-4 1,-4 2-1,-1-12 1,3-5-29,3-4 1,-1-6-1,-2 3 1,-5-7 103,-2-5 1,4-3 0,-7 1 0,-2-1 201,-2 1 1,-3-8 0,0-3-1,-3 1 113,-4 0 1,-5-5-1,-12 7 1,-3 5-311,-2 7 1,-10 8 0,5 12 0,-2 4-653,0 8 0,7 14 0,-5 10 0,3 10 545,4 9 0,3 15 0,2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33.80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75 8019,'0'-21'839,"0"-1"-408,9 0 1,-4 12 0,7 13-335,-2 16 0,0 10 0,-6 12 0,6 1-255,2 3 1,-4 4-1,4-6 1,0 1-350,0 0 0,-7-1 0,4 1 0,-1-3-1063,-1-5 1570,10 5 0,-15-17 0,8 8 0</inkml:trace>
  <inkml:trace contextRef="#ctx0" brushRef="#br0" timeOffset="216">458 293 7990,'2'-19'306,"6"4"61,-6-4 0,8 19 1,-10 0-1,0 12-177,0 7 0,0 6 0,0 4 0,-3 5-199,-4-1 1,-5 9 0,-10-6-1,3 3-310,4-3 0,-11 3 0,4-8 0,-2 3-106,0 5 0,2-6 0,0 1 0,0-2 425,0-6 0,-9-1 0,-3-4 0</inkml:trace>
  <inkml:trace contextRef="#ctx0" brushRef="#br0" timeOffset="568">719 620 7990,'8'-15'0,"1"1"-5,3-3 0,-7 5 0,5 0 995,0 2-646,-8 3 1,5 9-241,-14 5 0,-5 6 0,-10 8 0,0-1-18,1-6 1,-1 6 0,2-6-1,3 5-26,3 3 1,-1 0 0,-6 0-1,1 0-27,6-1 1,-6-1-1,8-3 1,0-3-4,5 3 0,2-5 0,0 3-31,-2 2 0,9-8 0,13-1-134,4-6 0,5-2 1,3 0-1,2-2-162,-2-6 0,4 6 0,1-8 0,-1 3-56,1 0 0,-3-8 1,-8 8-1,4 2-141,4 3 0,-12-6 1,4 1 493,-1 2 0,-1-7 0,3 0 0</inkml:trace>
  <inkml:trace contextRef="#ctx0" brushRef="#br0" timeOffset="735">763 772 7990,'-12'-21'0,"2"1"0,3 3 394,0 3 0,-3-1 1829,3-7-1593,4 1 0,-6 11 1,11 10-436,5 12 1,-4 10 0,4 7 0,-2 10-420,2 9 0,-5 8 0,8 9 0,-3 3-1289,1 4 1,1-4 1512,-1 5 0,-6 4 0,8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32.67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76 7990,'10'-22'-90,"-8"7"0,5 1 452,-4-3 0,-3 10 0,0 7 9,0 12 0,0 7 1,2 5-1,3 3-493,2 2 1,3 7 0,-5-4 0,4 2-294,4 4 1,-6-6 0,7-1 0,1-2-678,-3 0 1092,7 0 0,-7-7 0,10 0 0</inkml:trace>
  <inkml:trace contextRef="#ctx0" brushRef="#br0" timeOffset="215">392 272 7990,'0'-22'744,"0"0"0,-2 10 346,-6 5 0,6 7-874,-5 7 0,2 8 0,0 11 1,-2 6-234,2 2 1,-5-5 0,0 7-1,-2 0-385,-5-2 1,5 7 0,-2-4-1,-3 4-369,-2 2 1,-3 1 0,0-3 0,3-2-1076,4-3 1846,-4-9 0,7 14 0,-10-7 0</inkml:trace>
  <inkml:trace contextRef="#ctx0" brushRef="#br0" timeOffset="533">544 598 7990,'3'-14'1017,"4"-1"280,-4 11-1316,6-6 1,-16 20 0,-3 4 0,-2 5 67,-5 3 0,-2 0 0,-3 0 1,3 0-17,4-1 1,-4 1 0,4 0 0,-4 0 10,-3-1 1,3 1-1,2-2 1,5-4-45,2-1 1,3-8-27,7 8 1,2-10 0,6-1 0,6-8-104,5-11 0,6 3 1,1-3-1,6 1-134,2 2 1,-8-7-1,6 6 1,-3-1-299,0-1 0,2 11 1,-4-6-1,2 3 561,-3-1 0,-9 1 0,-2 7 0,-1-10 0,8-2 0</inkml:trace>
  <inkml:trace contextRef="#ctx0" brushRef="#br0" timeOffset="716">588 686 7990,'-10'-22'58,"5"0"1,-7 0 533,3 0 0,1 1 1373,8-1-1587,0 10 0,0 12 0,0 14 0,0 6-431,0 1 0,8 11 0,-1 4 1,0 5-532,3 3 0,-8 7 0,8-1 1,-3-1-1969,0-3 2552,1-3 0,1 11 0,4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31.46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41 7990,'0'-22'136,"0"10"1,0 5 0,0 17 0,0 9-27,0 8 1,0 4 0,3-2 0,1 5-379,4 0 1,6 5 0,-4-8 0,2 1-328,5-1 0,-5 5 0,0-7 595,-2-2 0,7 7 0,-5 0 0</inkml:trace>
  <inkml:trace contextRef="#ctx0" brushRef="#br0" timeOffset="215">327 368 7990,'0'-22'0,"0"0"0,0 1-434,0-1 0,2 2 971,6 6 0,-4 4 0,8 13-456,-2 4 1,-3 5-1,-9 12 1,-3 3-301,-2 2 0,-8 10 0,6-6 0,-3 4-122,-5-1 0,0-7 0,0 5 0,2 0-66,-2 0 1,5-8 406,-2 3 0,-1 5 0,-7 0 0</inkml:trace>
  <inkml:trace contextRef="#ctx0" brushRef="#br0" timeOffset="566">501 520 7990,'12'-9'-705,"0"4"525,-4-10 1,-6 8-1,8-5 1612,-1 2-1376,-6 3 1,4 17 0,-14 4-103,-8 6 0,-2 1 0,0 1 1,3 0 19,-3 0 0,5-1 0,-3 1 0,-2 0 45,-2 0 0,4 0 0,3-1 0,0 1 21,0 0 0,0-8 1,-2 1 65,6 2-131,6 2 1,12-7 0,4-4 0,8-8-232,7-8 0,-2-4 1,6-10-1,1 3-5,0 5 0,-5-3 0,5 7 1,-3 0 260,-4 1 0,5-6 0,-3 8 0,-3 2 0,-2-7 0,-2 0 0</inkml:trace>
  <inkml:trace contextRef="#ctx0" brushRef="#br0" timeOffset="750">523 651 7990,'0'-22'-166,"0"0"1,0 8-1,0-1 1,-3 1 1375,-4 2-456,5-8 1,-5 18-608,14-5 0,-5 14 0,8 8 1,-3 6-440,0 8 1,8 5 0,-5 10-1,-1-1-1128,1 1 1,4 7 1419,-6-1 0,9 11 0,-5-5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2:30.38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54 7990,'0'-22'805,"0"0"1,0 12-519,0 10 0,0 10 0,0 12 1,0 0-173,0-1 0,0 8 0,0 0 1,2-2-193,6-3 0,-6-2 1,5 0-1,-4 0-505,-3-1 1,7 1 0,0 0-540,-2 0 0,0-1 1121,2 1 0,-4 0 0,6 0 0</inkml:trace>
  <inkml:trace contextRef="#ctx0" brushRef="#br0" timeOffset="267">196 271 7990,'0'-14'634,"0"-1"0,3 3 859,4-2-1418,-4 4 1,6 12 0,-9 6-91,0 6 0,0 8 0,0 5 1,-2 4-43,-5 3 0,-3 0 1,-7 4-1,2-1-322,-2 2 1,-2 2 0,-3 0-1,3-3-232,4-1 1,-4-1 0,7 5 0,-3-4 610,1-8 0,9-15 0,-5 5 0,10-6 0</inkml:trace>
  <inkml:trace contextRef="#ctx0" brushRef="#br0" timeOffset="765">392 489 7748,'0'-22'229,"0"8"1889,0-1-1987,0 10 1,0-2-1,0 14-104,0 8 1,-9 2 0,-3 2-1,-3 1 10,1 4 0,2 2 0,-5-4 1,2 0 9,-2 0 0,0 0 0,0-1 0,5 1-8,2 0 1,1-8-63,2 1 1,7-10 0,0 2-52,12-5 0,7-9 0,5-3 0,3-2-92,2-5 0,2 5 0,-4-2 0,2-1-157,-2 3 1,4-5-1,-2 8 1,-2-1-377,-3 0 1,-2 3-1,-1 7 22,1 0 673,-10 0 0,-4 0 0,-16 0 0,-6 0 0,-3 2 0,0 3 0,2 2 56,-2-2 1,-2-2-1,-3-3 267,1 0 0,6-8 0,0-1 117,-1-3 1,-4-3-1,1-7 138,4 1 0,-2 6 1,10 1 355,2-3 1,3 5-532,2-3 1,0 13-1,0 2-455,0 12 0,2 14 0,6 6 0,6 2-568,5 4 0,-4 6 0,-1 7 0,3 4 624,3 1 0,2 7 0,-1-7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3:17.44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0 153 8088,'3'-22'0,"2"0"0,2 1 116,-2-1 1,-3 7-1,-2 1 1099,0-3-83,0 7-793,0 0 0,0 13 0,-2 4-87,-6 8 1,6-3 0,-5 2-1,4 6-31,3 6 0,0 1 0,0 7 0,0 0-133,0-1 0,0-3 0,0 6 0,0 3-116,0 2 1,0-5 0,0-2 0,0-3-56,0-4 1,0 4-1,3-2 1,2-2-128,2-3 1,0-2 0,-7 0 0,0 0-621,0-1 0,0-6-324,0-1 0,0-11 1154,0-3 0,0-10 0,0-12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3:19.24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284 240 6561,'0'-15'1216,"0"1"-900,0 9 1,0-7-101,0 4 1,-3 6 0,-2-8 1,-2 1 0,0 4-25,7-10 1,0 8 10,0-7 0,0 6-77,0-6 1,0 6 0,2-4-48,6 3 0,-4-6 1,8 6-33,-2-4 0,7 9 0,-5-6-69,0 0 0,8 8 78,-6-5 0,6 4-182,1 3 0,1 0-9,0 0 1,-8 0 0,-2 3 35,-2 4 1,5-2 0,-8 9 51,-2 3 0,-3 2 0,-2 3 26,0 0 1,0 0 0,0 0 0,-2-1-35,-6 1 1,4 0-1,-11 2 1,-2 3 57,-2 2 1,4 0-1,1-7 1,-3-1 4,-2 1 0,-1 0 1,3-3-1,5-2 10,2-2 1,-4-8 0,4 5 0,1 0 63,-1 0 0,0-7 28,3 2-76,5-4 1,-8-6-13,10-4 1,7 2 0,3-7 35,2 2 0,-5 1 0,8 2-8,2-8 1,-5 5 0,2 3-8,3 5 1,-5-6-37,3 1 0,-1 0-88,8 7 0,0 0-90,0 0 0,-8 10 0,-2 4 120,-2 5 1,-3-4 0,-7-1 0,3 3 13,4 3 1,-5 2 0,6-1 55,-6 1 0,-4 0 0,-6 0 58,-6-1 1,2-1 0,0-3 0,-1-5 58,1-3 1,-2 6-1,-8-5 1,0-1 41,1 1 0,-1-3 0,-2-7 0,-3 0 62,-2 0 1,0 0 0,5 0 0,-3 0-37,-2 0 1,-2-2 0,4-5-1,-2-5-175,2-1 0,6-6 0,4 7 0,4-3-478,4 1 0,2 7-145,7-8 0,2 10 1,5-2-659,8 5 1251,4 2 0,3-10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4.54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347 129 8180,'0'-22'5,"0"0"1,0 0 516,0 1 1,7 6 408,0 1-686,1 9 1,-8-2-245,0 14 1,0 5 0,-3 10 0,-4-1-81,-7 1 0,-1 2 0,-4 3 0,-6 5 9,1 1 0,0 1 0,0 5 1,-3-5 103,-2-3 1,0 6 0,7-8-1,1-3 76,-1-2 0,2-2 0,4 0 148,1 0-199,10 0 1,-2-13 0,17-6 0,9-11-53,8-4 1,11 5 0,-1-7 0,4-1-34,2 3 1,1-5 0,-3 10-1,-2-1-280,-3-1 1,5 4 0,5-7 0,-7 2-326,-5 5 0,-5 3 1,-8 2-1,1 0 631,0 0 0,-10 0 0,-2 0 0,-10 0 0</inkml:trace>
  <inkml:trace contextRef="#ctx0" brushRef="#br0" timeOffset="203">390 194 8180,'0'-22'-183,"-7"-2"0,0-2 1373,2-3 0,-5-1 1268,3 9-2156,0 9 1,7 4-1,0 16 1,2 9-304,6 9 1,-6 1-1,5 12 1,-2 4-60,2 5 1,-2 13-1,7-3 1,-2 3-1341,-5-3 1,5 2 0,-3-7 1399,-2 3 0,7-8 0,0 6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3:24.01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347 218 6837,'0'-12'0,"0"2"-509,0 1 30,0 6 638,0-6 169,0-1-42,0 8-119,0-18-21,0 18 0,0-10 217,0 4 198,0 6-288,0-17 1,0 14 5,0-10 0,0 8-25,0-7 0,2 9 24,5-3 0,-4 4 254,4-4-400,-5 6 0,-2-10-72,0 5-36,0 4 15,0-7 1,0 13-1,-2 2 8,-5 2 1,4 10 0,-6-3 6,-1 6 0,5 2 0,-10-1 0,1 4-9,2 4 0,-8-5 0,6 7 0,-5-2-7,-3 0 1,0 3 0,0-6 0,1 3-7,-1-2 1,0-3-1,0-2 1,0 0 87,1 0 0,6-8 49,1 1-160,9-11 0,-3 6 64,16-10 0,4 0 1,10-2-5,-1-6 1,4 6 0,1-8 0,3 3-36,-2 0 1,-3-8 0,0 8 0,3 0-52,2-3 0,0 8 0,-5-6 1,3 4-126,2-4 1,0 6 0,-7-5-1,-1 4-187,1 3 0,0 0-926,0 0-927,-1 0 1151,1 0 1,-12 0 1030,-10 0 0,-10 0 0,-21 0 0,-3 0 0</inkml:trace>
  <inkml:trace contextRef="#ctx0" brushRef="#br0" timeOffset="282">347 305 8088,'0'-21'-250,"0"-1"1,0 7 0,0 1 0,0-3 658,0-3 0,0 6 1,0-1 450,0-2 1,0-2-163,0-3 0,0 8-175,0-1 1,-3 10-390,-4-2 0,4 14 0,-4 8 0,5 7-67,2 7 1,0-3-1,0 11 1,2 1-164,5 4 0,-4 8 1,4 4-1,-4-1-144,-3 0 0,0 8 0,0-3 0,2 5-522,5 2 0,-4-7 0,4 0 0,-5 0 762,-2-2 0,10 7 0,2-8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3:25.91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219 218 8106,'-22'-21'387,"10"6"1,2 3 279,0 2 0,8-7-145,-5 3 0,4 2-274,3-3 0,10 8 1,5-5-129,4 2 0,-5 0 0,1 6 0,2-4-170,2 4 1,3-6 0,0 3-97,0 2 1,-1-5-1,1 3 1,0 2 17,0 3 0,-1 2 0,1 0-28,0 0 1,0 0 0,-3 2 0,-2 3 70,-2 2 1,-11 10 0,4-2-1,-6 4 47,-2 3 0,0-5 0,0 2 0,0 5 45,0 0 0,-10 1 1,-2-4-1,-2 1 37,-1 0 0,1 4 1,-8-1-1,0-6 34,0 0 0,1-2 1,1 0-1,3-5 136,3-2 1,-1 5-47,-6-8-190,8 0 1,4-9 0,11-3-21,5-2 1,6-3 0,8 5 0,1-5-118,0-2 0,2 7 0,3-4 54,2-1 0,0 8 0,-7-6 0,-1 6 11,1 2 0,0 0 0,0 0 0,-1 0 118,1 0 0,-7 7 1,-1 3-1,1 2 95,-3 5 0,-2 2 0,-10 3 28,0 0 1,-3 0-1,-4-3 1,-8-2 145,-4-3 0,-10 1 1,-2 7-1,-3-3 6,-5-4 1,-2 4-1,-3-7 1,1 0-93,-1-5 1,1 3 0,-1-3 0,0-2-55,1-2 1,2-3-1,2-3 1,5-4-195,3-8 0,4 3 0,13-2 0,6-3-585,6-2 0,2 4 0,2 0-1088,6-1 1,4 6 1713,9 3 0,11-5 0,2-1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3:28.56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8842E7"/>
      <inkml:brushProperty name="anchorY" value="-1.63697E7"/>
      <inkml:brushProperty name="scaleFactor" value="0.5"/>
    </inkml:brush>
  </inkml:definitions>
  <inkml:trace contextRef="#ctx0" brushRef="#br0">110 632 8088,'-10'-22'760,"-5"1"598,-4-1-768,-3 10 0,8 2 730,-1 10-1045,10 0 0,-4 10 0,9 4-174,0 6 1,7 1-1,3 4 1,-1 1-140,1 3 0,5 3 1,-6-6-1,1 3-6,0-2 1,4-3 0,-4-2 0,-1 0-93,1-1 1,5 1 0,-6-2 92,3-6 1,-7-2 44,2-5 0,3-7 0,0 0-4,2-12 1,-5-7 0,5-5 0,0-3-38,0-2 1,3-7 0,7 4 0,2-1-64,5-6 1,2-2 0,8-5 0,-3-3-44,3-2 0,5-2 0,4 2 0,5-4-12,3-1 1,-8 3 0,3 9-1,-2 1 95,1-1 0,-4 10 0,3 5 1,-10 8-52,-10 6 1,2-2 0,-2 10-443,-2 2-7,-3 3 0,-5 4 1,-4 5 561,-8 8 0,-14 4 0,-5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6:17.13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86 380 8088,'-10'-21'735,"-4"0"0,-5 9 864,-2 5-1064,9 5 1,3 4-380,9 5 1,2-5-1,5 6 1,7-6-172,5-2 1,-5 0-1,3 0 1,4 0-399,5 0 0,2 0 0,-6 0 0,-1 0-143,0 0 1,0-7 0,1 0 0,-1 0-156,0-3 0,0 8 0,1-8 711,-1 1 0,0 7 0,0-8 0</inkml:trace>
  <inkml:trace contextRef="#ctx0" brushRef="#br0" timeOffset="236">404 104 8088,'7'-21'192,"1"0"1,6-1 1369,-7 1-1229,0 9 1,-7 5-1,0 14 1,0 8-222,0 3 1,0 4 0,0-1 0,0 3-155,0 4 0,-7 3 0,0 6 0,2-1-423,3 2 0,2 2 0,0 2 0,0 1-332,0-1 1,0-6 796,0-1 0,9 0 0,3 8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6:40.58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168 192 8088,'0'-15'84,"-2"1"583,-6-2 0,4 6-35,-10 3 1,9 7 0,-5 7-262,1 8 1,7 10-1,-5 4 1,4-1-275,3 3 1,0 2 0,0 9 0,0 1-229,0-1 0,0 3 1,0 0-1,0 0-136,0-5 0,3-2 1,1 4-1,3-1-306,-2-6 1,0 3-1,-1-10-893,4-2 1,1-5 1465,-2-6 0,-5-6 0,8-9 0</inkml:trace>
  <inkml:trace contextRef="#ctx0" brushRef="#br0" timeOffset="201">274 234 8092,'0'-21'1452,"0"11"1,0 10-1140,0 12 0,0 14 0,0 5 1,0 0-291,0-1 1,0 8 0,3-2-1,1 4-502,3 2 0,3 1 0,-5-3 0,2-2-250,-3-3 0,1-7 1,0 5-1,2-2-698,-2-5 1427,-3-2 0,7-3 0,3 0 0</inkml:trace>
  <inkml:trace contextRef="#ctx0" brushRef="#br0" timeOffset="383">125 638 8088,'-21'0'-528,"0"0"0,0 0 1139,-1 0 0,8 0 1,2 2 211,3 5 1,4-4-838,12 4 1,5-5-1,12-2 1,2-2-499,2-5 1,10 2-1,-5-7 1,2 0-505,1 1 1016,-1 6 0,8-23 0,-1 4 0</inkml:trace>
  <inkml:trace contextRef="#ctx0" brushRef="#br0" timeOffset="884">678 255 8088,'0'-14'81,"0"0"0,0 0 390,0-7 0,0 6-393,0 1-202,0 10 1,-2-13 149,-5 10 0,2 0 106,-9 7 1,-1 0 39,-6 0 0,0 0 17,0 0 0,-1 0-26,1 0 1,7 9-155,0 6 1,9 3-1,-2 4-22,5-1 1,2 0 0,0 0 0,0 3 22,0 4 1,7 1 0,2 11 0,1 5-63,-1 0 0,8 2 1,-6 0-1,4 5 56,-1 2 1,-9-7 0,4 1 0,-2-8-62,0-5 0,3-6 1,-6 4-377,3-3 0,10-11 31,-3-12 1,-2-4-1,2-6-181,3-4 1,1-5 582,4-9 0,-1-9 0,0-4 0</inkml:trace>
  <inkml:trace contextRef="#ctx0" brushRef="#br0" timeOffset="1318">933 425 8088,'-9'-21'185,"-1"0"1,-6 2 1364,1 5-1349,11 4 1,-6 13 0,10 4 0,0 7-139,0 5 1,0 2-1,0 3 1,0 2-202,0 2 1,0 8 0,0-8 0,0-2-94,0-3 1,7-1 0,0-1-1,-2 0-286,-3 0 0,6-6 75,-1-1 0,9-9 349,-2 2 1,-2-12 0,0-5 0,0-1 61,0-6 0,-8-2 1,6-2-1,-3-3 156,0-4 1,2 2-1,-4-7 1,2 0 46,-2 0 0,0 7 0,-1-5 0,3 3 93,-2-1 1,0 4 0,0 8 179,2 3 1,0 11-361,-7 3 0,0 17 0,2 11 1,3 1-112,2 1 0,0-6 0,-7 7 0,0-3-235,0 0 0,7 1 1,0-8-240,-2 0 1,4-7-1,1-2-14,2-2 0,-5-3 1,4-10 513,-1-4 0,16-14 0,-3-12 0</inkml:trace>
  <inkml:trace contextRef="#ctx0" brushRef="#br0" timeOffset="1683">1230 107 8045,'-21'0'293,"7"0"0,0 0 402,-3 0 0,6 0 340,-4 0-1251,11 0 0,-3 0-60,14 0 1,4-3-1,11-1 1,-1-4 111,0 4 1,0-8 0,1 0 0,-1 0 79,0 5 0,1-2 0,-1-1 1,0 1 181,0-1 1,-7 3 0,1 7 184,1 0 0,-4 3 0,0 4-184,-3 7 0,1 5 0,-6 5 0,3 1-53,-2 4 0,5 6 0,-3-4 0,-3 2-11,-1 5 0,4 9 0,0 3 0,0-3-70,2-2 1,-6 4-1,6 1 1,-2-3-100,0-2 0,1-5 0,-8-2 0,0-5-82,0-2 0,-3 4 1,-4-7-1,-7-4-205,-5-7 1,-2-1-1,-3-7 421,-4 3 0,-5-7 0,-10 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9:07.08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147 424 8088,'-22'0'100,"4"-3"1,1-1 528,3-4 0,0 1 7,-8 7 1,8 0 285,0 0-600,9 0 1,-2 0-298,14 0 1,5 0 0,9 0-1,1 0-165,-1 0 1,0-7-1,0 0 1,1 2-97,-1 3 0,0 2 1,0 0-1,1 0-65,-1 0 1,5-2-1,-2-3 1,-6-2-224,1 2 0,0 3 0,2 2-1245,1 0 1769,-1 0 0,-9 0 0,-3 0 0</inkml:trace>
  <inkml:trace contextRef="#ctx0" brushRef="#br0" timeOffset="337">487 169 8088,'9'-22'-553,"-6"1"0,4 0 913,-5 0 0,0 6 0,3 1 484,2-2 1,0 4 371,-7-2-892,0 9 1,0-2 0,0 14-172,0 7 1,0 5 0,0 2-1,0 1-144,0-1 0,0 2 0,0 3 0,0 5-189,0 2 0,0-4 0,0 4 0,0 0-64,0 0 0,0-5 0,0 5 1,0 0-16,0 0 0,0-7 0,0 3 0,0-4-705,0 4 0,0-6 964,0 6 0,0-6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9:04.55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107 213 6837,'0'0'0</inkml:trace>
  <inkml:trace contextRef="#ctx0" brushRef="#br0" timeOffset="1916">107 107 6028,'0'-12'1003,"0"0"-204,0 5-456,0 5 0,0-10 102,0 5-139,0 4-11,0-6 16,0 9 51,0 0-252,-10 0 1,8 2-1,-5 5 13,4 7 0,-4-2 0,0 2-157,2 3 1,1-5 0,-1 2 1,-2 2 1,0 3 0,7 3 11,0-1 1,0 0-1,0 0 9,0 1 1,0-8-1,0 0-53,0 2 0,0 3-49,0 3 1,9-1 73,5 0 0,-2-9 0,0-3 0,0-2-25,0 1 0,-5-1 0,7-7 20,2 0 1,-4 0 0,0-3 31,-2-4 1,6 2-1,-4-9 20,0-2 1,-1 4 0,-6-2 18,2-3 0,3 5 1,-6-2-1,4-2 24,-4-3 0,-1 5 0,-3 0 40,0-3 0,7-2 1,0-2-8,-2 0 0,-3-1 1,-2 1-6,0 0 0,0 0 0,-2 2 16,-6 5 0,4-5-23,-10 4 1,-1-1-25,-6 2 1,0 4 0,0 10-82,-1 0 0,1 0 0,0 0 1,2 3-114,5 4 0,-5-2 1,5 9-221,-5 2 1,0 3 0,5 2-285,7 1 1,4-1 0,3 0 649,0 0 0,10 10 0,2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9:08.85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86 170 8088,'0'-21'176,"0"7"158,0 0 0,0 7 0,-3-5 154,-4 2-326,5 3 0,-10 10 1,7 4 100,-2 7 1,0 5-1,7 2-127,0 0 1,0 1 0,0-1-1,-2 0-73,-5 0 1,4 1 0,-4-1-1,5 0-112,2 0 1,0 1 0,0-1 0,0 0-84,0 0 1,7 1-1,0-1-75,-2 0 0,7 0 71,2 1 1,5-8 0,2-2 52,0-3 0,0-2 0,1-7 38,-1 0 1,0-9-1,0-5 67,1-5 0,-8-3 1,0 1 3,2 0 0,1 0 0,-3-1 0,-4 1 20,-1 0 0,-7 0 0,5-1 0,-4-1 55,-3-6 1,2 6-1,3-8 1,2 3 36,-2-1 1,-3 1 0,-4 7 0,-3 0 64,-2-1 0,-10 1 0,3 2 0,-5 3-97,-2 1 1,5 11 0,-3-3 0,-5 4-66,0 3 1,1 0 0,2 0 0,-1 0-204,1 0 1,0 10-1,0 4 1,2 7-267,5 8 1,-3-3-1,8 7 1,-1 0-555,1 0 1,2-5 981,7 7 0,0-9 0,0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9:09.50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95 8088,'0'-21'1141,"0"0"447,0-1-1063,0 1 1,0 12-209,0 9 0,0 9 0,0 12-145,0 1 1,0-1 0,0 0 0,0 3-78,0 4 0,0-2 0,0 7 1,0 0-101,0 0 0,0 0 0,0 5 1,0-3-118,0 3 1,0-5 0,0 3 0,0 1-24,0 4 1,0-6 0,0-2 0,0-2-199,0-5 0,0-3 0,0-1-1089,0-1 0,2-12 1432,5-9 0,5-9 0,9-12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6:15.10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7755 8088,'0'-21'20,"0"0"0,0 0 0,0-1 1319,0 1 3,0 9-795,0 3 1,0 11-342,0 5 0,0 5 1,0 9-1,0 1 19,0-1 1,0 0 0,0 0 0,0 3-57,0 4 0,0-2 1,0 7-1,0 0-212,0 1 0,0-9 0,0 6 0,0-2-66,0-1 0,0 0 0,0-4-248,0 4 0,0-4 1,0 4-2870,0-4 870,10-3 2356,2-9 0,9-3 0,0-9 0</inkml:trace>
  <inkml:trace contextRef="#ctx0" brushRef="#br0" timeOffset="731">1190 7819 6837,'0'-12'1120,"-2"3"1,-3 7-565,-2-6 1,-2 6-298,2-5 1,2 5-1,-7 4-141,3 5 1,2-2-1,4 7 1,-1-1-127,-3 1 0,-1 2 1,8 8-1,0-1-32,0 0 1,0 0 0,0 1-1,0-1 21,0 0 1,0 0-1,0 1 1,3-1-13,4 0 1,-2 0-1,6 1 1,1-3-122,0-5 1,2 2 0,7-9 1,1-2 1,-1-3 0,0-2 52,0 0 1,1-2 0,-3-5 0,-3-7 42,-2-5 0,-2-2 0,2-1 0,-4-1 66,-1-5 1,-6 2-1,4-8 1,-5 1 89,-2 0 0,0-2 0,0-8 1,0 3 13,0 5 0,-2-3 0,-3 10 0,-5 2 23,-1 2 0,-4 5 1,-6 5-1,-2 7-95,-6 5 0,6 4 1,-6 5-1,6 5-328,1 0 0,1 14 0,0-3 0,2 6-2358,5 1 2642,4 8 0,1-5 0,-3 10 0</inkml:trace>
  <inkml:trace contextRef="#ctx0" brushRef="#br0" timeOffset="2913">4187 7713 8088,'0'-14'298,"0"0"358,0-1 0,-9 4-458,-6 4 1,6 7 0,-1 4 0,3 6-60,0 2 0,0 2 0,5 9 0,-3 3-108,-2 3 0,0-1 0,7-7 1,0 3-124,0 4 1,0-4 0,0 4 0,0-4-19,0-3 0,2 0 1,3 0-1,4 1-48,3-1 1,-5-2 0,8-3 61,1-1 1,3-11 0,2 3 0,0-4-5,1-3 0,-1 0 1,0-3-1,0-4 71,1-7 0,-1-5 0,0-2 0,0 0 94,1-1 1,-8-6 0,-2-3 0,-3 1 119,-4-1 0,0-7 0,-1 5 0,3-2 65,-2-1 1,-12 8-1,-7-7 1,-5-1 34,-2 3 1,-3 2 0,-2 13-1,-2 1-215,2 3 0,2 9 1,3-2-1,0 7-477,-1 7 0,1 7 1,0 15-1,2 6-613,5 5 0,4 3 1020,10-1 0,0 1 0,0-1 0</inkml:trace>
  <inkml:trace contextRef="#ctx0" brushRef="#br0" timeOffset="180499">149 7097 8088,'-21'0'-322,"7"7"531,0 0-75,-1 9-82,4-13-26,1 6 0,10-11 0,2-5 16,6-7 0,-4-5 1,8-3-1,0 1 0,0 0 0,-5-3 0,7-2 0,2-4 30,3-3 0,-4-3 1,1-9-1,5-2-33,5-3 1,3-6-1,-8 4 1,0 0 3,0 0 1,8-5 0,1 5 0,1 0-11,0 0 0,4-7 1,-4 3-1,2-6-16,5-1 1,0-4-1,-1-1 1,-1-5 11,2-3 0,-5 8 0,0-3 0,-3 5 19,-4 2 1,5 7 0,0 1 0,-1-1-8,1 3 0,5-1 0,-6 6 0,3-8-65,5-4 1,0-10 0,-3-2 0,-4-1 96,0 1 0,-8 2 1,8 8-1,-3-1-81,1 0 0,-1 10 0,-4 2 0,2 2 56,2 1 1,10-10 0,-3 4 0,5-1-34,3-1 1,6 0 0,3-9 0,0 0-5,0 2 0,-2-2 1,-8 14-1,1 0 21,-1 0 1,1-4 0,-1 4 0,1 0-4,-1 0 0,1-7 0,2 2 0,2-4-27,2-3 1,3 0-1,-2 1 1,7-1 11,4 0 1,3 0 0,0 3 0,-1 4 15,1 8 1,-7 4-1,-1 2 1,-1 1 38,-8-1 0,3 1 0,-15-1 1,5-2 19,3-4 0,-3 2 0,-2-10 0,-1-2-36,8-3 0,0-1 0,12 1 0,2 3-59,2 3 0,3 8 1,-3 1-1,-4 7 46,-7 5 1,-3 6 0,0-4 0,3 0 8,-3 0 0,-9-2 1,-3-8-1,3 1 12,2-1 0,-5 1 0,1-1 0,2 1-46,2-1 1,5 1 0,2-1 0,5 1-42,2-1 0,-4 1 0,4 2 1,0 2 24,1 2 1,-6 8 0,5-5 0,-4 2-14,-10 5 1,3 10 0,-8 2-1,5-3 27,3-2 0,-1-2 0,1 0 0,2-1-19,4 1 1,-4-7-1,7-1 1,0 1-3,5-3 1,-3 5-1,0-7 1,-2 0 13,-5 0 0,-9 7 0,-5-2 0,-2 4 44,-5 3 1,-2 7-1,-3 2 1,-2 0-5,-5 1 0,5-1 1,-7-5-1,2 5-23,0 3 0,-7-1 1,7 3-92,3-7 1,2 2 0,2-2 55,0-2 0,0-1 1,1 1-1,-1 1-47,0-1 0,-7 4 1,0 0-1,1 1-642,-4-1 0,-3 7-227,-16-2 1,-10 7 927,-11 7 0,-18 5 0,2 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7.12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279 131 8180,'-32'-44'-52,"1"11"1,-6 6 0,8 10 430,5 10 0,2 4 0,1 3 0,-1 0 443,0 0 0,8 0-536,-1 0 1,10 10 0,0 2-178,10 0 0,0 0 0,10-7 1,2 5-190,2 2 0,5-7 0,3 2 0,4-5 14,3-2 1,-5 0 0,5 0 0,-3 0 4,-4 0 0,4-2 0,-2-3 0,-2-2 105,-3 2 1,-2-5 0,0 3 0,0 0 167,-1-3 1,-6 8-92,-1-6 0,-1 8 1,1 10-83,-7 12 0,-7 2 1,-5 15-1,-4 4-78,-3 6 0,4 9 1,-4-7-1,0-1-283,0 4 0,7-8 0,-4 4 0,1-6-622,1-8 0,0-4 0,7-10 944,0-1 0,0 11 0,0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39:16.87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43 5292 7286,'-9'12'-708,"-1"-1"1015,-4-3-243,4-6 1,13 0-1,2-11 1,4-3-54,3-4 0,2-3 0,7-3 0,0-1 14,1-6 1,-1 3-1,0-9 1,1-3 8,-1-2 1,2-12 0,3-5 0,5-6-31,2-8 1,-5-7 0,8-12 0,2-2 63,2 2 0,-19 42 0,0 0 0,0-1 0,-2 1 0,1-1 0,-2 1 56,18-44 1,-8 7-1,5 5 1,0 2-57,0-3 0,-5 8 1,8 5-1,2 6-66,2 6 0,5-1 1,2-7-1,5 0-17,2 1 1,0-1-1,5-2 1,-4-3-15,-3-1 0,4-1 1,-8 9-1,-6 6 13,-4 6 1,0 5 0,7 3 0,-1 2 17,-3 4 1,-4-4 0,6 5-1,2-6 11,4-1 0,-4-3 0,5-2 0,-3-3-10,3 3 1,4-7 0,7-3-1,-2-4-11,-2-3 0,-7 7 1,4 3-1,0 0 48,1-1 1,-6 15 0,5-2-1,-2 4 11,-4 5 1,4-7-1,-1 7 1,1-3-32,0 1 1,5-1 0,-5-9 0,2-2-12,5-2 0,-7-8 0,0 5 1,-2-2 11,-1-5 1,3 7 0,-4 2-1,1 5 30,-2 3 1,5 2-1,-2 4 1,0 8-7,1 4 0,-6-4 0,7 0 0,0 2-17,5 2 0,-3 3 1,3-3-1,0-2-10,-3-2 1,-2-3 0,-10 5 0,3-5-6,5-2 1,-12 0 0,4-4-1,-2 4 36,0 2 0,3-5 1,-1 8-1,1 0-2,-1-3 0,1 10 1,-1-3-1,1 8-22,-1-1 0,-9 5 0,-4 1 0,-6 1-14,-1 5 1,-1-4 0,0 2-27,0 2 1,1-7-1,-1 0-167,0 1 1,0 1-613,1 10 1,-8 0-275,0 0 1068,-9 0 0,-5 10 0,-12 1 0</inkml:trace>
  <inkml:trace contextRef="#ctx0" brushRef="#br0" timeOffset="931">1658 5504 7774,'-21'0'-251,"0"0"1,-1 0 322,1 0 1,9-2-75,5-5 1,12 2 0,4-7-1,3 1-14,5-1 0,2-2 0,2-8 1,0 1 14,0 0 0,3-3 0,2-4 0,2-5 28,-2 0 0,0-14 1,0 4-1,5-4 37,2-5 1,-5-2 0,8-13 0,2-1 17,2-3 0,5-2 0,2 5 1,2-3-69,-1 2 0,-1 10 1,0 5-1,3 0 6,-3-1 0,0 6 0,0-6 0,3-1-4,-3-6 1,0 1 0,1-15 0,3 3 24,4 5 0,1-6 0,8 6 0,0 4-2,0 5 1,-1 12 0,1-3 0,-2 5-42,-6 3 1,6-10 0,-8-2 0,0-3 29,-4 0 0,-5 1 0,-3-6 1,1 3 39,-1 3 0,1 8 0,-1 1 0,1 7-4,-1 5 0,3 2 0,2-5 0,5 5-54,3 2 1,-8 3-1,5 4 1,0-2 9,4-2 1,-1-8-1,1 6 1,1-3-14,-3-5 1,8 5 0,-8 0-1,0 0 14,-4 0 0,-5 7 0,0-3 1,2 6 27,3 1 1,-1 1 0,-6 0 0,-1 0-23,1-1 0,-1 1 0,-2 0 0,-2 2-132,-3 5 0,-9-3 1,3 10-84,-6 2 1,-11 5 0,-7 5-1012,-10 2 1199,-7 10 0,-9 4 0,0 12 0</inkml:trace>
  <inkml:trace contextRef="#ctx0" brushRef="#br0" timeOffset="1783">3316 5441 7851,'-14'-12'25,"2"2"63,2 1 0,-4 4-119,7-9 1,0 0 0,9-5-1,3 2-26,2 3 0,10 0 0,-3-9 0,5-3 72,2-3 1,3-1-1,2 4 1,2-5 9,-2-2 0,0 0 1,0-5-1,2 3 26,-2-3 1,0-2 0,0-3 0,5 1-19,2-1 1,-5 1-1,5-1 1,0 1 0,0-1 0,3 1 0,6 1 1,-2 4-3,-4 1 1,4 10-1,-5-2 1,6 4 12,1 3 0,-7-7 0,-1-1 0,-1 3-9,0 3 0,0 2 1,4-3-1,-3-2 17,-4-2 1,6-8 0,-6 6 0,3-4 11,5-3 0,2-3 1,3-3-1,2 1-7,4-1 0,-1 1 0,6 1 0,-2 4-39,-5 1 0,-2 10 0,0-4 0,0 1-1,-3 1 1,3 7-1,-14 6 1,-1-1 16,1-3 0,4-2 0,-4 2 1,0 2 11,0 3 1,-3 0 0,-4-7 0,1-1 25,4 1 0,-1 7 0,-7 0 0,1 0 65,-1 2 1,0-7-73,0 5 0,1-3-20,-1 3-622,0-5-482,-9 17 1058,-3-8 0,-27 10 0,-6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0:02.768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43 170 16120,'0'-21'-997,"0"0"1331,0 0 1,0-1 275,0 1 0,0 7 11,0 0 1,0 7-34,0-8 1,-3 11-188,-4-3-280,5 4 0,-8 6 167,10 4 0,-7-3 1,0 11-1,3 1-98,1 3 0,3 2 1,0 1-1,0 1 11,0 6 0,0-3 0,0 7 1,0 0-21,0 0 1,0-5 0,0 5 0,0 0-249,0 0 1,0 0-1,3 3 1,1-6 83,3 1 0,0-7 1,-7 4-1,0-4 49,0-3 0,3-2 1,2-3-1,2-2-267,-3 3-1485,-1-8 1155,-3 1 1,0-12 0,0-6-295,0-6 0,0 2-538,0-2 1,0 7-773,0-7 2175,0 0 0,0-7 0,0-1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0:09.435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43 510 14746,'-14'0'2472,"0"0"-1794,9 0 13,-4 0-456,9 0 0,9 0 1,5 0-76,5 0 1,3 0-1,-1-2 1,0-3-76,0-2 0,1-3 1,-1 6-1,0-3-51,0 2 0,1 0 0,-1 1-24,0-4 0,0 1 0,1 7-529,-1 0 1,-7 0 107,0 0 0,-7 0-530,7 0 1,-7 7-1108,8 1 1927,-11-1 1,6-7-1,-10 0 1</inkml:trace>
  <inkml:trace contextRef="#ctx0" brushRef="#br0" timeOffset="932">660 234 13674,'-12'-10'-16,"2"8"0,8-15-148,-5 10 0,5-2 73,-6 2 0,6 2 432,2-9 1,0 7 38,0-7 1,0 0-182,0-8 0,0 8 1,2 2 67,6 3 0,-4-5 0,8 4-133,-2-2 0,-1 8 0,-4-6 0,4 3 361,3 0 0,-5 0-72,7 7 0,0 0-238,8 0 1,-8 0-239,0 0 0,-2 10 0,4 4-134,-2 5 0,-9 2 0,2 0 0,-4 0 151,-3 1 0,0-1 0,0 2 0,0 3-64,0 3 0,0 1 0,0-4 1,0 3-137,0-3 0,-7 0 0,-1 0 1,1 2 121,-2-2 1,7-2 0,-8-3-1,3 0 198,0 0 0,-7 1 0,4-1 61,-1 0 0,-1 0 0,-5-2 0,5-2 308,3-3 1,-8-9 215,3 2 1,2-5-138,-2-2-341,10 0 0,-6-2-387,10-5 1,0 2 169,0-9 0,0 7 1,2-5 117,6 2 1,-4 3-69,10 7 1,-6 0-281,6 0 1,0 0 46,7 0 1,-7 3 0,0 4-134,3 7 1,-5-2 0,0 2-125,-3 2 1,8 3 473,-3 3 1,-2-11 0,2-3 64,2-6 0,-4-2-115,2 0 1,-7-2-1,5-6 1,0-3-120,0-1 1,-5-7-1,5 5 1,-1-5-258,1-2 0,0 6 0,5 1 545,-3-2 1,0-3 0,7-2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0:15.767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22 43 15549,'0'-12'770,"0"0"-204,0 5 140,0 5-75,0-8-145,0 10 117,0 0-491,0 10 1,0 1-1,0 13-78,0 4 0,0-4-1,0 4 1,0-4 43,0-3 1,0 7 0,0 1-1,2-3-119,5-3 0,-4 6 1,4-1-1,-5-2 25,-2-2 1,0-3 0,0 0 0,0 0-35,0 1 0,0-1 1,0 0-26,0 0 0,0 1 64,0-1 0,0 0 209,0 0 1,-7-6-1,0-1 15,2 2 0,3-4 0,0 0 154,-6-3 330,6 8-626,-7-15 148,9 8 1,0-13-276,0-4 51,0 5 0,0-10-94,0 5-253,0 5 1,0-10-264,0 5-884,0 4 54,0-6 1,0 7 1280,0-6 1,0-3 0,0-11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0:34.383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65 277 15430,'0'-22'-652,"0"8"902,0 0 1,0 7 398,0-7-183,0 9 59,0-4 16,0-1-267,0 8 1,-3-8-255,-4 10 306,5 0 1,-10 3 235,5 4 1,5-2-301,-5 9 1,4-7 0,3 7-94,0 3 0,-7 1 0,0 4-22,2-1 0,3 0 0,2 0-107,0 1 0,0 6 1,0 0-1,0-2-1,0-2 0,0-3 0,0 0 0,0 1 17,0-1 0,0 0 0,0 0 0,0 1-310,0-1 0,7 0 0,0 0-187,-2 1 1,4-1 0,1 0 121,2 0 1,-5-9 0,4-2-6,-1-1 0,6-6 244,-1 4 0,3-5 200,4-2 1,-1-2 0,0-5 182,0-8 1,1-4 0,-3-2-117,-5 0 1,2 7-1,-6 2 1,-1 0 90,1 0 1,4-2 0,-5-7-80,3 0 1,-5 7-1,5-1 1,-3-1 51,-4-3 0,-3-2 0,-2-1-64,0 1 0,8 0 0,-1 0 0,-3-1-143,-1 1 1,-3 0-1,0 0 1,0-1-105,0 1 0,0 0 1,0 0-1,-3-1-181,-4 1 0,5 0 0,-5 0 0,4-1 75,3 1 0,-7 0 1,-2 0-45,-3-1 0,7 8 0,-4 0 69,0-2 0,4 6 1,-7 1-1,0 2 57,0-1 0,5 1 0,-7 7 190,-2 0 0,-3 7 0,-3 3 1,1-1-26,0 1 0,2 6 0,3-1 0,1 3-198,-1 4 0,4-1 0,-2 0 0,0 0-274,2 1 1,-5 6 0,10 0 0,3-2-324,1-2 1,3-3 0,0 0 758,0 1 0,10-1 0,1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0:39.565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125 447 16120,'-14'0'-622,"0"0"1,7-7 229,-7 0 0,7 0 739,-8 7 1,8 0 859,-7 0-733,9 0 0,-6 2 689,4 5-758,4-4 1,-4 6 0,14-9-306,7 0 1,5 0 0,3 0-79,-1 0 0,7 0 1,0 0-1,-2-2 234,-2-5 1,-3 4 0,1-4-121,-1 5 0,0 2 0,0-2-107,1-6 1,-8 6 0,0-5 147,2 5-1095,-6 2-11,9 0 0,-15 0-1448,11 0 2475,-11 0 1,15-10 0,-7-2-1</inkml:trace>
  <inkml:trace contextRef="#ctx0" brushRef="#br0" timeOffset="800">635 43 15426,'0'-14'1085,"0"0"-631,0 9-88,0-4-322,0 9 0,0 2 0,0 5-1,0 8 1,0 3-1,0 4 1,0-1-54,0 0 0,0 0 0,0 3 0,0 2 36,0 2 1,0 10 0,0-2 0,3 4-109,4 2 0,-5 1 1,5-1-1,-4 1 85,-3-1 0,0-6 0,0-3 1,0-3-117,0-4 1,0-2-529,0-3 161,0-9 0,0-12 0,2-14-164,5-5 0,-5 5 1,5 0 675,-4-3 0,-3-2 1,0-2-1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0:45.862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64 361 15729,'-12'-2'234,"5"-5"-822,5 5 1,-1-8 479,-4 10 0,5-2 93,-5-5 1,4 2 391,3-9 0,0 7-43,0-7 0,0 6-154,0-6 1,0 7-224,0-7 0,0 0 157,0-7 0,0 6 0,3 4 302,4 1 1,-2-4 0,6 5 120,-1-3 0,-1 5 1,-2-7-189,8-3 1,-4 8 0,1-1-1,0 3-61,0 0 1,-5-7-1,7 4-9,3-1 0,-6 6 1,4-2-102,1 4 0,-4 3 0,0-2 106,-3-5 1,8 5-54,-3-5 1,-2 4-281,2 3 0,-2 3-419,2 4 1,2-3 33,-9 10 0,0 1 0,-7 6 215,0 0 1,0-7 0,0 0 0,0 3 39,0 2 0,-2 2 1,-3 3-1,-2 2 159,3 2 1,-8 10-1,0-5 1,-2 2 65,0 1 1,-1-3 0,-3 5 0,1-3 11,3 3 0,0-8 0,-8 1 0,1-2 82,0-1 0,7 0 1,0-7 195,-3 1 0,-2-3 0,0-3 478,5-2 1,-5-9-60,5 2-404,5-5 1,-1-4-663,10-5 0,0-5 193,0-9 1,0 7-37,0 0 0,10-1 160,4-6 0,-2 9 46,2 5 1,-2 3 0,4-1-230,-2-2 1,-7 0-1,8 7 55,1 0 0,-4 0 1,2 0-43,3 0 1,-6 2-1,4 3 268,1 2 0,-4 2 0,2-4-115,3 2 0,-1 3 0,1-6 0,-3 3-22,2-2 1,-6 0 0,-1 0-388,1 2 0,1 7-207,11-7 1,-8 7 226,0-7 1,-7 0 0,5-9 421,-3-5 0,6-5 0,-6-9 0,0-3-274,1-4 1,-1 2 0,-2-7 0,5 0-167,0 0 1,7 4 0,-7-4-1,2 3-1139,0 4 1,-7 4 1724,7 8 1,0-14-1,8 4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0:49.449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1.22723E7"/>
      <inkml:brushProperty name="anchorY" value="-1.70269E7"/>
      <inkml:brushProperty name="scaleFactor" value="0.5"/>
    </inkml:brush>
  </inkml:definitions>
  <inkml:trace contextRef="#ctx0" brushRef="#br0">65 615 16120,'0'-22'-71,"0"1"0,-3 0 0,-1 0 0,-6 2 921,-2 4 1,5 6 141,-7 9-150,9 0 1,-4 9-1,9 6-596,0 4 0,0 4 0,2 3 0,3 5-131,2 2 1,10 2 0,-3 5 0,5-2-251,2-2 1,0-1-1,0 5-101,1-4 0,-1 4 0,0-7 0,0 2 23,1 1 1,-1-10 0,0 0-99,0-10 1,1-9 452,-1-14 0,-7 2 1,-2-9-1,0-2-305,0-3 1,-1-5 0,6-2 0,-1-2 166,8 2 1,-3-7 0,10-3 0,0-6 189,4-8 0,15 1 0,9-13-29,9-4 1,-33 31-1,1-1 1,4 2 0,3 0-1,1-1 1,1 1-30,2 3 1,1 1-1,4-2 1,2 3-1,1 3 1,1 2-1,-3 0 1,-2 1-1,-4 1 1,-2 1 97,35-14 1,-6 4 0,-15 10 0,-7 2-214,-10 5 0,-14-3 0,1 10-776,-6 3 0,-9 4-1105,1 7 0,-11-3 1562,3 11 1,5-1-1,0 7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9:36.972"/>
    </inkml:context>
    <inkml:brush xml:id="br0">
      <inkml:brushProperty name="width" value="0.08" units="cm"/>
      <inkml:brushProperty name="height" value="0.08" units="cm"/>
    </inkml:brush>
    <inkml:brush xml:id="br1">
      <inkml:brushProperty name="width" value="0.06" units="cm"/>
      <inkml:brushProperty name="height" value="0.06" units="cm"/>
    </inkml:brush>
  </inkml:definitions>
  <inkml:trace contextRef="#ctx0" brushRef="#br0">131 915 10791,'-2'-22'-494,"-6"0"1,6 1 0,-5-1 254,4 0 0,-4 8 0,0-1 541,2-2 1,0 7-1,0 1 799,-2-1-825,0 8 0,7-6 0,0 16-165,0 6 1,0 8-1,0 7 1,0 7 19,0 5 0,0 13 0,0 6 0,0 10-131,0 10 0,0 15 0,0 4 0,0-49 1,0 1 62,-1 0 1,2 0 0,1 43-1,3 6 1,5-1-62,2 0 1,-5-9 0,5-3 0,0-12-77,0-8 1,-7-4 0,2-7 0,-4-13-262,-3-11 34,0-8 1,0-14 187,0-10 1,-8-12-1,1-15-66,2-2 0,1-2 0,-1 4 0,-3-4 115,4-3 0,-6-3 0,3-4 0,-1 3 13,-1 1 0,6 1 0,-4-8 0,5 1 7,2-1 1,-3 1-1,-2-1 1,-2 1 24,2-1 0,3-7 1,-1 0-1,-1 3 4,-4 2 0,-1-7 1,4-5-1,-2-8 10,2-6 1,2-6-1,3-9 1,0 0-15,0 0 1,0 10-1,3 4 1,4 8 87,8 7 0,-3 14 1,0 15-1,0 7 141,0 8 0,-5 2 1,8 7 122,2-2 0,2-1-222,3 8 0,0 8 1,-1-1-1,1-2-22,0-3 1,0-2 0,2 0 0,5 0 12,7 0 1,0 0 0,6 0-1,6 0-1,5 0 0,10 0 0,15-2 0,13-6-68,-39 1 1,1 0 0,0 1 0,2 0-1,9-1 1,1-1 0,3 0 0,2-1-38,3 0 0,1-1 0,0-1 0,0 0 1,6-1-1,2 0 0,-2-1 0,0-1-73,-1 0 1,1-1 0,4 0 0,-1 1 0,-4 3 0,-1 1 0,-1-2 0,-1-1 73,-2-1 0,0-1 1,-5 3-1,-1 0 0,4-2 1,-1-1-1,1 3 0,-1 0 10,1 1 1,-1 0-1,-8 1 1,0 1-1,-1 0 1,-1 1 0,-3 1-1,0-1-2,0 0 1,0-1-1,-2 1 1,0-1 0,1 1-1,-1 0 1,-3 1 0,-2 1 61,44-3 1,-16-8-1,-6 5 1,-5-3-13,-3 1 1,-9 9 0,-5-2 0,-5 2-16,-3-2 0,-9 4 1,-5-4 32,-5 4 17,-12 3 0,-4 0 1,-13 3 256,-2 4 1,-8-2-341,8 9 0,-1 1 0,8 7 50,0 0 1,0-8-1,0 1 1,3 4 5,4 8 1,-2-1 0,7 10-1,0 3 1,-2 5 0,2 7 0,-2 7-1,2 7 14,0 7 0,-7-1 1,4 11-1,-1 7-178,-1 11 0,0-42 0,0 2 0,-2 3 1,0 0-1,1 2 0,0 1-46,2-1 1,1-2 0,0-8 0,1-1 0,1-2 0,0 0 0,11 42-383,0-9 0,-8-13 0,-2 1 0,-2-8-288,-5-7 1,-3-2 0,-2-7 779,0 1 1,-9 1 0,-3-7-1</inkml:trace>
  <inkml:trace contextRef="#ctx0" brushRef="#br1" timeOffset="786">153 2461 8137,'-22'0'-1246,"0"0"1547,0 0 1,13 0-223,9 0 0,9 0 0,16 0 0,1 0-70,3 0 0,10 0 1,-3 0-1,5 0 31,3 0 1,7 0 0,2 0-1,5 0-4,10 0 1,9 0 0,20-2-1,-42 0 1,1-1-33,7 0 1,3-1-1,4-5 1,2 1 0,6 1-1,2 2 1,-1-3-1,1 1-120,-1 0 1,0 0 0,2 1 0,0-1 0,-1-1 0,-1 0 0,1 1-1,0 1 107,2 2 1,-2-1-1,-10-3 1,-2 1 0,0 3-1,0 1 1,-5 0-1,-1 1 28,-1 1 1,-1 0 0,0-3-1,-1 0 1,4 1 0,0-1 0,-1 1-1,-1-1-29,-5-1 1,-1 0 0,1 3-1,-3-1 1,39-9 0,-2 3 62,-1 4 1,-16-5-1,9 0 1,-7 1 16,-2-1 0,-1 0 0,-9 6 1,-5-4-59,-7 3 0,-5 1 0,-5-1 0,-2-2 21,-3 2 1,-7 2 0,5 3 0,-2 0 11,-6 0 1,-2 0-1,-2 3 1,0 2 168,0 2 0,-8 0 1,1-7-1,2 0-209,2 0 0,-4 0 0,-1 0 0,3 0 6,2 0 1,11-7-1,1 0 1,0 2-113,1 2 0,4-4 1,-7 0-1,-2 2-545,-3 2 646,-2 3 0,-10 0 0,-2 0 0</inkml:trace>
  <inkml:trace contextRef="#ctx0" brushRef="#br1" timeOffset="1569">958 675 7655,'0'-21'-210,"3"1"0,2 3 1254,2 3-697,0 9 1,-7-2-151,0 14 0,3-2 1,2 9-145,2 3 1,0 3 0,-7 1-1,0 1-28,0 0 0,0 0 1,0 2-1,2 5 57,6 7 0,-6 5 0,5 5 1,-4 3-7,-3 2 0,0 16 1,0 1-1,2 7-6,5 7 0,-2-4 0,7-1 0,1-2-41,-1-5 0,0 5 0,5-2 0,-3-5-76,3-8 1,-5 3 0,3-5-1,-1 3 27,-2-3 0,5-5 0,-7-12 0,0-5-70,-1-6 1,8-9-324,-2-6 1,-3-6-1,0-11-1406,-2-5 1819,7-5 0,-15-20 0,8-2 0</inkml:trace>
  <inkml:trace contextRef="#ctx0" brushRef="#br1" timeOffset="2184">2265 479 8217,'0'-21'-116,"0"-1"76,0 0 300,0 10 1,0 5-149,0 14 1,0-2 0,0 9-1,0 3-12,0 3 1,0 1 0,2 1 0,3 0-33,3 0 1,-1 7-1,-7 2 1,0 1-40,0-1 1,2 8 0,3-3 0,2 5 7,-2 3 0,-2 9 0,-3 5 0,2 5 16,5 2 1,-4 15-1,6 3 1,-1-4 6,-1-1 1,3 2 0,-6-8 0,4-2-13,-3-2 1,4-5 0,-2-2 0,-2-6-56,-2-2 1,4 6 0,0-9-1,0-1-84,3-3 1,-7-12 0,6-3-78,1 0 0,-5-16-278,9 0 158,-9-11 1,5-1-650,-10 4-155,0-5 1092,0 8 0,0 0 0,0 2 0</inkml:trace>
  <inkml:trace contextRef="#ctx0" brushRef="#br1" timeOffset="2951">3441 240 8224,'0'-15'-249,"0"1"96,0-3 1,0-2 673,0-3 112,0 0-492,0 10 0,0 5 0,0 14 0,0 7-61,0 6 1,0 4 0,0 5 0,0 7-3,0 5 0,0 3 0,0 0 0,0-1-117,0 1 1,0 7 0,0-1 0,0-1 94,0-3 1,0-3 0,0 3-1,0 3 36,0 1 1,0 11 0,0-5 0,0 2-41,0 0 0,0 7 1,0 8-1,0-3-24,0-2 1,0-6-1,0-1 1,0-5-57,0-3 0,0-2 1,0-10-1,0-5-27,0-7 1,7 3 0,1-3-1,-4-3 21,-1-2 0,-3-9 0,2-3 0,3 0-322,2 0-144,1-7 1,-6 2 0,3-14 499,2-7 0,0-6 0,-7-2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9:41.9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218 327 8245,'-12'-9'-224,"-7"6"-336,4-4 1,3 5 852,-2 2-231,9 0 0,-5 9 0,13 3-38,4 1 0,-2 3 0,9-8 0,1-1-44,-3 3 0,10-5 0,-3 7 0,8-3-37,-1-4 0,6-2 1,-1-3-1,6 0 31,8 0 0,1 0 0,13 0 1,3 0 12,9 0 1,8-3 0,16-4 0,-45 1 0,1 0 22,2 0 1,1 0 0,0-3-1,1 1 1,-1 2 0,1 2 0,0-1-1,1 0-30,2 1 0,0-1 0,-6 0 0,0 0 1,3 2-1,-1 1 0,-1-1 0,1-1 23,-1 1 1,0 1-1,1 0 1,1-1-1,-2 1 1,0-1 0,-1 0-1,-2-1-5,44-1 1,-11 3-1,-6 2 1,0-3-11,1-4 0,-8 5 1,5-5-1,-2 2 0,-1-3 1,1 6-1,-8-5 1,-2 4 9,-5 3 0,3 0 0,-11 0 0,-1 0 34,-3 0 0,-5 0 0,-2 0 0,-6 0-28,-1 0 0,7 0 0,-5 0 1,-1 0 3,-4 0 0,3 0 1,-1 0-1,1 0 85,-1 0 0,6 0 0,-8-2 1,0-3-75,2-2 0,-4 0 1,7 7-1,-3-3 2,-4-4 1,-3 4 0,-2-4 0,-1 5 24,1 2 0,0-7 1,0-1-36,-1 3 0,1 3 1,0 2-64,0 0 1,0-7-339,-1-1 152,-9 1 1,-4 7-1,-16 3-85,-6 4 1,-5-5 322,-3 6 0,0-6 0,0-2 0</inkml:trace>
  <inkml:trace contextRef="#ctx0" brushRef="#br0" timeOffset="816">4595 1 7241,'15'0'-1155,"0"0"1337,1 0 1,-3 0-37,1 0 1,-7 0-27,8 0 1,-8 0 93,8 0-89,-11 0 2,6 0-79,-10 0 0,-10 0 0,-4 0-29,-5 0 1,-3 7-1,0 0 1,-2-2-42,-5-2 0,2 4 0,-9 0 0,-3 0-103,-2 3 0,-5-5 0,-5 9 0,-7 3-294,-5 3 1,-2-1 418,0-4 0,-1 4 0,1-7 0</inkml:trace>
  <inkml:trace contextRef="#ctx0" brushRef="#br0" timeOffset="2864">197 371 7606,'-3'-12'-1205,"-4"5"1263,5 4 0,-11 3 220,6 0 12,5 0-278,-8 0 1,8 0-187,-6 0 67,6 0 0,-10 0 41,5 0 1,-3 3 0,-7 1 74,2 4 0,8-1 1,-5-5 114,2 6 0,1-6-24,2 5 0,2-4 218,-10-3-228,10 0-156,-4 9 1,11-6-137,5 4 0,5-2 1,10 0-1,0 2 202,0-2 0,19-3 0,5-2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12:37.70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153 175 8180,'-8'-22'-261,"-1"3"0,-1 2 814,0 2 1,3 8-1,7-8 125,0-1 1,0 3 0,3 1-527,4 3 1,2-1 0,8 5 0,-2-2-179,2 2 0,2 3 0,3 2 0,0 0-149,0 0 1,-1 0 0,1 0-12,0 0 0,0 7 1,-3 3-1,-4 2-42,-8 5 1,-2-5 0,-1 2 0,4 6 75,-3 6 1,-3-2 0,-4 5 0,-6-4 138,-6-4 0,2 4 0,-3 1 1,-2 3 126,-2-2 1,-3-3 0,0-2 0,-2 0 36,-5-1 1,5-6 0,-5-3 0,5-2 487,2-5 0,0-3-70,0-2 0,10-2-445,5-6 1,9-1-1,11-6 1,8 8-137,3 4 0,3-4 1,0 0-1,2 2-135,-3 3 0,6 2 1,-3 0-1,0 0-92,2 0 1,-6 9 0,4 6 0,-5 2 44,-2-3 1,-8 13-1,-2-5 1,-2 2 134,-5 0 1,-3-2 0,-4 0 0,-6-1 221,-6 1 1,-5 0 0,-3-3 0,-2-2-63,-5-2 1,-3-8 0,-7 5 0,3-2-102,-3-5 0,5-3 0,-2-2 0,0 0-229,2 0 0,3-2 1,9-3-1,2-5-400,6-2 1,4-3 0,10-6 628,0-1 0,20-10 0,4-1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9:41.0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3308 22 7898,'-22'0'385,"10"3"-355,5 4 0,5 5 145,2 10 1,7-8 0,0 1 38,-2 2 0,0 2-131,2 3 0,-4 0 0,4 0 1,-2-3-49,2-5 0,-5 6 0,6-6-91,-6 6 0,0 1 1,3 1 49,3 0 0,-1 0 0,-7 0 0,2-3 24,5-5 0,-4 6 1,4-6-1,-4 6 11,-3 1 1,0 1 0,0 0-23,0 0 0,0-1 1,0 1-11,0 0 0,0 0-25,0 0 0,0-1-149,0 1 1,2-2-49,5-6 1,-2 3-634,10-10 858,-11 0 0,16 3 0,-8 2 0</inkml:trace>
  <inkml:trace contextRef="#ctx0" brushRef="#br0" timeOffset="2883">42 458 8379,'-8'-15'-638,"1"1"1,-2 9 797,1-2 0,6 4 1,-5 3 120,14 0 0,-2 0-229,9 0 1,1 0-1,7 0 1,-1 0-70,1 0 0,0 0 1,0 0-1,-1 0 42,1 0 1,7 0 0,3 0 0,-1-2-10,1-5 1,4 4-1,-5-6 1,3 1-13,5 1 1,2 0-1,3 4 1,2-2-14,4-2 0,-1 0 0,9 5 0,0-3-5,-2-3 1,6 1 0,-6 5 0,2-3 34,0-2 1,-2-1 0,2 8 0,-7-2 2,-5-5 1,0 4-1,2-4 1,3 5-21,-3 2 1,-2-8-1,0 1 1,3 2-4,1 3 0,9-5 1,-9-1-1,1 3 8,2 3 0,-7 0 1,8-3-1,-4-2 8,1 2 0,0 2 0,-7 1 0,-1-3-7,1-2 0,-3 0 1,-2 7-1,-3 0 19,3 0 0,-6 0 0,4 0 0,1-3-39,4-4 0,1 4 0,1-4 0,2 5-14,4 2 0,-4-3 0,5-2 0,-5-2 16,-2 2 1,-1 3 0,1 0 0,-3-3 11,-5-3 0,3 1 0,-8 7 0,1 0 27,-1 0 1,6-7 0,-6 0 0,1 2-60,-1 2 1,5 3-1,-4 0 1,2 0-14,4 0 1,-4-2 0,3-3-1,1-2 21,3 2 1,1 3-1,-4 2 1,-1-3 39,1-4 1,-6 5 0,-1-6 0,-2 6 82,0 2 1,0-3-1,-7-1-83,0-4 0,0 1 0,-1 7-35,1 0 1,0 0 0,0 0-20,-1 0 0,1 0 0,0 0 32,0 0 0,0-7 1,-1 0-1,1 2 72,0 2 1,-8 3 0,1 0-7,2 0 0,2 0-55,3 0 1,0 0 0,0 0-13,-1 0 1,-6 0-1,-1 0 1,3 0 4,3 0 0,-6-7 0,1 0 0,2 2 20,2 3 1,3 2-1,0 0 1,-1 0-13,1 0 1,0 0 0,0 0-152,-1 0 0,1 0-839,0 0 980,-10 0 0,-12 9 0,-12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49:47.0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197 457 5853,'-2'-12'140,"-6"5"0,6 2 0,-8 0 62,0-2 0,6 0 323,-11 7-226,10-10 1,-14-2 299,4-10 0,6 8 346,1-1 1,-1 1-16,2-8 1,-3 10 112,3 5-11,4 4-722,-6 3 1,9 10-1,0 4 1,0 8-3,0 7 0,0-2 1,0 12-1,0 7-133,0 9 0,0 11 1,0 6-1,2 8 31,5 5 1,-4 11 0,6 4-1,-1-4-144,-1-8 0,0-1 0,-7-10 0,0 3-72,0 0 1,0-10 0,0 0 0,0-7-65,0-5 1,0-7 0,0 5 0,0-3 135,0-5 0,0-9 1,0-5-1,0-3 162,0-4 0,0-3-58,0-2 0,-7 0-1151,0-1-529,-1-9 0,6-4-451,-5-16 1,4-4 0,-4-9 1964,5-1 0,2-10 0,0-2 0</inkml:trace>
  <inkml:trace contextRef="#ctx0" brushRef="#br0" timeOffset="1367">23 305 6840,'0'-22'1391,"0"0"1,-8 8-854,1-1 0,0 8-69,7-7 1,0-1-69,0-7 1,2 8-257,6-1 0,-4 11 0,11-4 0,2 6-116,2 2 1,3 0-1,2 0 1,3 0 18,2 0 0,10 0 0,-1 0 1,8 0-77,5 0 0,10 0 0,-3 0 0,5 0-84,2 0 1,3 0 0,2 0 0,5 0 38,2 0 1,-7 0-1,3 0 1,-8 0 58,-7 0 0,3 0 1,-13 0-1,-4 0 9,-5 0 1,-13 0-1,3 0 1,-2 0 30,2 0 0,-3 0 1,8 0-1,0 0 62,0 0 1,5 0 0,9 0 0,3-3 0,-3-4 1,6 5-1,-6-6 1,-4 6 6,-6 2 1,-4 0-1,2 0 1,-6 0-47,-6 0 0,-3 0 1,1 0-46,0 0 1,0 0 0,0 0 0,-1 0-118,1 0 0,-7 0 0,-1 0 0,3 0 71,2 0 1,6 0 0,1 0-1,3 0 28,-2 0 0,-3 0 0,-2 0 13,0 0 0,-1 0 1,1 0-1,0 0 27,0 0 0,0 0 1,-1-2-1,4-3-13,4-2 0,-5-1 0,5 8 0,-5 0 99,-2 0 1,0 0 0,-1 0 110,1 0 1,-7-2-241,-1-5 1,1 2-1,6-7-53,1 2 0,-7 3 0,-1 7-8,3 0 0,-5-3 1,3-2 88,2-2 1,-5 0 0,2 5 50,3-6 1,3 6-1,1-5 117,1 4 0,-7 3 94,-1 0 0,-7 0 389,8 0-478,-10 0-266,5 0 57,-10 0 1,0 3 89,0 4 0,0-2-24,0 9 0,0-7 1,0 8-29,0 2 1,0-5 0,0 3-12,0 1 1,0 4 0,0 2 72,0-1 1,0 1-1,0 0 71,0 0 0,0-1 0,0 1 0,0 0-4,0 0 1,0 0 0,0-1-157,0 1 0,0 0 1,0 0-1,0-1 18,0 1 0,0 0 0,0 0 1,0 0 51,0-1 0,0 1 0,0 0 1,0 0 0,0-1 0,0 1 0,0 0 0,0 0 10,0 0 0,0 7 0,0 0 0,0-3-31,0-2 0,0 5 0,0 1 0,0-1 20,0 2 0,0-7 0,0 5 0,0-5 1,0-2 0,0 7 0,0 0 0,0-2 65,0-3 1,0-2 0,0 0 0,2-1-141,5 1 1,-4 0-1,4 0 40,-5 0 1,-2-1 0,0 1-15,0 0 0,0 0 0,0-1 1,0 1 16,0 0 1,0 0 0,0 0 0,0-1 17,0 1 0,0 0 0,0 2 0,0 3-34,0 2 1,-2 2 0,-3-2-1,-2 5-91,2 0 1,3 5-1,2-8 1,-3 1-5,-4-1 1,4 5 0,-4-7 0,5-2 17,2-3 0,0-2 0,0 0-566,0-1 0,0 1-1598,0 0 1,2-3 2230,5-4 0,-4-5 0,7-10 0</inkml:trace>
  <inkml:trace contextRef="#ctx0" brushRef="#br0" timeOffset="2366">153 2178 8211,'0'22'-101,"-7"-8"0,0 1 847,2 2-357,3-8 0,4 8-64,5-10 0,-2 1-159,10-8 1,-1 7 0,8 0-165,0-2 0,-1-3 1,4-2-1,1 0-76,3 0 0,3 0 0,-3 0 1,5 0 59,0 0 1,14 0 0,-4 0 0,4-2-4,5-5 0,0 2 0,10-7 1,-2 2 36,-1 5 0,6-4 0,-16 1 0,-1 4 14,-3 1 1,5-4-1,-3 0 1,-4 2-33,-6 2 1,-4 3 0,7 0 0,-2 0 58,0 0 1,4 0 0,-11 0 0,2 0 93,4 0 0,3 0 0,1 0 0,-4 0-34,-1 0 1,-4 0-1,6 0 1,-3 0-41,3 0 0,-5 0 0,0-2 0,0-3-85,0-2 1,0 0-1,4 7 1,-4 0-65,-2 0 0,4-3 0,-7-2 0,-2-2 56,-3 2 1,-3 3 0,1 2 0,0 0 34,0 0 0,0 0 1,-1 0 17,1 0 1,-7 0 0,-1 0 0,3 0 40,2 0 0,3 0 1,2-3-8,5-4 0,-4 5 1,4-6-65,-5 6 1,-2 2 0,-1 0-1,1 0-5,0 0 0,0 0 0,0 0-18,-1 0 1,-6 0-1,-1 0 10,3 0 0,-5 0 49,3 0 1,-1 0 0,8 0-40,0 0 1,0 0 0,0 0-253,-1 0 0,1 0 0,-3 2-1966,-4 6 2210,4-6 0,-7 8 0,10-10 0</inkml:trace>
  <inkml:trace contextRef="#ctx0" brushRef="#br0" timeOffset="3283">1003 240 8337,'19'-15'-362,"-2"1"581,-3-3 1,-6 5 1464,6-3-357,1 1-1097,7 2 0,-10 4 1,-5 16-180,-5 6 0,-2 5 0,3 3-83,4 0 0,-5 7 0,6 0 0,-6-2 107,-2-3 1,3-2-1,1-1 1,4 1 11,-4 0 0,-1 7 1,-3 0-1,0 0-23,0 2 1,7-4-1,0 9 1,-2 3-57,-2 2 0,-3 3 0,2-1 0,3 1 7,2-1 1,0 1-1,-7-3 1,0-2-22,0-3 1,0-2-1,0 5 1,0-3-13,0 3 1,0-8 0,0 1-1,0-3-20,0 0 0,0 0 0,0-7 0,0-1 96,0 1 0,0 0 0,0 0 1,0-1 122,0 1 0,0 0 0,0 0-91,0 0 0,0-1 0,0 1-53,0 0 0,0 0 0,0-1-82,0 1 0,0 0 0,3 0 18,4 0 0,-4 7 0,4 0 1,-5-3 7,-2-2 0,0 1 0,0 1 0,0 3 10,0-2 1,0-1 0,-2 4-2,-5 6 1,4-5-1,-4-2 1,4-5 1,3-9 0,0 0-110,0 1 1,0-3-140,0 1 1,8-7-259,-1 8 0,0-8-138,-7 8 1,0-8-330,0 7 0,3-9 982,4 3 0,-5 4 0,8 0 0</inkml:trace>
  <inkml:trace contextRef="#ctx0" brushRef="#br0" timeOffset="4567">2070 218 8337,'0'-15'-376,"0"1"1,0-1 1290,0-6 0,0 6-414,0 1 0,0 6-69,0-6-264,0 9 0,0-2 0,0 14-141,0 7 1,0-1-1,0 1 1,0 3 86,0 2 1,0 3 0,0 0-33,0 0 0,0-1 1,0 1-1,0 2-15,0 6 1,0-6-1,0 5 1,0-5-60,0-2 1,0 2-1,0 3 1,0 2-62,0-3 1,2 6 0,3-1 0,2 1 14,-2-1 0,-3 8 1,-2-5-1,0 2 0,0 0 0,0 0 1,0 6-1,-2-4-9,-5-1 1,4-8 0,-4 5 0,5-1-2,2 1 0,0-7 1,0 2-1,0-5 17,0-2 1,0 0-1,2-1 105,5 1 1,-4-7-1,4-1 124,-5 3 1,-2-5 0,0 3-139,0 2 0,0-5 0,0 2-41,0 3 1,0-5 0,0 3-41,0 2 0,0-5 116,0 2 0,0 1-45,0 7 1,3-8 0,2 1-5,2 2 0,0-5-47,-7 2 0,0-6 0,0 6 28,0 3 1,0-5-2,0 3 0,0-1 45,0 8 1,0-8-1,0 1 20,0 2 0,0-5-60,0 3 1,0-1-67,0 8 1,0-8 12,0 1 1,0-1 1,0 8 1,0-7-1,0-1 71,0 3 1,0-5 14,0 3 1,0-8-240,0 8 1,0-8-586,0 7-201,0-9 458,0 5 75,0-10 1021,0 0-274,0 10-23,0-8 1,0 17-163,0-4 1,-2-6-1,-3 1-15,-2 0 0,-1-5 0,8 9-180,0 3-666,0-7 0,0 2-1175,0-5 1900,0-4 0,10 6 0,2-9 0</inkml:trace>
  <inkml:trace contextRef="#ctx0" brushRef="#br0" timeOffset="5684">153 1154 7836,'-14'-12'-558,"2"3"1880,2-1-912,3 7-246,7-6 1,10 9 13,4 0 1,5 0-1,3 0-103,0 0 0,0 0 1,-1 2-1,1 3-80,0 2 0,2 1 0,3-8 0,2 0-76,-2 0 1,4 0 0,0 0 0,3 0 40,5 0 1,-5 0-1,0 0 1,0 0 18,0 0 1,-1 0 0,6 0 0,-5 0 6,-3 0 0,6 0 0,-6 0 0,1 0-20,-1 0 0,5 0 0,-7 0 1,-2 0 58,-3 0 1,0 0 0,3 0-1,2 0 30,-2 0 0,-3 0 0,-2 0 1,-1 0 38,1 0 1,0 0 0,0 0 0,2 0 2,5 0 1,-5-8 0,5 1 0,-5 2-53,-2 3 0,0 2 0,0 0 0,0-3-23,-1-4 1,1 5 0,0-6-1,0 6-3,-1 2 1,1 0 0,2 0-1,3 0 25,2 0 1,0 0-1,-7 0 1,0 0 6,-1 0 0,8 0 1,0 0-1,-2 0-25,-3 0 0,-2 0 1,0 0-1,0 0-43,-1 0 0,1 0 0,0 0 0,0 0 6,-1 0 0,4 0 0,1 0 1,3 0 48,-2 0 1,-3 0 0,-2 0 0,0 0 27,-1 0 1,1-2-1,0-3 1,0-3-16,0 4 0,-1 1 0,1 3-34,0 0 0,0 0 1,-1-2-1,1-3-53,0-2 0,0-1 0,0 8 1,-1 0 68,1 0 1,0 0-1,0 0 1,-1 0 30,1 0 0,-7 0 0,-1-2-132,3-5 0,3 4 0,1-4 14,1 5 1,0 2 0,0 0 0,-1 0 25,1 0 1,-7 0 0,-1 0 164,3 0 0,-5 0 79,3 0 0,-1 0-225,8 0 0,-7 0 1,-1 0-69,3 0 1,-5 0-1,3 0-116,2 0 1,2 0-589,3 0 1,-13 0-294,-9 0 1,-9 0 239,-13 0 0,7 7 834,1 0 0,-1 0 0,-6-7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0:01.5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22 436 12433,'0'-36'-808,"10"-3"1257,-8 27 182,8-9-95,-10-1-481,0 10-287,-20 2 0,61 25 165,10-1 0,7 1 53,8-15 0,-25 0 91,17 0-93,-24 0-283,17 0 101,-37 0 58,-4 9 112,-51-6 51,12 6-10,-32-9 37,17 0 56,-1 0 7,-9 0 68,11 0-47,9 0-75,2 0-208,20 0 80,61 10 0,-13 0 58,44 4 0,-29-4-9,-1-10 0,-11 0-27,19 0 1,-19 0 37,19 0 0,-19-3 75,12-4 0,-13 2 25,20-9 1,-19 7 15,19-8-136,-24 10-227,26-4 42,-33 9-13,5 0 280,-81 9 0,13-4-8,-44 10 0,29-11-53,0 4 1,15 1-26,-15-1 1,8 6-53,-15-7 0,14 3-20,-7-3 308,20-4-66,-20 6-147,7 1-52,8-7 92,-15 16 88,27-17 9,-7 18-56,19-18-88,-17 17-25,14-6 244,-16 8 27,9-9-155,10 8-111,2-8-5,20 10 66,2-10-9,29-3-13,5-9 0,19 0-66,1 0 0,-20 0-31,4 0 0,-18-2 30,26-5 0,-19 4-15,11-4 36,-28 5-4,36 2-190,-50 0-28,21 0 296,-78 9 13,8-6 0,-44 14 13,20-10-49,19 0 0,-14-7 31,9 0 79,19 0 68,-26 0 158,32 0-176,-18 0 12,22 0-482,13 0 238,57 0 111,-17 0 6,52 0-83,-28 0 1,11-2-24,-1-5 0,-14 4 65,0-4 158,-20 4-232,20 3-101,-17 0 127,9 0 0,3-2 77,5-5 267,-15 4-174,15-6-161,-17 9-276,10 0 229,-1 0 120,1 0 151,-1 0-74,1 0-264,-1 0 115,1-10-8,9 8 134,-7-8 54,17 10-103,-17-10-44,17 8 1,-15-10-20,10 4 1,-21 6-23,6-5 5,-28 4 26,33 3 56,-43 0-52,-53 0 1,23 0-49,-47 0 16,38 0 1,-26 0 3,9 0 67,19 0 154,-26 0-82,32 0 40,-28 0-59,11 0-130,-1 0 28,10 0-32,13 0 0,79-9 1,-20 6 19,49-4 1,-12-3 0,3 1 14,7-4 1,-20 1-1,12-5-2,3 3 1,-10 7 2,17-8 0,-14 1-28,0-8 24,-15 0 13,-24 10 1,-37-5-45,-33 10-1,0 0-67,-15 7 0,14 0-3,-13 0 0,6 0 3,-14 0 0,0 7 58,-7 0 1,-3 0 70,-5-7 0,13 0 59,-6 0 1,13-7-3,-5 0-95,19 0-8,-11-3 121,6 7 168,-2-16-117,-7 17 25,19-18-132,-7 18-159,17-8-35,2 10 148,70 0 1,-11 7-80,42 1 68,-33-1 1,17-7 27,-5 0 0,-9 0 0,9 0 0,-19 0 4,11 0 0,-6 0-10,14 0 0,-5 0-7,13 0 1,-20 0 0,12 0 0,-20 0 11,13 0 163,-19 0 19,28 0-95,-24 0-89,8-10-77,-3 8 5,-7-8 41,9 10 26,-9 0 0,-2 0 1,2 0-3,9 0 1,-11 0 4,11 0 0,-21 0 44,22 0-24,-20 0 1,36 0-95,-9 0 0,-5 0-305,5 0 327,-20-9 225,30 6-106,-35-7-56,6 10 0,-73 0-67,-25 0 0,-9 0 30,10 0 0,17-2 54,-18-5 1,25 4 88,-17-4 1,12 5 76,-12 2 14,19 0-210,-21 0-30,33 0-23,-4 0 1,79 0 35,25 0 1,2 0 43,-17 0 1,-19-3-15,19-4 1,-5 5-71,12-6 1,1 6 4,-1 2 0,-14 0 6,0 0 197,-20 0 93,29-10-145,-23 8-55,16-18-104,-9 18 4,-11-8 33,9 1 0,-6 6-9,15-4 61,-25-5 66,32 9-173,-31-6 26,36 9 0,-15-7-43,10-1 134,-19-9 286,12 15-279,-8-8-42,3 1-313,8 6 55,-11-7 155,10 10 144,-7 0 17,-2 0-18,-13 0 115,-9-9-33,10 6-86,1-16-24,1 17-28,7-8 87,-16 10 33,6 0-66,1 0-58,1 0-84,1 0 47,-12 0 39,-3 0 150,-6 10 61,8-8-87,1 8-100,0-1-51,-10-6 32,7 16 27,-7-16 81,20 6-86,-8-9-30,8 0 0,-11 10-3,1-8-4,-10 18 20,-2-8 3,-10 10 9,-10-1-8,8-9 7,-18-2 33,-1 0-42,-4 2 10,-16 0 29,-2-2-9,-3-1-123,-17-6 163,17 6-28,-7-9-36,-1 0-13,8 0-24,-7 10 5,0-7-38,7 16-48,-7-17 35,9 18 82,1-18 11,-11 8 4,9-1-62,-18-6-154,17 7 89,-17-10 105,7 0 7,-9 9-18,-1-6-59,1 6 49,0 1 47,9-8-34,-7 8-91,8 0 42,-1-8 49,3 8 13,-1-10 1,-1 10-206,-11-8 112,11 8 88,-8-10 238,7 9-159,-9-6-138,0 16 0,7-16-168,-1 4 1,23-5-100,-7-2 0,21 3-628,-22 4 955,30-5 0,-44 18 0,21-8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0:07.7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34 12433,'12'56'463,"-2"7"-288,-10-7-10,9-1-49,-6 8-28,6-17-18,-9 7-90,10-19-43,-8 7-25,8-16 10,-10 6 10,0 1 46,10-8-112,-8-2 213,18-13 110,-8-38 0,0 15-146,-5-30 1,-2 15-105,2-22 0,-4 15-88,4-15 1,2-2 289,-1-20 339,-1 25-186,-7-22-250,10 43-273,-8-4 219,8 21 96,9 39-66,-14-12 0,14 44-14,-19-11 0,0-4-18,0 5 0,0 2-5,0 20 0,0 2 8,0 5 0,0-5-154,0-10 206,0-19-23,0-5-7,0-106 1,8 31-16,-4-14 0,-1-6 0,4-25-34,-7-1 0,2-3 41,6 11 1,-6 7 120,5 6 115,-4 21-130,7-13-102,-8 36 163,8-4-119,9 48 1,-12-14-24,15 28 0,-15-21-31,1 21 1,-6 3-32,-2 27 0,2-10-75,6 10 0,-6-25 70,5 10-8,-4-34-54,-3 15 1,2-102 45,5-10 1,-5 23-1,1-1-3,12-29 1,-8 5 25,8 2 314,-1 15 74,18-5-271,-8 27-9,7 5-123,-19 50 0,-2 17 24,-10 30 0,0-16 35,0 1 0,0-14-9,0 13 1,0-6-46,0 14-64,0-29 68,-10 19-144,8-43 1,-8-36 155,10-35 1,0-6 54,0 14 59,0 9 75,20-14-119,-16 18-75,25 11-50,-26 14 219,16 20 104,-7 20-124,0 4-37,-2 19 73,-10 1-41,0 9 0,-2 3 95,-6 9-78,6-19-47,-17 15-8,16-15-78,-7 9-89,1 8 112,6-7 74,-6 9 17,9-9-42,0-3-100,0-29-67,0 15 9,-10-25 183,-2 28-98,0-9 115,2 1-129,0-2 12,8-1-80,-17 3 27,16 10-167,-6-20-92,9 5 286,-10-27 1,-9-21 40,-10-25 0,4 8-18,4-7 0,11 6 17,-12-21 0,5 15 3,-5-8 0,8 15 6,-1-15 1,8 14 44,-7-13 305,9 28-301,-5-27 126,10 45 0,0 45-157,0 39 1,0 12-55,0-13 0,7-16-8,1 3 0,-1-6-222,-7 5-64,0-19 87,0 5 66,0-27 0,-3-24 35,-4-29 0,5-5 47,-6-16 1,-4 6 39,-2-14 0,2 0 50,-3-7 1,8 14 70,-8 0 0,8 7 154,-7-14-10,9 20-124,-5-3 101,10 28-117,0 72 0,0-21 1,0 49 0,0-12-92,0-2 0,0 7-162,0-8 1,0-6-397,0-8 232,10-20 162,-8-6 1,8-37 145,-10-24 1,0-7 88,0-22 0,-2 0-6,-6-8 0,6 8 26,-5 0 1,2 7 87,-2-7 1,4 20-82,-7-4-108,10 30 1,0 53 9,0 25 0,0 6-17,0-14 0,0-7 34,0 7 0,8 0-191,-1 8 1,0-1-107,-7 0 153,0-9 85,0 7 133,0-27-18,10-4-91,-8-23-45,8 1 1,4-37-1,1-9 1,9-12 36,-9-10 1,-3 0 1,2-8 0,3 1-39,12 0 50,-4 19-132,16-15 124,-17 44 0,12 3 146,-14 43 1,-5 7-36,-17 22 1,0 3 15,0 11 0,-7-4-55,-1 5-90,1-6-122,7-11-44,0-22 1,15-73 198,-1-33 1,10-8 17,-9 22 0,-3 14 120,2-7-74,-9 29 104,15-26-73,-8 43 1,0 10-63,-5 39 0,-5-6-9,-2 20 0,0-4-158,0 11-95,-9 0 154,6 1-66,-6-20-15,9-5 117,0-29 68,0 7-131,0-7 1,7-50 69,0-21 0,0 4 74,-7 11 0,8 15 9,-1-22 1,8 15 56,-8-15 21,10 20 87,-5-20-114,0 27 0,-2 9 12,-10 30-128,0 9 0,0 46 1,0-4 0,0-4 1,0-3 1,0-16 24,0 8-8,0-29 36,0 26 205,0-43-110,0 14-48,-29-19 42,21 0-26,-40 0-86,24 10-36,-30-8-30,-1 18 67,-1-18 23,-7 8-12,17-20 80,3 8 31,11-8-72,11 10-34,-1-10-3,0 8 117,0-8 32,10 10-60,-7 0 8,7 0-217,-10 0 111,0 20 15,10-16-970,2 16 829,39-10-7,-12-8-252,34 8-614,-17-10 0,10 0 738,-1 0 0,10 0 0,3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0:07.9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12433,'65'0'-984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0:29.32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1 196 8337,'9'-21'-282,"-6"-1"1,6 3-1,-1 2 1117,-1 2 1,3 3-1,-6-5 1347,4 3-1271,-1 9 1,-5-5 673,6 10-1212,-6 0 0,8 10 0,-10 4 0,0 6-143,0 1 1,-3 4 0,-2 1 0,-2 6-83,2 1 1,3 4-1,-1 6 1,-1 3-118,-4 5 1,1-12 0,7 4-1,0-1-87,0-1 1,0 2 0,3-2 0,1-4-241,4-8 1,-1-5-1,-7-2-1831,0-1-1090,0 1 218,0-10 2999,0-2 0,0-10 0</inkml:trace>
  <inkml:trace contextRef="#ctx0" brushRef="#br0" timeOffset="750">480 414 8337,'9'-22'181,"-6"8"1,4-1 363,-5-2 0,6 5 0,-1-2-166,-2-3 1,-3 5 0,1 0-17,4 2 1,-5-7-52,6 3 0,1-6-143,-2-2 0,1 8 0,-8-1-52,0-2 0,0-2 8,0-3 0,0 1 83,0-1 0,-3 0-134,-4 0 0,-5 10 0,-10 5-14,0 4 1,1 3 0,-1 3 0,0 2-33,0 2 0,8 10 1,-1-5-1,-2 3 4,-2-1 0,4 1 0,3 6 0,0 1-60,0 0 0,7 0 0,-2-1 0,5 1 50,2 0 1,0 0-1,0 0 1,0-1 34,0 1 0,2 0 0,5 0-34,8-1 0,-3 1 0,2-2 0,3-3-41,3-3 1,2 1 0,-1 4 0,1-2-22,0-3 1,0-6-1,-1 6 1,1 3-117,0 2 1,0-4 0,-3-1 49,-4 3 1,2 3 0,-10 2 127,-2-1 0,-5-6 0,-8-3 0,-6 0 40,-5 0 1,-11-7 0,1 2 0,0-4-8,-2-3 0,7 7 1,-8 0-1,3-2 86,0-3 1,0-4 0,7-3-1,3-5 40,5-2 1,-3 5 0,9-7 0,3-6-82,3-6 1,2 1-1,0-6 1,2 2 25,6 0 0,4 0 1,10 5-1,-1-3-78,1-2 0,2-7 1,3 7-1,4 0-189,3-3 1,-5 6-1,8-8 1,-1 2-201,-2 6 1,0-6 0,-8 3 0,3 3-22,-2 1 0,-5 11 1,-5 2-1,-5 0-177,-3 0 0,-4 7 0,-12-3-349,-7 6 1,-6 2 886,-2 0 0,-9 0 0,-3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0:35.070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389759.375"/>
      <inkml:brushProperty name="anchorY" value="-414969"/>
      <inkml:brushProperty name="scaleFactor" value="0.5"/>
    </inkml:brush>
  </inkml:definitions>
  <inkml:trace contextRef="#ctx0" brushRef="#br0">65 629 8337,'-9'-12'524,"6"0"1,-6 7-1,-1-2 145,-5 2 1,6 12 0,1 8-341,6 4 1,4 3 0,3 0-89,3 0 1,1-1 0,-4 1 0,5 0-33,2 0 0,0 0 1,5-1-1,-3 1-125,3 0 0,0 7 0,0 0 0,-2-2-113,2-3 1,2-5 0,3-2 0,0-5-99,-1-2 1,1 4 0,0-6 75,0-4 1,-1-4-1,1-7 1,0-7 57,0-6 1,0-1 0,-1-4-1,1-1 39,0-3 0,2-10 0,3 3 0,4-5-104,3-3 0,5-7 1,12-2-1,7-3-48,5-4 1,2-3-1,3-2 1,4-1 19,-33 33 0,2 1 0,2 3 0,1 2 0,1 1 0,0 1 0,39-18-10,-13 7 0,-6 4 0,-14 13 0,-3 2-176,-2 2 0,-12 10-517,-5-2 0,-15 7 83,-6 7 1,-6 6 0,-4 8 705,-6 1 0,-4 0 0,-9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0:50.7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66 7335,'0'-12'572,"0"2"0,0 8-120,0-5 135,0 4-30,0-6-145,0 9 38,0 0-488,0 9 0,0-4 120,0 10 1,0-1-2,0 8 1,0-7 0,0-1-4,0 3 1,0-5 0,0 3-23,0 2 1,0 2 0,0 3-4,0-1 0,0 1 1,0 0 26,0 0 0,0 0 0,0-1-58,0 1 1,0 0-1,0 0 1,0-1 15,0 1 0,0 0 0,0 0-35,0 0 1,0-1 0,0 1 0,0 0 0,0 0 0,0-8 1,3 1 33,4 2 0,-5 2 41,6 3 0,-6 0 145,-2-1 0,0 1-141,0 0 1,0-8-21,0 1-67,0-10 1,3 4 1,4-9 36,-5 0-31,8 0-14,0 0 0,-6 0 0,9-2-18,-4-5 0,1 4 1,-3-4-28,8 5 0,-3 2 0,2 0 2,3 0 0,0-3 1,0-2-1,-2-2 22,2 2 0,2 3 0,3 2 39,-1 0 1,1 0 0,0-3 0,0-1-3,0-4 0,-1 1 0,1 7 1,0 0-42,0 0 0,-1 0 1,1 0-1,0 0 1,0 0 1,-5 0-1,2 0 24,5 0 1,3 0 0,-5 0 0,-1 0 8,1 0 1,0 0 0,0 0 10,0 0 0,-1 0 0,1 0 2,0 0 1,0 0-1,-1 0-10,1 0 0,0 0 0,0 0-2,0 0 1,-1 0 0,1 0 0,0 0 4,0 0 1,-8 0 0,1 0 0,2 0-5,2 0 1,-5 0-1,1 0 1,2 0-1,2 0 1,-4 0 0,-1 0-1,3 0 0,3 0 1,1 0-1,1 0 1,0 0 1,0 0 1,-1 0 0,1 0-1,0-2 19,0-6 1,2 6-1,3-5 12,2 4 0,0 3 0,-8 0-20,1 0 1,0 0 0,0 0-35,0 0 0,-1 0 0,1 0 0,0 0 1,-8 0-1,1 0 1,2 0 16,2 0 0,-4 0 1,-1 0 17,3 0 1,3 0 0,1 0-11,1 0 0,-7 0 0,-1 0-22,3 0 1,2 0-1,3 0-6,0 0 1,-7-7 0,-1 0 0,3 2 32,2 3 0,-4 2 0,-1 0 1,3 0 65,3 0 0,1 0 0,1 0 25,0 0 1,-7 0-1,-1 0-70,3 0 0,2 0 0,3 0-75,0 0 1,0 0-1,-1-3 4,1-4 1,0 4 0,0-4 26,0 5 0,-8 2 1,1 0 13,2 0 1,2 0 0,3 0 2,-1 0 1,-6 0 0,-1 0 3,3 0 0,3 0 1,2 0 22,-1 0 1,-6-7-1,-1-1 41,3 3 0,3 3 0,1 2-14,1 0 0,0 0 0,0 0-3,0 0 0,-8 0 0,1 0-13,1 0 1,4 0 0,2 0-13,-1 0 0,-6 0 1,-1 0 5,3 0 0,-5 0-3,3 0 1,-1 0 113,8 0 181,-10 0-182,-2 0 1,-10-2-142,0-6 3,0 6 1,0-10-106,0 5 59,0 4 0,0-16 67,0 4 1,0 3 26,0-2 0,0-1 0,0-7-17,0 1 0,0-1 0,0 0 0,0 0-21,0 0 1,0 1 0,0-1 0,0 0-1,0 0 1,0 1 0,0-1 0,0 0 12,0 0 1,0 0 0,0 1-1,0-1 37,0 0 0,0 0 0,0 1-9,0-1 1,0 7 0,0 1 36,0-3 1,0 5-67,0-3 0,0 8-114,0-8 1,-2 11-436,-6-4 0,4 6-205,-11 2 1,10 2-1095,-2 6 0,4-4-627,3 11 2446,0-10 0,0 14 0,0-7 0</inkml:trace>
  <inkml:trace contextRef="#ctx0" brushRef="#br0" timeOffset="799">1067 66 8140,'-12'-14'-280,"5"-1"1,2 10 976,-2-2 102,5 5 41,-8 2-573,10 0 0,0 2-87,0 5 0,0-2-95,0 10 1,0-1 0,0 8-15,0 0 1,0 0 0,0-1-29,0 1 1,7 0-1,0 2 1,-2 3-13,-2 2 1,-3 0 0,0-7-1,0 2-9,0 5 0,2-5 1,3 5-1,2-2-42,-2 2 1,-3-5 0,-2 5-1,0-5 69,0-2 0,8 0 0,-1-1 0,-2 1 46,-3 0 1,-2 0 0,0 0-111,0-1-401,0-9 56,0 8 1,3-20-673,4 0 0,-5-10 1032,6-12 0,4 1 0,0-1 0</inkml:trace>
  <inkml:trace contextRef="#ctx0" brushRef="#br0" timeOffset="1533">1960 44 8495,'0'-12'2173,"0"3"-1932,0 9 1,0 2-83,0 5 0,0-2 0,0 10-68,0 2 1,0 2 0,0 3 0,0 0-73,0-1 1,0 1-1,0 0 1,0 0-19,0-1 1,0 8 0,0 1 0,0-4 7,0-2 0,0 1 0,0 1 1,0 3 38,0-2 1,0 4 0,0-2 0,0-2 19,0-3 1,3-2-1,1 0 89,4-1 0,-1 1 5,-7 0-51,0 0 1,2-3 115,6-4-146,-6-6-319,8 1 69,-10-8 1,-3 11-246,-4-6 0,5-2-1644,-6 9 260,6-9 1798,2 5 0,0-10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0:58.1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23 131 8504,'0'-12'1728,"0"2"-1237,0 10-240,-10 10 0,8 2-75,-6 10 0,6-8-157,2 1 0,0-1-19,0 8 1,0 0-1,0 0-5,0 0 1,0-8-1,0 1 73,0 2 1,0 2-1,2 0 1,3-2 28,2-2 1,1-1 0,-8 8-48,0 0 0,0 0 1,0-1-1,0 1-15,0 0 1,0 0-1,0-1-19,0 1 0,0 0 0,0 0 0,0 0 57,0-1 0,0-6 0,0-1 45,0 3 0,0 3 0,0 1-6,0 1 0,0-7 44,0-1-78,0 1 1,2 4-49,5-4 1,-4-3-25,4-5-8,-4-5 0,-1 8-7,5-10 1,-2 0-14,10 0 1,-8 0 15,7 0 1,-6 0 0,4-2 0,0-3-72,0-2 1,-5-1 0,8 8-14,2 0 0,-5-7 0,2 0 0,3 2 5,3 3 0,-6 2 1,1-3-1,1-2 53,4-2 0,2 0 0,-1 7 0,1 0 17,0 0 0,0 0 1,-1 0-1,1 0-22,0 0 1,0 0 0,0 0-1,2 0 14,5 0 1,-5-3 0,7-1 0,-1-4 16,-1 3 1,7 3 0,-5 2 0,1 0 21,-1 0 1,5 0-1,-6 0 1,-4 0 13,-2 0 0,1 0 1,1 0-1,3 0-24,-2 0 0,-3 0 1,-2 0-1,0 0-4,-1 0 1,1 0 0,0 0-1,2 0 43,5 0 1,-5 0 0,5 0 0,-2-2 28,2-6 0,-5 6 1,8-5-1,-3 4-41,0 3 0,2 0 0,-4 0 1,2 0-43,-3 0 1,1 0 0,0 0 0,4 0-16,3 0 1,-7 0-1,2 0 1,-3 0-16,3 0 0,-4 0 1,4 0-1,-3 0 15,3 0 1,-5 0 0,5 0 0,-2 0 24,2 0 1,-5 0 0,5 0 54,-5 0 1,6 0 0,1 0-46,3 0 1,-12 0 0,4 0-1,1 0-10,-3 0 1,0 0-1,-2 0-12,0 0 1,7 0-1,0 0 1,-2 0 9,-3 0 1,0 0 0,3 0 16,2 0 1,2 0-10,-2 0 1,2 0-1,6 0 1,-8 0-6,-5 0 1,-2 0 0,0 0-1,-1 0-5,1 0 0,0 0 1,0 0-2,-1 0 0,1 0 0,0 0 5,0 0 0,0 0 0,-1 0 0,1 0 10,0 0 1,0-7 0,-1 0 0,1 2 0,0 2 0,0 3 0,0 0 12,-1 0 1,1 0 0,0 0 7,0 0 1,-1 0 0,1 0 0,0 0 10,0 0 1,0 0-1,-1 0 1,1 0-3,0 0 1,0 0 0,-1 0 0,1 0-33,0 0 1,0 0 0,0 0 0,-1 0-17,1 0 0,0 0 1,0-2-1,-1-3-8,1-2 1,0 0 0,0 7 18,0 0 0,-8 0 0,1 0-7,1 0 1,4 0 0,2 0 1,-1 0 1,-6 0 0,-1 0-1,3 0 0,-5 0 22,3 0 1,-1 0 6,8 0 1,-7 0-55,-1 0 1,1 0 5,7 0 0,-1-8 24,1 1 0,0 0 80,0 7 0,-1 0-34,1 0 0,-7 0 44,-1 0 1,-9-3 146,2-4-160,-4 5 0,-3-10-68,0 4 1,2 6-38,5-5 0,-4 2 23,4-2-15,-4 4 0,-3-9 1,0 5 86,0-8 1,-3 3 0,-2-2-53,-2-3 1,0 5-1,7-3 1,0-2-7,0-2 0,0-3 0,-3 0 0,-1 1 23,-4-1 0,1-7 0,7 0 0,-2 2 10,-6 3 1,6-5 0,-5 0 0,2 2-45,-2 3 0,4 2 1,-7 0-1,3 1-8,0-1 0,0 7 0,4 1 0,-2-3-14,-2-2 1,0 4 0,7 1 32,0-3 0,0 5 120,0-3-686,0 10-671,0-5 0,0 13 109,0 4 0,0-2 0,-2 10 1115,-6 1 0,-4 4 0,-10 2 0</inkml:trace>
  <inkml:trace contextRef="#ctx0" brushRef="#br0" timeOffset="717">1133 153 8012,'0'-15'2061,"0"1"-1713,0 9 1,0-2-168,0 14 0,0-2 0,0 9-40,0 3 1,0-5 0,0 3 0,0 2-25,0 2 1,0 3 0,0 0 0,0 0-47,0-1 0,0 4 0,0 1 0,3 6-97,4 2 1,-5-5-1,6 7 1,-6 0-100,-2-2 0,7 5 1,1-8-1,-4 1 132,-1-1 1,-3 5 0,0-7-1,0-2-29,0-3 0,0-2 0,0 0 1,0 0-381,0-1 0,0-6-1988,0-1 2390,0-9 0,0-5 0,0-12 0</inkml:trace>
  <inkml:trace contextRef="#ctx0" brushRef="#br0" timeOffset="1266">2113 109 7794,'0'-21'-115,"0"6"958,0 1 1,0 6 400,0-6-802,0 9 1,0-2-192,0 14 1,0-2 0,0 9-133,0 3 0,0 3 1,0 1-1,0 1-18,0 0 1,8 2-1,-1 3 1,-2 4-88,-3 3 0,-2 0 0,0 5 1,2-3-67,6 3 0,-6-5 1,5 2-1,-4 3-114,-3 2 1,2-5-1,3-2 1,2 0-224,-2 0 0,-2-8 0,-3 3-806,0-5 0,2-4-826,5-6 2021,-4-4 0,16-10 0,-7 0 0</inkml:trace>
  <inkml:trace contextRef="#ctx0" brushRef="#br0" timeOffset="1917">3028 153 8337,'0'-15'5,"0"1"933,0 9-213,0-14 77,0 16-419,0-6 0,7 18-197,0 6 0,1 4 0,-8 3-77,0 0 0,7-1 0,0 1 1,-2 0-9,-3 0 0,-2 0 0,0-1 1,0 1-21,0 0 1,0 2 0,0 3 0,0 4-87,0 3 0,0-5 1,0 5-1,0 0-25,0 0 1,0-8 0,0 6 0,0-3 40,0 0 0,0 0 0,0-7-36,0-1 0,3-1 0,2-3 7,2-3 1,0-6-49,-7 6 0,3-7-183,4 8 65,-5-10-578,8 14-956,-10-17 1718,0 8 0,0-20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4:51:08.1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12 12433,'0'37'32,"0"1"-39,0-16-4,0 2-10,0 8 43,0-11 78,0 1 30,10 10-88,-8-8-29,8 7-51,-10-9 41,10 0 90,-8 0-64,8 9-23,-10-7 28,0 8-7,10-10 70,-8-10 80,8-51-170,-1 7 1,-4-50 15,10 24 0,-1 10 149,8-3 56,-10 19-148,7-18-37,-7 25 77,10 4 56,0 11-26,-10 10-133,-2 29 1,-10-14-5,0 28 0,0-14-39,0 22 1,0-15 25,0 15 0,0-15-10,0 15 2,0-19-3,0 28-31,0-33 0,0-3 1,0-39 49,0-9 0,0-39 58,0 5-56,0 15 0,7-18 6,0 10 47,1 10 65,1-10-60,-6 18-38,16 8 39,-7 6-82,0 19 0,5 31 4,-10 20 0,1-5-36,-8 12 1,0-4-63,0 11 0,0-7-105,0 0-20,0-29 132,0 10 135,9-105 1,-4 42-19,10-63 0,-10 39 99,2-10 1,-2 19 159,2-12-135,-5 20-2,18-20 51,-8 27-15,10 2-48,-1 12-128,-9 30 1,-2 13-19,-10 26 1,0-11-53,0 3-45,0-10-62,0 22-3,0-17 69,10-3 69,-8-21 0,15-63 24,-10-24 1,1-8 47,-8 15 220,9 10-62,3-15-124,10 17-25,-10 12-47,-2 24 8,0 51 23,-8-2 0,8 34-19,-10-15 1,0-3-192,0 3 57,0-19 104,0 12 87,0-37-388,0 6 0,0-20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0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1B816-FB7D-C7B0-9A47-89B7A49DF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EA2EB-82CC-D72A-2ABB-4A6982DE1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33E47-EB87-9D9B-B5C9-4E2592559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D2218-89EB-78FA-7421-E6C4CF069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FC7A-7689-2F46-A024-354EAB64275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98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F59C5-D108-0A93-A2E3-27837A0C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E63B7-7E58-1D64-5932-A4A81D304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98204-A47C-BBF8-B55A-0D1416CDE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41A67-350C-1B2B-35B1-A1A01AD3E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F0FC7A-7689-2F46-A024-354EAB64275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3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38B3C-140A-417C-3B76-DB5D5E87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BBC38-EF79-C2B5-48B9-5B2A740AF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F61B00-A5ED-CFD1-F7CA-21D072E8F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E9086-1146-5735-38C5-4E47481F1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0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ECC2-6608-6D77-F65C-D36B175C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109BA-2C9D-BB56-48A3-84E4FB7D9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EB5F75-04C8-3FC2-CF99-26F1408E1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E6FB5-36DC-B09B-5F32-E90FB033D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5" y="465391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5602390"/>
            <a:ext cx="501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5722/4722 Computer Vision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00807036-85BC-7B29-564E-0D3E0BE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0D46D11-CA2C-C9B9-28AB-BAEEFA71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5ACCA41-B566-E74D-164E-02AAA1A28186}"/>
              </a:ext>
            </a:extLst>
          </p:cNvPr>
          <p:cNvSpPr txBox="1">
            <a:spLocks/>
          </p:cNvSpPr>
          <p:nvPr userDrawn="1"/>
        </p:nvSpPr>
        <p:spPr>
          <a:xfrm>
            <a:off x="6844214" y="4297103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8487B71-2225-8D27-7320-086EB127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241C597-A579-25F6-4B8A-5D11EE8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11776" y="276197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26573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DFB7816-198C-06CF-7625-5612873F5B90}"/>
              </a:ext>
            </a:extLst>
          </p:cNvPr>
          <p:cNvSpPr/>
          <p:nvPr userDrawn="1"/>
        </p:nvSpPr>
        <p:spPr>
          <a:xfrm>
            <a:off x="1134835" y="532537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CE5E8-871A-C244-AFDF-B04151D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690" y="5911720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8" r:id="rId4"/>
    <p:sldLayoutId id="2147483679" r:id="rId5"/>
    <p:sldLayoutId id="2147483680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1.png"/><Relationship Id="rId21" Type="http://schemas.openxmlformats.org/officeDocument/2006/relationships/image" Target="../media/image32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5.png"/><Relationship Id="rId50" Type="http://schemas.openxmlformats.org/officeDocument/2006/relationships/customXml" Target="../ink/ink46.xml"/><Relationship Id="rId55" Type="http://schemas.openxmlformats.org/officeDocument/2006/relationships/image" Target="../media/image49.png"/><Relationship Id="rId7" Type="http://schemas.openxmlformats.org/officeDocument/2006/relationships/image" Target="../media/image25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6.png"/><Relationship Id="rId11" Type="http://schemas.openxmlformats.org/officeDocument/2006/relationships/image" Target="../media/image27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40.png"/><Relationship Id="rId40" Type="http://schemas.openxmlformats.org/officeDocument/2006/relationships/customXml" Target="../ink/ink41.xml"/><Relationship Id="rId45" Type="http://schemas.openxmlformats.org/officeDocument/2006/relationships/image" Target="../media/image44.png"/><Relationship Id="rId53" Type="http://schemas.openxmlformats.org/officeDocument/2006/relationships/image" Target="../media/image48.png"/><Relationship Id="rId58" Type="http://schemas.openxmlformats.org/officeDocument/2006/relationships/customXml" Target="../ink/ink50.xml"/><Relationship Id="rId5" Type="http://schemas.openxmlformats.org/officeDocument/2006/relationships/image" Target="../media/image24.png"/><Relationship Id="rId61" Type="http://schemas.openxmlformats.org/officeDocument/2006/relationships/image" Target="../media/image52.png"/><Relationship Id="rId19" Type="http://schemas.openxmlformats.org/officeDocument/2006/relationships/image" Target="../media/image31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5.png"/><Relationship Id="rId30" Type="http://schemas.openxmlformats.org/officeDocument/2006/relationships/customXml" Target="../ink/ink36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8" Type="http://schemas.openxmlformats.org/officeDocument/2006/relationships/customXml" Target="../ink/ink25.xml"/><Relationship Id="rId51" Type="http://schemas.openxmlformats.org/officeDocument/2006/relationships/image" Target="../media/image47.png"/><Relationship Id="rId3" Type="http://schemas.openxmlformats.org/officeDocument/2006/relationships/image" Target="../media/image23.png"/><Relationship Id="rId12" Type="http://schemas.openxmlformats.org/officeDocument/2006/relationships/customXml" Target="../ink/ink27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1.png"/><Relationship Id="rId20" Type="http://schemas.openxmlformats.org/officeDocument/2006/relationships/customXml" Target="../ink/ink31.xml"/><Relationship Id="rId41" Type="http://schemas.openxmlformats.org/officeDocument/2006/relationships/image" Target="../media/image42.png"/><Relationship Id="rId54" Type="http://schemas.openxmlformats.org/officeDocument/2006/relationships/customXml" Target="../ink/ink4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4.xml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6.png"/><Relationship Id="rId57" Type="http://schemas.openxmlformats.org/officeDocument/2006/relationships/image" Target="../media/image50.png"/><Relationship Id="rId10" Type="http://schemas.openxmlformats.org/officeDocument/2006/relationships/customXml" Target="../ink/ink26.xml"/><Relationship Id="rId31" Type="http://schemas.openxmlformats.org/officeDocument/2006/relationships/image" Target="../media/image37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4" Type="http://schemas.openxmlformats.org/officeDocument/2006/relationships/customXml" Target="../ink/ink23.xml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68.xml"/><Relationship Id="rId42" Type="http://schemas.openxmlformats.org/officeDocument/2006/relationships/customXml" Target="../ink/ink72.xml"/><Relationship Id="rId7" Type="http://schemas.openxmlformats.org/officeDocument/2006/relationships/image" Target="../media/image55.png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66.png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4.xml"/><Relationship Id="rId11" Type="http://schemas.openxmlformats.org/officeDocument/2006/relationships/image" Target="../media/image57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70.png"/><Relationship Id="rId40" Type="http://schemas.openxmlformats.org/officeDocument/2006/relationships/customXml" Target="../ink/ink71.xml"/><Relationship Id="rId5" Type="http://schemas.openxmlformats.org/officeDocument/2006/relationships/image" Target="../media/image54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" Type="http://schemas.openxmlformats.org/officeDocument/2006/relationships/customXml" Target="../ink/ink53.xml"/><Relationship Id="rId9" Type="http://schemas.openxmlformats.org/officeDocument/2006/relationships/image" Target="../media/image56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5.png"/><Relationship Id="rId30" Type="http://schemas.openxmlformats.org/officeDocument/2006/relationships/customXml" Target="../ink/ink66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8" Type="http://schemas.openxmlformats.org/officeDocument/2006/relationships/customXml" Target="../ink/ink55.xml"/><Relationship Id="rId3" Type="http://schemas.openxmlformats.org/officeDocument/2006/relationships/image" Target="../media/image53.png"/><Relationship Id="rId12" Type="http://schemas.openxmlformats.org/officeDocument/2006/relationships/customXml" Target="../ink/ink57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image" Target="../media/image85.png"/><Relationship Id="rId26" Type="http://schemas.openxmlformats.org/officeDocument/2006/relationships/image" Target="../media/image89.png"/><Relationship Id="rId3" Type="http://schemas.openxmlformats.org/officeDocument/2006/relationships/image" Target="../media/image77.png"/><Relationship Id="rId21" Type="http://schemas.openxmlformats.org/officeDocument/2006/relationships/customXml" Target="../ink/ink81.xml"/><Relationship Id="rId34" Type="http://schemas.openxmlformats.org/officeDocument/2006/relationships/image" Target="../media/image93.png"/><Relationship Id="rId7" Type="http://schemas.openxmlformats.org/officeDocument/2006/relationships/customXml" Target="../ink/ink74.xml"/><Relationship Id="rId12" Type="http://schemas.openxmlformats.org/officeDocument/2006/relationships/image" Target="../media/image82.png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customXml" Target="../ink/ink87.xml"/><Relationship Id="rId2" Type="http://schemas.openxmlformats.org/officeDocument/2006/relationships/image" Target="../media/image76.png"/><Relationship Id="rId16" Type="http://schemas.openxmlformats.org/officeDocument/2006/relationships/image" Target="../media/image84.png"/><Relationship Id="rId20" Type="http://schemas.openxmlformats.org/officeDocument/2006/relationships/image" Target="../media/image86.png"/><Relationship Id="rId29" Type="http://schemas.openxmlformats.org/officeDocument/2006/relationships/customXml" Target="../ink/ink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6.xml"/><Relationship Id="rId24" Type="http://schemas.openxmlformats.org/officeDocument/2006/relationships/image" Target="../media/image88.png"/><Relationship Id="rId32" Type="http://schemas.openxmlformats.org/officeDocument/2006/relationships/image" Target="../media/image92.png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90.png"/><Relationship Id="rId10" Type="http://schemas.openxmlformats.org/officeDocument/2006/relationships/image" Target="../media/image81.png"/><Relationship Id="rId19" Type="http://schemas.openxmlformats.org/officeDocument/2006/relationships/customXml" Target="../ink/ink80.xml"/><Relationship Id="rId31" Type="http://schemas.openxmlformats.org/officeDocument/2006/relationships/customXml" Target="../ink/ink86.xml"/><Relationship Id="rId4" Type="http://schemas.openxmlformats.org/officeDocument/2006/relationships/image" Target="../media/image78.png"/><Relationship Id="rId9" Type="http://schemas.openxmlformats.org/officeDocument/2006/relationships/customXml" Target="../ink/ink75.xml"/><Relationship Id="rId14" Type="http://schemas.openxmlformats.org/officeDocument/2006/relationships/image" Target="../media/image83.png"/><Relationship Id="rId22" Type="http://schemas.openxmlformats.org/officeDocument/2006/relationships/image" Target="../media/image87.png"/><Relationship Id="rId27" Type="http://schemas.openxmlformats.org/officeDocument/2006/relationships/customXml" Target="../ink/ink84.xml"/><Relationship Id="rId30" Type="http://schemas.openxmlformats.org/officeDocument/2006/relationships/image" Target="../media/image91.png"/><Relationship Id="rId8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103.png"/><Relationship Id="rId18" Type="http://schemas.openxmlformats.org/officeDocument/2006/relationships/customXml" Target="../ink/ink96.xml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12" Type="http://schemas.openxmlformats.org/officeDocument/2006/relationships/customXml" Target="../ink/ink93.xml"/><Relationship Id="rId17" Type="http://schemas.openxmlformats.org/officeDocument/2006/relationships/image" Target="../media/image105.png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0.xml"/><Relationship Id="rId11" Type="http://schemas.openxmlformats.org/officeDocument/2006/relationships/image" Target="../media/image102.png"/><Relationship Id="rId5" Type="http://schemas.openxmlformats.org/officeDocument/2006/relationships/image" Target="../media/image99.png"/><Relationship Id="rId15" Type="http://schemas.openxmlformats.org/officeDocument/2006/relationships/image" Target="../media/image104.png"/><Relationship Id="rId10" Type="http://schemas.openxmlformats.org/officeDocument/2006/relationships/customXml" Target="../ink/ink92.xml"/><Relationship Id="rId19" Type="http://schemas.openxmlformats.org/officeDocument/2006/relationships/image" Target="../media/image106.png"/><Relationship Id="rId4" Type="http://schemas.openxmlformats.org/officeDocument/2006/relationships/customXml" Target="../ink/ink89.xml"/><Relationship Id="rId9" Type="http://schemas.openxmlformats.org/officeDocument/2006/relationships/image" Target="../media/image101.png"/><Relationship Id="rId14" Type="http://schemas.openxmlformats.org/officeDocument/2006/relationships/customXml" Target="../ink/ink9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12" Type="http://schemas.openxmlformats.org/officeDocument/2006/relationships/customXml" Target="../ink/ink102.xml"/><Relationship Id="rId2" Type="http://schemas.openxmlformats.org/officeDocument/2006/relationships/customXml" Target="../ink/ink9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9.xml"/><Relationship Id="rId11" Type="http://schemas.openxmlformats.org/officeDocument/2006/relationships/image" Target="../media/image111.png"/><Relationship Id="rId5" Type="http://schemas.openxmlformats.org/officeDocument/2006/relationships/image" Target="../media/image108.png"/><Relationship Id="rId15" Type="http://schemas.openxmlformats.org/officeDocument/2006/relationships/image" Target="../media/image113.png"/><Relationship Id="rId10" Type="http://schemas.openxmlformats.org/officeDocument/2006/relationships/customXml" Target="../ink/ink101.xml"/><Relationship Id="rId4" Type="http://schemas.openxmlformats.org/officeDocument/2006/relationships/customXml" Target="../ink/ink98.xml"/><Relationship Id="rId9" Type="http://schemas.openxmlformats.org/officeDocument/2006/relationships/image" Target="../media/image110.png"/><Relationship Id="rId14" Type="http://schemas.openxmlformats.org/officeDocument/2006/relationships/customXml" Target="../ink/ink10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.xml"/><Relationship Id="rId13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6.png"/><Relationship Id="rId12" Type="http://schemas.openxmlformats.org/officeDocument/2006/relationships/customXml" Target="../ink/ink109.xml"/><Relationship Id="rId2" Type="http://schemas.openxmlformats.org/officeDocument/2006/relationships/customXml" Target="../ink/ink10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6.xml"/><Relationship Id="rId11" Type="http://schemas.openxmlformats.org/officeDocument/2006/relationships/image" Target="../media/image118.png"/><Relationship Id="rId5" Type="http://schemas.openxmlformats.org/officeDocument/2006/relationships/image" Target="../media/image115.png"/><Relationship Id="rId10" Type="http://schemas.openxmlformats.org/officeDocument/2006/relationships/customXml" Target="../ink/ink108.xml"/><Relationship Id="rId4" Type="http://schemas.openxmlformats.org/officeDocument/2006/relationships/customXml" Target="../ink/ink105.xml"/><Relationship Id="rId9" Type="http://schemas.openxmlformats.org/officeDocument/2006/relationships/image" Target="../media/image1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25.png"/><Relationship Id="rId18" Type="http://schemas.openxmlformats.org/officeDocument/2006/relationships/customXml" Target="../ink/ink118.xml"/><Relationship Id="rId26" Type="http://schemas.openxmlformats.org/officeDocument/2006/relationships/customXml" Target="../ink/ink122.xml"/><Relationship Id="rId3" Type="http://schemas.openxmlformats.org/officeDocument/2006/relationships/image" Target="../media/image120.png"/><Relationship Id="rId21" Type="http://schemas.openxmlformats.org/officeDocument/2006/relationships/image" Target="../media/image129.png"/><Relationship Id="rId7" Type="http://schemas.openxmlformats.org/officeDocument/2006/relationships/image" Target="../media/image122.png"/><Relationship Id="rId12" Type="http://schemas.openxmlformats.org/officeDocument/2006/relationships/customXml" Target="../ink/ink115.xml"/><Relationship Id="rId17" Type="http://schemas.openxmlformats.org/officeDocument/2006/relationships/image" Target="../media/image127.png"/><Relationship Id="rId25" Type="http://schemas.openxmlformats.org/officeDocument/2006/relationships/image" Target="../media/image131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2.xml"/><Relationship Id="rId11" Type="http://schemas.openxmlformats.org/officeDocument/2006/relationships/image" Target="../media/image124.png"/><Relationship Id="rId24" Type="http://schemas.openxmlformats.org/officeDocument/2006/relationships/customXml" Target="../ink/ink121.xml"/><Relationship Id="rId5" Type="http://schemas.openxmlformats.org/officeDocument/2006/relationships/image" Target="../media/image121.png"/><Relationship Id="rId15" Type="http://schemas.openxmlformats.org/officeDocument/2006/relationships/image" Target="../media/image126.png"/><Relationship Id="rId23" Type="http://schemas.openxmlformats.org/officeDocument/2006/relationships/image" Target="../media/image130.png"/><Relationship Id="rId10" Type="http://schemas.openxmlformats.org/officeDocument/2006/relationships/customXml" Target="../ink/ink114.xml"/><Relationship Id="rId19" Type="http://schemas.openxmlformats.org/officeDocument/2006/relationships/image" Target="../media/image128.png"/><Relationship Id="rId4" Type="http://schemas.openxmlformats.org/officeDocument/2006/relationships/customXml" Target="../ink/ink111.xml"/><Relationship Id="rId9" Type="http://schemas.openxmlformats.org/officeDocument/2006/relationships/image" Target="../media/image123.png"/><Relationship Id="rId14" Type="http://schemas.openxmlformats.org/officeDocument/2006/relationships/customXml" Target="../ink/ink116.xml"/><Relationship Id="rId22" Type="http://schemas.openxmlformats.org/officeDocument/2006/relationships/customXml" Target="../ink/ink120.xml"/><Relationship Id="rId27" Type="http://schemas.openxmlformats.org/officeDocument/2006/relationships/image" Target="../media/image132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customXml" Target="../ink/ink131.xml"/><Relationship Id="rId26" Type="http://schemas.openxmlformats.org/officeDocument/2006/relationships/customXml" Target="../ink/ink135.xml"/><Relationship Id="rId39" Type="http://schemas.openxmlformats.org/officeDocument/2006/relationships/image" Target="../media/image151.png"/><Relationship Id="rId21" Type="http://schemas.openxmlformats.org/officeDocument/2006/relationships/image" Target="../media/image142.png"/><Relationship Id="rId34" Type="http://schemas.openxmlformats.org/officeDocument/2006/relationships/customXml" Target="../ink/ink139.xml"/><Relationship Id="rId42" Type="http://schemas.openxmlformats.org/officeDocument/2006/relationships/customXml" Target="../ink/ink143.xml"/><Relationship Id="rId47" Type="http://schemas.openxmlformats.org/officeDocument/2006/relationships/image" Target="../media/image155.png"/><Relationship Id="rId7" Type="http://schemas.openxmlformats.org/officeDocument/2006/relationships/image" Target="../media/image135.png"/><Relationship Id="rId2" Type="http://schemas.openxmlformats.org/officeDocument/2006/relationships/customXml" Target="../ink/ink123.xml"/><Relationship Id="rId16" Type="http://schemas.openxmlformats.org/officeDocument/2006/relationships/customXml" Target="../ink/ink130.xml"/><Relationship Id="rId29" Type="http://schemas.openxmlformats.org/officeDocument/2006/relationships/image" Target="../media/image146.png"/><Relationship Id="rId11" Type="http://schemas.openxmlformats.org/officeDocument/2006/relationships/image" Target="../media/image137.png"/><Relationship Id="rId24" Type="http://schemas.openxmlformats.org/officeDocument/2006/relationships/customXml" Target="../ink/ink134.xml"/><Relationship Id="rId32" Type="http://schemas.openxmlformats.org/officeDocument/2006/relationships/customXml" Target="../ink/ink138.xml"/><Relationship Id="rId37" Type="http://schemas.openxmlformats.org/officeDocument/2006/relationships/image" Target="../media/image150.png"/><Relationship Id="rId40" Type="http://schemas.openxmlformats.org/officeDocument/2006/relationships/customXml" Target="../ink/ink142.xml"/><Relationship Id="rId45" Type="http://schemas.openxmlformats.org/officeDocument/2006/relationships/image" Target="../media/image154.png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customXml" Target="../ink/ink136.xml"/><Relationship Id="rId36" Type="http://schemas.openxmlformats.org/officeDocument/2006/relationships/customXml" Target="../ink/ink140.xml"/><Relationship Id="rId49" Type="http://schemas.openxmlformats.org/officeDocument/2006/relationships/image" Target="../media/image156.png"/><Relationship Id="rId10" Type="http://schemas.openxmlformats.org/officeDocument/2006/relationships/customXml" Target="../ink/ink127.xml"/><Relationship Id="rId19" Type="http://schemas.openxmlformats.org/officeDocument/2006/relationships/image" Target="../media/image141.png"/><Relationship Id="rId31" Type="http://schemas.openxmlformats.org/officeDocument/2006/relationships/image" Target="../media/image147.png"/><Relationship Id="rId44" Type="http://schemas.openxmlformats.org/officeDocument/2006/relationships/customXml" Target="../ink/ink144.xml"/><Relationship Id="rId4" Type="http://schemas.openxmlformats.org/officeDocument/2006/relationships/customXml" Target="../ink/ink124.xml"/><Relationship Id="rId9" Type="http://schemas.openxmlformats.org/officeDocument/2006/relationships/image" Target="../media/image136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45.png"/><Relationship Id="rId30" Type="http://schemas.openxmlformats.org/officeDocument/2006/relationships/customXml" Target="../ink/ink137.xml"/><Relationship Id="rId35" Type="http://schemas.openxmlformats.org/officeDocument/2006/relationships/image" Target="../media/image149.png"/><Relationship Id="rId43" Type="http://schemas.openxmlformats.org/officeDocument/2006/relationships/image" Target="../media/image153.png"/><Relationship Id="rId48" Type="http://schemas.openxmlformats.org/officeDocument/2006/relationships/customXml" Target="../ink/ink146.xml"/><Relationship Id="rId8" Type="http://schemas.openxmlformats.org/officeDocument/2006/relationships/customXml" Target="../ink/ink126.xml"/><Relationship Id="rId3" Type="http://schemas.openxmlformats.org/officeDocument/2006/relationships/image" Target="../media/image133.png"/><Relationship Id="rId12" Type="http://schemas.openxmlformats.org/officeDocument/2006/relationships/customXml" Target="../ink/ink128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38" Type="http://schemas.openxmlformats.org/officeDocument/2006/relationships/customXml" Target="../ink/ink141.xml"/><Relationship Id="rId46" Type="http://schemas.openxmlformats.org/officeDocument/2006/relationships/customXml" Target="../ink/ink145.xml"/><Relationship Id="rId20" Type="http://schemas.openxmlformats.org/officeDocument/2006/relationships/customXml" Target="../ink/ink132.xml"/><Relationship Id="rId41" Type="http://schemas.openxmlformats.org/officeDocument/2006/relationships/image" Target="../media/image15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9.xml"/><Relationship Id="rId117" Type="http://schemas.openxmlformats.org/officeDocument/2006/relationships/image" Target="../media/image214.png"/><Relationship Id="rId21" Type="http://schemas.openxmlformats.org/officeDocument/2006/relationships/image" Target="../media/image166.png"/><Relationship Id="rId42" Type="http://schemas.openxmlformats.org/officeDocument/2006/relationships/customXml" Target="../ink/ink167.xml"/><Relationship Id="rId47" Type="http://schemas.openxmlformats.org/officeDocument/2006/relationships/image" Target="../media/image179.png"/><Relationship Id="rId63" Type="http://schemas.openxmlformats.org/officeDocument/2006/relationships/image" Target="../media/image187.png"/><Relationship Id="rId68" Type="http://schemas.openxmlformats.org/officeDocument/2006/relationships/customXml" Target="../ink/ink180.xml"/><Relationship Id="rId84" Type="http://schemas.openxmlformats.org/officeDocument/2006/relationships/customXml" Target="../ink/ink188.xml"/><Relationship Id="rId89" Type="http://schemas.openxmlformats.org/officeDocument/2006/relationships/image" Target="../media/image200.png"/><Relationship Id="rId112" Type="http://schemas.openxmlformats.org/officeDocument/2006/relationships/customXml" Target="../ink/ink202.xml"/><Relationship Id="rId16" Type="http://schemas.openxmlformats.org/officeDocument/2006/relationships/customXml" Target="../ink/ink154.xml"/><Relationship Id="rId107" Type="http://schemas.openxmlformats.org/officeDocument/2006/relationships/image" Target="../media/image209.png"/><Relationship Id="rId11" Type="http://schemas.openxmlformats.org/officeDocument/2006/relationships/image" Target="../media/image161.png"/><Relationship Id="rId32" Type="http://schemas.openxmlformats.org/officeDocument/2006/relationships/customXml" Target="../ink/ink162.xml"/><Relationship Id="rId37" Type="http://schemas.openxmlformats.org/officeDocument/2006/relationships/image" Target="../media/image174.png"/><Relationship Id="rId53" Type="http://schemas.openxmlformats.org/officeDocument/2006/relationships/image" Target="../media/image182.png"/><Relationship Id="rId58" Type="http://schemas.openxmlformats.org/officeDocument/2006/relationships/customXml" Target="../ink/ink175.xml"/><Relationship Id="rId74" Type="http://schemas.openxmlformats.org/officeDocument/2006/relationships/customXml" Target="../ink/ink183.xml"/><Relationship Id="rId79" Type="http://schemas.openxmlformats.org/officeDocument/2006/relationships/image" Target="../media/image195.png"/><Relationship Id="rId102" Type="http://schemas.openxmlformats.org/officeDocument/2006/relationships/customXml" Target="../ink/ink197.xml"/><Relationship Id="rId123" Type="http://schemas.openxmlformats.org/officeDocument/2006/relationships/image" Target="../media/image217.png"/><Relationship Id="rId5" Type="http://schemas.openxmlformats.org/officeDocument/2006/relationships/image" Target="../media/image158.png"/><Relationship Id="rId90" Type="http://schemas.openxmlformats.org/officeDocument/2006/relationships/customXml" Target="../ink/ink191.xml"/><Relationship Id="rId95" Type="http://schemas.openxmlformats.org/officeDocument/2006/relationships/image" Target="../media/image203.png"/><Relationship Id="rId22" Type="http://schemas.openxmlformats.org/officeDocument/2006/relationships/customXml" Target="../ink/ink157.xml"/><Relationship Id="rId27" Type="http://schemas.openxmlformats.org/officeDocument/2006/relationships/image" Target="../media/image169.png"/><Relationship Id="rId43" Type="http://schemas.openxmlformats.org/officeDocument/2006/relationships/image" Target="../media/image177.png"/><Relationship Id="rId48" Type="http://schemas.openxmlformats.org/officeDocument/2006/relationships/customXml" Target="../ink/ink170.xml"/><Relationship Id="rId64" Type="http://schemas.openxmlformats.org/officeDocument/2006/relationships/customXml" Target="../ink/ink178.xml"/><Relationship Id="rId69" Type="http://schemas.openxmlformats.org/officeDocument/2006/relationships/image" Target="../media/image190.png"/><Relationship Id="rId113" Type="http://schemas.openxmlformats.org/officeDocument/2006/relationships/image" Target="../media/image212.png"/><Relationship Id="rId118" Type="http://schemas.openxmlformats.org/officeDocument/2006/relationships/customXml" Target="../ink/ink205.xml"/><Relationship Id="rId80" Type="http://schemas.openxmlformats.org/officeDocument/2006/relationships/customXml" Target="../ink/ink186.xml"/><Relationship Id="rId85" Type="http://schemas.openxmlformats.org/officeDocument/2006/relationships/image" Target="../media/image198.png"/><Relationship Id="rId12" Type="http://schemas.openxmlformats.org/officeDocument/2006/relationships/customXml" Target="../ink/ink152.xml"/><Relationship Id="rId17" Type="http://schemas.openxmlformats.org/officeDocument/2006/relationships/image" Target="../media/image164.png"/><Relationship Id="rId33" Type="http://schemas.openxmlformats.org/officeDocument/2006/relationships/image" Target="../media/image172.png"/><Relationship Id="rId38" Type="http://schemas.openxmlformats.org/officeDocument/2006/relationships/customXml" Target="../ink/ink165.xml"/><Relationship Id="rId59" Type="http://schemas.openxmlformats.org/officeDocument/2006/relationships/image" Target="../media/image185.png"/><Relationship Id="rId103" Type="http://schemas.openxmlformats.org/officeDocument/2006/relationships/image" Target="../media/image207.png"/><Relationship Id="rId108" Type="http://schemas.openxmlformats.org/officeDocument/2006/relationships/customXml" Target="../ink/ink200.xml"/><Relationship Id="rId54" Type="http://schemas.openxmlformats.org/officeDocument/2006/relationships/customXml" Target="../ink/ink173.xml"/><Relationship Id="rId70" Type="http://schemas.openxmlformats.org/officeDocument/2006/relationships/customXml" Target="../ink/ink181.xml"/><Relationship Id="rId75" Type="http://schemas.openxmlformats.org/officeDocument/2006/relationships/image" Target="../media/image193.png"/><Relationship Id="rId91" Type="http://schemas.openxmlformats.org/officeDocument/2006/relationships/image" Target="../media/image201.png"/><Relationship Id="rId96" Type="http://schemas.openxmlformats.org/officeDocument/2006/relationships/customXml" Target="../ink/ink19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49.xml"/><Relationship Id="rId23" Type="http://schemas.openxmlformats.org/officeDocument/2006/relationships/image" Target="../media/image167.png"/><Relationship Id="rId28" Type="http://schemas.openxmlformats.org/officeDocument/2006/relationships/customXml" Target="../ink/ink160.xml"/><Relationship Id="rId49" Type="http://schemas.openxmlformats.org/officeDocument/2006/relationships/image" Target="../media/image180.png"/><Relationship Id="rId114" Type="http://schemas.openxmlformats.org/officeDocument/2006/relationships/customXml" Target="../ink/ink203.xml"/><Relationship Id="rId119" Type="http://schemas.openxmlformats.org/officeDocument/2006/relationships/image" Target="../media/image215.png"/><Relationship Id="rId44" Type="http://schemas.openxmlformats.org/officeDocument/2006/relationships/customXml" Target="../ink/ink168.xml"/><Relationship Id="rId60" Type="http://schemas.openxmlformats.org/officeDocument/2006/relationships/customXml" Target="../ink/ink176.xml"/><Relationship Id="rId65" Type="http://schemas.openxmlformats.org/officeDocument/2006/relationships/image" Target="../media/image188.png"/><Relationship Id="rId81" Type="http://schemas.openxmlformats.org/officeDocument/2006/relationships/image" Target="../media/image196.png"/><Relationship Id="rId86" Type="http://schemas.openxmlformats.org/officeDocument/2006/relationships/customXml" Target="../ink/ink189.xml"/><Relationship Id="rId4" Type="http://schemas.openxmlformats.org/officeDocument/2006/relationships/customXml" Target="../ink/ink148.xml"/><Relationship Id="rId9" Type="http://schemas.openxmlformats.org/officeDocument/2006/relationships/image" Target="../media/image160.png"/><Relationship Id="rId13" Type="http://schemas.openxmlformats.org/officeDocument/2006/relationships/image" Target="../media/image162.png"/><Relationship Id="rId18" Type="http://schemas.openxmlformats.org/officeDocument/2006/relationships/customXml" Target="../ink/ink155.xml"/><Relationship Id="rId39" Type="http://schemas.openxmlformats.org/officeDocument/2006/relationships/image" Target="../media/image175.png"/><Relationship Id="rId109" Type="http://schemas.openxmlformats.org/officeDocument/2006/relationships/image" Target="../media/image210.png"/><Relationship Id="rId34" Type="http://schemas.openxmlformats.org/officeDocument/2006/relationships/customXml" Target="../ink/ink163.xml"/><Relationship Id="rId50" Type="http://schemas.openxmlformats.org/officeDocument/2006/relationships/customXml" Target="../ink/ink171.xml"/><Relationship Id="rId55" Type="http://schemas.openxmlformats.org/officeDocument/2006/relationships/image" Target="../media/image183.png"/><Relationship Id="rId76" Type="http://schemas.openxmlformats.org/officeDocument/2006/relationships/customXml" Target="../ink/ink184.xml"/><Relationship Id="rId97" Type="http://schemas.openxmlformats.org/officeDocument/2006/relationships/image" Target="../media/image204.png"/><Relationship Id="rId104" Type="http://schemas.openxmlformats.org/officeDocument/2006/relationships/customXml" Target="../ink/ink198.xml"/><Relationship Id="rId120" Type="http://schemas.openxmlformats.org/officeDocument/2006/relationships/customXml" Target="../ink/ink206.xml"/><Relationship Id="rId7" Type="http://schemas.openxmlformats.org/officeDocument/2006/relationships/image" Target="../media/image159.png"/><Relationship Id="rId71" Type="http://schemas.openxmlformats.org/officeDocument/2006/relationships/image" Target="../media/image191.png"/><Relationship Id="rId92" Type="http://schemas.openxmlformats.org/officeDocument/2006/relationships/customXml" Target="../ink/ink192.xml"/><Relationship Id="rId2" Type="http://schemas.openxmlformats.org/officeDocument/2006/relationships/customXml" Target="../ink/ink147.xml"/><Relationship Id="rId29" Type="http://schemas.openxmlformats.org/officeDocument/2006/relationships/image" Target="../media/image170.png"/><Relationship Id="rId24" Type="http://schemas.openxmlformats.org/officeDocument/2006/relationships/customXml" Target="../ink/ink158.xml"/><Relationship Id="rId40" Type="http://schemas.openxmlformats.org/officeDocument/2006/relationships/customXml" Target="../ink/ink166.xml"/><Relationship Id="rId45" Type="http://schemas.openxmlformats.org/officeDocument/2006/relationships/image" Target="../media/image178.png"/><Relationship Id="rId66" Type="http://schemas.openxmlformats.org/officeDocument/2006/relationships/customXml" Target="../ink/ink179.xml"/><Relationship Id="rId87" Type="http://schemas.openxmlformats.org/officeDocument/2006/relationships/image" Target="../media/image199.png"/><Relationship Id="rId110" Type="http://schemas.openxmlformats.org/officeDocument/2006/relationships/customXml" Target="../ink/ink201.xml"/><Relationship Id="rId115" Type="http://schemas.openxmlformats.org/officeDocument/2006/relationships/image" Target="../media/image213.png"/><Relationship Id="rId61" Type="http://schemas.openxmlformats.org/officeDocument/2006/relationships/image" Target="../media/image186.png"/><Relationship Id="rId82" Type="http://schemas.openxmlformats.org/officeDocument/2006/relationships/customXml" Target="../ink/ink187.xml"/><Relationship Id="rId19" Type="http://schemas.openxmlformats.org/officeDocument/2006/relationships/image" Target="../media/image165.png"/><Relationship Id="rId14" Type="http://schemas.openxmlformats.org/officeDocument/2006/relationships/customXml" Target="../ink/ink153.xml"/><Relationship Id="rId30" Type="http://schemas.openxmlformats.org/officeDocument/2006/relationships/customXml" Target="../ink/ink161.xml"/><Relationship Id="rId35" Type="http://schemas.openxmlformats.org/officeDocument/2006/relationships/image" Target="../media/image173.png"/><Relationship Id="rId56" Type="http://schemas.openxmlformats.org/officeDocument/2006/relationships/customXml" Target="../ink/ink174.xml"/><Relationship Id="rId77" Type="http://schemas.openxmlformats.org/officeDocument/2006/relationships/image" Target="../media/image194.png"/><Relationship Id="rId100" Type="http://schemas.openxmlformats.org/officeDocument/2006/relationships/customXml" Target="../ink/ink196.xml"/><Relationship Id="rId105" Type="http://schemas.openxmlformats.org/officeDocument/2006/relationships/image" Target="../media/image208.png"/><Relationship Id="rId8" Type="http://schemas.openxmlformats.org/officeDocument/2006/relationships/customXml" Target="../ink/ink150.xml"/><Relationship Id="rId51" Type="http://schemas.openxmlformats.org/officeDocument/2006/relationships/image" Target="../media/image181.png"/><Relationship Id="rId72" Type="http://schemas.openxmlformats.org/officeDocument/2006/relationships/customXml" Target="../ink/ink182.xml"/><Relationship Id="rId93" Type="http://schemas.openxmlformats.org/officeDocument/2006/relationships/image" Target="../media/image202.png"/><Relationship Id="rId98" Type="http://schemas.openxmlformats.org/officeDocument/2006/relationships/customXml" Target="../ink/ink195.xml"/><Relationship Id="rId121" Type="http://schemas.openxmlformats.org/officeDocument/2006/relationships/image" Target="../media/image216.png"/><Relationship Id="rId3" Type="http://schemas.openxmlformats.org/officeDocument/2006/relationships/image" Target="../media/image157.png"/><Relationship Id="rId25" Type="http://schemas.openxmlformats.org/officeDocument/2006/relationships/image" Target="../media/image168.png"/><Relationship Id="rId46" Type="http://schemas.openxmlformats.org/officeDocument/2006/relationships/customXml" Target="../ink/ink169.xml"/><Relationship Id="rId67" Type="http://schemas.openxmlformats.org/officeDocument/2006/relationships/image" Target="../media/image189.png"/><Relationship Id="rId116" Type="http://schemas.openxmlformats.org/officeDocument/2006/relationships/customXml" Target="../ink/ink204.xml"/><Relationship Id="rId20" Type="http://schemas.openxmlformats.org/officeDocument/2006/relationships/customXml" Target="../ink/ink156.xml"/><Relationship Id="rId41" Type="http://schemas.openxmlformats.org/officeDocument/2006/relationships/image" Target="../media/image176.png"/><Relationship Id="rId62" Type="http://schemas.openxmlformats.org/officeDocument/2006/relationships/customXml" Target="../ink/ink177.xml"/><Relationship Id="rId83" Type="http://schemas.openxmlformats.org/officeDocument/2006/relationships/image" Target="../media/image197.png"/><Relationship Id="rId88" Type="http://schemas.openxmlformats.org/officeDocument/2006/relationships/customXml" Target="../ink/ink190.xml"/><Relationship Id="rId111" Type="http://schemas.openxmlformats.org/officeDocument/2006/relationships/image" Target="../media/image211.png"/><Relationship Id="rId15" Type="http://schemas.openxmlformats.org/officeDocument/2006/relationships/image" Target="../media/image163.png"/><Relationship Id="rId36" Type="http://schemas.openxmlformats.org/officeDocument/2006/relationships/customXml" Target="../ink/ink164.xml"/><Relationship Id="rId57" Type="http://schemas.openxmlformats.org/officeDocument/2006/relationships/image" Target="../media/image184.png"/><Relationship Id="rId106" Type="http://schemas.openxmlformats.org/officeDocument/2006/relationships/customXml" Target="../ink/ink199.xml"/><Relationship Id="rId10" Type="http://schemas.openxmlformats.org/officeDocument/2006/relationships/customXml" Target="../ink/ink151.xml"/><Relationship Id="rId31" Type="http://schemas.openxmlformats.org/officeDocument/2006/relationships/image" Target="../media/image171.png"/><Relationship Id="rId52" Type="http://schemas.openxmlformats.org/officeDocument/2006/relationships/customXml" Target="../ink/ink172.xml"/><Relationship Id="rId73" Type="http://schemas.openxmlformats.org/officeDocument/2006/relationships/image" Target="../media/image192.png"/><Relationship Id="rId78" Type="http://schemas.openxmlformats.org/officeDocument/2006/relationships/customXml" Target="../ink/ink185.xml"/><Relationship Id="rId94" Type="http://schemas.openxmlformats.org/officeDocument/2006/relationships/customXml" Target="../ink/ink193.xml"/><Relationship Id="rId99" Type="http://schemas.openxmlformats.org/officeDocument/2006/relationships/image" Target="../media/image205.png"/><Relationship Id="rId101" Type="http://schemas.openxmlformats.org/officeDocument/2006/relationships/image" Target="../media/image206.png"/><Relationship Id="rId122" Type="http://schemas.openxmlformats.org/officeDocument/2006/relationships/customXml" Target="../ink/ink207.xml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5.png"/><Relationship Id="rId21" Type="http://schemas.openxmlformats.org/officeDocument/2006/relationships/image" Target="../media/image227.png"/><Relationship Id="rId42" Type="http://schemas.openxmlformats.org/officeDocument/2006/relationships/customXml" Target="../ink/ink228.xml"/><Relationship Id="rId63" Type="http://schemas.openxmlformats.org/officeDocument/2006/relationships/image" Target="../media/image248.png"/><Relationship Id="rId84" Type="http://schemas.openxmlformats.org/officeDocument/2006/relationships/customXml" Target="../ink/ink249.xml"/><Relationship Id="rId138" Type="http://schemas.openxmlformats.org/officeDocument/2006/relationships/customXml" Target="../ink/ink276.xml"/><Relationship Id="rId107" Type="http://schemas.openxmlformats.org/officeDocument/2006/relationships/image" Target="../media/image270.png"/><Relationship Id="rId11" Type="http://schemas.openxmlformats.org/officeDocument/2006/relationships/image" Target="../media/image222.png"/><Relationship Id="rId32" Type="http://schemas.openxmlformats.org/officeDocument/2006/relationships/customXml" Target="../ink/ink223.xml"/><Relationship Id="rId37" Type="http://schemas.openxmlformats.org/officeDocument/2006/relationships/image" Target="../media/image235.png"/><Relationship Id="rId53" Type="http://schemas.openxmlformats.org/officeDocument/2006/relationships/image" Target="../media/image243.png"/><Relationship Id="rId58" Type="http://schemas.openxmlformats.org/officeDocument/2006/relationships/customXml" Target="../ink/ink236.xml"/><Relationship Id="rId74" Type="http://schemas.openxmlformats.org/officeDocument/2006/relationships/customXml" Target="../ink/ink244.xml"/><Relationship Id="rId79" Type="http://schemas.openxmlformats.org/officeDocument/2006/relationships/image" Target="../media/image256.png"/><Relationship Id="rId102" Type="http://schemas.openxmlformats.org/officeDocument/2006/relationships/customXml" Target="../ink/ink258.xml"/><Relationship Id="rId123" Type="http://schemas.openxmlformats.org/officeDocument/2006/relationships/image" Target="../media/image278.png"/><Relationship Id="rId128" Type="http://schemas.openxmlformats.org/officeDocument/2006/relationships/customXml" Target="../ink/ink271.xml"/><Relationship Id="rId5" Type="http://schemas.openxmlformats.org/officeDocument/2006/relationships/image" Target="../media/image219.png"/><Relationship Id="rId90" Type="http://schemas.openxmlformats.org/officeDocument/2006/relationships/customXml" Target="../ink/ink252.xml"/><Relationship Id="rId95" Type="http://schemas.openxmlformats.org/officeDocument/2006/relationships/image" Target="../media/image264.png"/><Relationship Id="rId22" Type="http://schemas.openxmlformats.org/officeDocument/2006/relationships/customXml" Target="../ink/ink218.xml"/><Relationship Id="rId27" Type="http://schemas.openxmlformats.org/officeDocument/2006/relationships/image" Target="../media/image230.png"/><Relationship Id="rId43" Type="http://schemas.openxmlformats.org/officeDocument/2006/relationships/image" Target="../media/image238.png"/><Relationship Id="rId48" Type="http://schemas.openxmlformats.org/officeDocument/2006/relationships/customXml" Target="../ink/ink231.xml"/><Relationship Id="rId64" Type="http://schemas.openxmlformats.org/officeDocument/2006/relationships/customXml" Target="../ink/ink239.xml"/><Relationship Id="rId69" Type="http://schemas.openxmlformats.org/officeDocument/2006/relationships/image" Target="../media/image251.png"/><Relationship Id="rId113" Type="http://schemas.openxmlformats.org/officeDocument/2006/relationships/image" Target="../media/image273.png"/><Relationship Id="rId118" Type="http://schemas.openxmlformats.org/officeDocument/2006/relationships/customXml" Target="../ink/ink266.xml"/><Relationship Id="rId134" Type="http://schemas.openxmlformats.org/officeDocument/2006/relationships/customXml" Target="../ink/ink274.xml"/><Relationship Id="rId139" Type="http://schemas.openxmlformats.org/officeDocument/2006/relationships/image" Target="../media/image286.png"/><Relationship Id="rId80" Type="http://schemas.openxmlformats.org/officeDocument/2006/relationships/customXml" Target="../ink/ink247.xml"/><Relationship Id="rId85" Type="http://schemas.openxmlformats.org/officeDocument/2006/relationships/image" Target="../media/image259.png"/><Relationship Id="rId12" Type="http://schemas.openxmlformats.org/officeDocument/2006/relationships/customXml" Target="../ink/ink213.xml"/><Relationship Id="rId17" Type="http://schemas.openxmlformats.org/officeDocument/2006/relationships/image" Target="../media/image225.png"/><Relationship Id="rId33" Type="http://schemas.openxmlformats.org/officeDocument/2006/relationships/image" Target="../media/image233.png"/><Relationship Id="rId38" Type="http://schemas.openxmlformats.org/officeDocument/2006/relationships/customXml" Target="../ink/ink226.xml"/><Relationship Id="rId59" Type="http://schemas.openxmlformats.org/officeDocument/2006/relationships/image" Target="../media/image246.png"/><Relationship Id="rId103" Type="http://schemas.openxmlformats.org/officeDocument/2006/relationships/image" Target="../media/image268.png"/><Relationship Id="rId108" Type="http://schemas.openxmlformats.org/officeDocument/2006/relationships/customXml" Target="../ink/ink261.xml"/><Relationship Id="rId124" Type="http://schemas.openxmlformats.org/officeDocument/2006/relationships/customXml" Target="../ink/ink269.xml"/><Relationship Id="rId129" Type="http://schemas.openxmlformats.org/officeDocument/2006/relationships/image" Target="../media/image281.png"/><Relationship Id="rId54" Type="http://schemas.openxmlformats.org/officeDocument/2006/relationships/customXml" Target="../ink/ink234.xml"/><Relationship Id="rId70" Type="http://schemas.openxmlformats.org/officeDocument/2006/relationships/customXml" Target="../ink/ink242.xml"/><Relationship Id="rId75" Type="http://schemas.openxmlformats.org/officeDocument/2006/relationships/image" Target="../media/image254.png"/><Relationship Id="rId91" Type="http://schemas.openxmlformats.org/officeDocument/2006/relationships/image" Target="../media/image262.png"/><Relationship Id="rId96" Type="http://schemas.openxmlformats.org/officeDocument/2006/relationships/customXml" Target="../ink/ink255.xml"/><Relationship Id="rId140" Type="http://schemas.openxmlformats.org/officeDocument/2006/relationships/customXml" Target="../ink/ink277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10.xml"/><Relationship Id="rId23" Type="http://schemas.openxmlformats.org/officeDocument/2006/relationships/image" Target="../media/image228.png"/><Relationship Id="rId28" Type="http://schemas.openxmlformats.org/officeDocument/2006/relationships/customXml" Target="../ink/ink221.xml"/><Relationship Id="rId49" Type="http://schemas.openxmlformats.org/officeDocument/2006/relationships/image" Target="../media/image241.png"/><Relationship Id="rId114" Type="http://schemas.openxmlformats.org/officeDocument/2006/relationships/customXml" Target="../ink/ink264.xml"/><Relationship Id="rId119" Type="http://schemas.openxmlformats.org/officeDocument/2006/relationships/image" Target="../media/image276.png"/><Relationship Id="rId44" Type="http://schemas.openxmlformats.org/officeDocument/2006/relationships/customXml" Target="../ink/ink229.xml"/><Relationship Id="rId60" Type="http://schemas.openxmlformats.org/officeDocument/2006/relationships/customXml" Target="../ink/ink237.xml"/><Relationship Id="rId65" Type="http://schemas.openxmlformats.org/officeDocument/2006/relationships/image" Target="../media/image249.png"/><Relationship Id="rId81" Type="http://schemas.openxmlformats.org/officeDocument/2006/relationships/image" Target="../media/image257.png"/><Relationship Id="rId86" Type="http://schemas.openxmlformats.org/officeDocument/2006/relationships/customXml" Target="../ink/ink250.xml"/><Relationship Id="rId130" Type="http://schemas.openxmlformats.org/officeDocument/2006/relationships/customXml" Target="../ink/ink272.xml"/><Relationship Id="rId135" Type="http://schemas.openxmlformats.org/officeDocument/2006/relationships/image" Target="../media/image284.png"/><Relationship Id="rId13" Type="http://schemas.openxmlformats.org/officeDocument/2006/relationships/image" Target="../media/image223.png"/><Relationship Id="rId18" Type="http://schemas.openxmlformats.org/officeDocument/2006/relationships/customXml" Target="../ink/ink216.xml"/><Relationship Id="rId39" Type="http://schemas.openxmlformats.org/officeDocument/2006/relationships/image" Target="../media/image236.png"/><Relationship Id="rId109" Type="http://schemas.openxmlformats.org/officeDocument/2006/relationships/image" Target="../media/image271.png"/><Relationship Id="rId34" Type="http://schemas.openxmlformats.org/officeDocument/2006/relationships/customXml" Target="../ink/ink224.xml"/><Relationship Id="rId50" Type="http://schemas.openxmlformats.org/officeDocument/2006/relationships/customXml" Target="../ink/ink232.xml"/><Relationship Id="rId55" Type="http://schemas.openxmlformats.org/officeDocument/2006/relationships/image" Target="../media/image244.png"/><Relationship Id="rId76" Type="http://schemas.openxmlformats.org/officeDocument/2006/relationships/customXml" Target="../ink/ink245.xml"/><Relationship Id="rId97" Type="http://schemas.openxmlformats.org/officeDocument/2006/relationships/image" Target="../media/image265.png"/><Relationship Id="rId104" Type="http://schemas.openxmlformats.org/officeDocument/2006/relationships/customXml" Target="../ink/ink259.xml"/><Relationship Id="rId120" Type="http://schemas.openxmlformats.org/officeDocument/2006/relationships/customXml" Target="../ink/ink267.xml"/><Relationship Id="rId125" Type="http://schemas.openxmlformats.org/officeDocument/2006/relationships/image" Target="../media/image279.png"/><Relationship Id="rId141" Type="http://schemas.openxmlformats.org/officeDocument/2006/relationships/image" Target="../media/image287.png"/><Relationship Id="rId7" Type="http://schemas.openxmlformats.org/officeDocument/2006/relationships/image" Target="../media/image220.png"/><Relationship Id="rId71" Type="http://schemas.openxmlformats.org/officeDocument/2006/relationships/image" Target="../media/image252.png"/><Relationship Id="rId92" Type="http://schemas.openxmlformats.org/officeDocument/2006/relationships/customXml" Target="../ink/ink253.xml"/><Relationship Id="rId2" Type="http://schemas.openxmlformats.org/officeDocument/2006/relationships/customXml" Target="../ink/ink208.xml"/><Relationship Id="rId29" Type="http://schemas.openxmlformats.org/officeDocument/2006/relationships/image" Target="../media/image231.png"/><Relationship Id="rId24" Type="http://schemas.openxmlformats.org/officeDocument/2006/relationships/customXml" Target="../ink/ink219.xml"/><Relationship Id="rId40" Type="http://schemas.openxmlformats.org/officeDocument/2006/relationships/customXml" Target="../ink/ink227.xml"/><Relationship Id="rId45" Type="http://schemas.openxmlformats.org/officeDocument/2006/relationships/image" Target="../media/image239.png"/><Relationship Id="rId66" Type="http://schemas.openxmlformats.org/officeDocument/2006/relationships/customXml" Target="../ink/ink240.xml"/><Relationship Id="rId87" Type="http://schemas.openxmlformats.org/officeDocument/2006/relationships/image" Target="../media/image260.png"/><Relationship Id="rId110" Type="http://schemas.openxmlformats.org/officeDocument/2006/relationships/customXml" Target="../ink/ink262.xml"/><Relationship Id="rId115" Type="http://schemas.openxmlformats.org/officeDocument/2006/relationships/image" Target="../media/image274.png"/><Relationship Id="rId131" Type="http://schemas.openxmlformats.org/officeDocument/2006/relationships/image" Target="../media/image282.png"/><Relationship Id="rId136" Type="http://schemas.openxmlformats.org/officeDocument/2006/relationships/customXml" Target="../ink/ink275.xml"/><Relationship Id="rId61" Type="http://schemas.openxmlformats.org/officeDocument/2006/relationships/image" Target="../media/image247.png"/><Relationship Id="rId82" Type="http://schemas.openxmlformats.org/officeDocument/2006/relationships/customXml" Target="../ink/ink248.xml"/><Relationship Id="rId19" Type="http://schemas.openxmlformats.org/officeDocument/2006/relationships/image" Target="../media/image226.png"/><Relationship Id="rId14" Type="http://schemas.openxmlformats.org/officeDocument/2006/relationships/customXml" Target="../ink/ink214.xml"/><Relationship Id="rId30" Type="http://schemas.openxmlformats.org/officeDocument/2006/relationships/customXml" Target="../ink/ink222.xml"/><Relationship Id="rId35" Type="http://schemas.openxmlformats.org/officeDocument/2006/relationships/image" Target="../media/image234.png"/><Relationship Id="rId56" Type="http://schemas.openxmlformats.org/officeDocument/2006/relationships/customXml" Target="../ink/ink235.xml"/><Relationship Id="rId77" Type="http://schemas.openxmlformats.org/officeDocument/2006/relationships/image" Target="../media/image255.png"/><Relationship Id="rId100" Type="http://schemas.openxmlformats.org/officeDocument/2006/relationships/customXml" Target="../ink/ink257.xml"/><Relationship Id="rId105" Type="http://schemas.openxmlformats.org/officeDocument/2006/relationships/image" Target="../media/image269.png"/><Relationship Id="rId126" Type="http://schemas.openxmlformats.org/officeDocument/2006/relationships/customXml" Target="../ink/ink270.xml"/><Relationship Id="rId8" Type="http://schemas.openxmlformats.org/officeDocument/2006/relationships/customXml" Target="../ink/ink211.xml"/><Relationship Id="rId51" Type="http://schemas.openxmlformats.org/officeDocument/2006/relationships/image" Target="../media/image242.png"/><Relationship Id="rId72" Type="http://schemas.openxmlformats.org/officeDocument/2006/relationships/customXml" Target="../ink/ink243.xml"/><Relationship Id="rId93" Type="http://schemas.openxmlformats.org/officeDocument/2006/relationships/image" Target="../media/image263.png"/><Relationship Id="rId98" Type="http://schemas.openxmlformats.org/officeDocument/2006/relationships/customXml" Target="../ink/ink256.xml"/><Relationship Id="rId121" Type="http://schemas.openxmlformats.org/officeDocument/2006/relationships/image" Target="../media/image277.png"/><Relationship Id="rId3" Type="http://schemas.openxmlformats.org/officeDocument/2006/relationships/image" Target="../media/image218.png"/><Relationship Id="rId25" Type="http://schemas.openxmlformats.org/officeDocument/2006/relationships/image" Target="../media/image229.png"/><Relationship Id="rId46" Type="http://schemas.openxmlformats.org/officeDocument/2006/relationships/customXml" Target="../ink/ink230.xml"/><Relationship Id="rId67" Type="http://schemas.openxmlformats.org/officeDocument/2006/relationships/image" Target="../media/image250.png"/><Relationship Id="rId116" Type="http://schemas.openxmlformats.org/officeDocument/2006/relationships/customXml" Target="../ink/ink265.xml"/><Relationship Id="rId137" Type="http://schemas.openxmlformats.org/officeDocument/2006/relationships/image" Target="../media/image285.png"/><Relationship Id="rId20" Type="http://schemas.openxmlformats.org/officeDocument/2006/relationships/customXml" Target="../ink/ink217.xml"/><Relationship Id="rId41" Type="http://schemas.openxmlformats.org/officeDocument/2006/relationships/image" Target="../media/image237.png"/><Relationship Id="rId62" Type="http://schemas.openxmlformats.org/officeDocument/2006/relationships/customXml" Target="../ink/ink238.xml"/><Relationship Id="rId83" Type="http://schemas.openxmlformats.org/officeDocument/2006/relationships/image" Target="../media/image258.png"/><Relationship Id="rId88" Type="http://schemas.openxmlformats.org/officeDocument/2006/relationships/customXml" Target="../ink/ink251.xml"/><Relationship Id="rId111" Type="http://schemas.openxmlformats.org/officeDocument/2006/relationships/image" Target="../media/image272.png"/><Relationship Id="rId132" Type="http://schemas.openxmlformats.org/officeDocument/2006/relationships/customXml" Target="../ink/ink273.xml"/><Relationship Id="rId15" Type="http://schemas.openxmlformats.org/officeDocument/2006/relationships/image" Target="../media/image224.png"/><Relationship Id="rId36" Type="http://schemas.openxmlformats.org/officeDocument/2006/relationships/customXml" Target="../ink/ink225.xml"/><Relationship Id="rId57" Type="http://schemas.openxmlformats.org/officeDocument/2006/relationships/image" Target="../media/image245.png"/><Relationship Id="rId106" Type="http://schemas.openxmlformats.org/officeDocument/2006/relationships/customXml" Target="../ink/ink260.xml"/><Relationship Id="rId127" Type="http://schemas.openxmlformats.org/officeDocument/2006/relationships/image" Target="../media/image280.png"/><Relationship Id="rId10" Type="http://schemas.openxmlformats.org/officeDocument/2006/relationships/customXml" Target="../ink/ink212.xml"/><Relationship Id="rId31" Type="http://schemas.openxmlformats.org/officeDocument/2006/relationships/image" Target="../media/image232.png"/><Relationship Id="rId52" Type="http://schemas.openxmlformats.org/officeDocument/2006/relationships/customXml" Target="../ink/ink233.xml"/><Relationship Id="rId73" Type="http://schemas.openxmlformats.org/officeDocument/2006/relationships/image" Target="../media/image253.png"/><Relationship Id="rId78" Type="http://schemas.openxmlformats.org/officeDocument/2006/relationships/customXml" Target="../ink/ink246.xml"/><Relationship Id="rId94" Type="http://schemas.openxmlformats.org/officeDocument/2006/relationships/customXml" Target="../ink/ink254.xml"/><Relationship Id="rId99" Type="http://schemas.openxmlformats.org/officeDocument/2006/relationships/image" Target="../media/image266.png"/><Relationship Id="rId101" Type="http://schemas.openxmlformats.org/officeDocument/2006/relationships/image" Target="../media/image267.png"/><Relationship Id="rId122" Type="http://schemas.openxmlformats.org/officeDocument/2006/relationships/customXml" Target="../ink/ink268.xml"/><Relationship Id="rId4" Type="http://schemas.openxmlformats.org/officeDocument/2006/relationships/customXml" Target="../ink/ink209.xml"/><Relationship Id="rId9" Type="http://schemas.openxmlformats.org/officeDocument/2006/relationships/image" Target="../media/image221.png"/><Relationship Id="rId26" Type="http://schemas.openxmlformats.org/officeDocument/2006/relationships/customXml" Target="../ink/ink220.xml"/><Relationship Id="rId47" Type="http://schemas.openxmlformats.org/officeDocument/2006/relationships/image" Target="../media/image240.png"/><Relationship Id="rId68" Type="http://schemas.openxmlformats.org/officeDocument/2006/relationships/customXml" Target="../ink/ink241.xml"/><Relationship Id="rId89" Type="http://schemas.openxmlformats.org/officeDocument/2006/relationships/image" Target="../media/image261.png"/><Relationship Id="rId112" Type="http://schemas.openxmlformats.org/officeDocument/2006/relationships/customXml" Target="../ink/ink263.xml"/><Relationship Id="rId133" Type="http://schemas.openxmlformats.org/officeDocument/2006/relationships/image" Target="../media/image283.png"/><Relationship Id="rId16" Type="http://schemas.openxmlformats.org/officeDocument/2006/relationships/customXml" Target="../ink/ink2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customXml" Target="../ink/ink282.xml"/><Relationship Id="rId18" Type="http://schemas.openxmlformats.org/officeDocument/2006/relationships/image" Target="../media/image298.png"/><Relationship Id="rId3" Type="http://schemas.openxmlformats.org/officeDocument/2006/relationships/image" Target="../media/image290.png"/><Relationship Id="rId21" Type="http://schemas.openxmlformats.org/officeDocument/2006/relationships/customXml" Target="../ink/ink286.xml"/><Relationship Id="rId7" Type="http://schemas.openxmlformats.org/officeDocument/2006/relationships/customXml" Target="../ink/ink279.xml"/><Relationship Id="rId12" Type="http://schemas.openxmlformats.org/officeDocument/2006/relationships/image" Target="../media/image295.png"/><Relationship Id="rId17" Type="http://schemas.openxmlformats.org/officeDocument/2006/relationships/customXml" Target="../ink/ink28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97.png"/><Relationship Id="rId20" Type="http://schemas.openxmlformats.org/officeDocument/2006/relationships/image" Target="../media/image2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2.png"/><Relationship Id="rId11" Type="http://schemas.openxmlformats.org/officeDocument/2006/relationships/customXml" Target="../ink/ink281.xml"/><Relationship Id="rId5" Type="http://schemas.openxmlformats.org/officeDocument/2006/relationships/customXml" Target="../ink/ink278.xml"/><Relationship Id="rId15" Type="http://schemas.openxmlformats.org/officeDocument/2006/relationships/customXml" Target="../ink/ink283.xml"/><Relationship Id="rId10" Type="http://schemas.openxmlformats.org/officeDocument/2006/relationships/image" Target="../media/image294.png"/><Relationship Id="rId19" Type="http://schemas.openxmlformats.org/officeDocument/2006/relationships/customXml" Target="../ink/ink285.xml"/><Relationship Id="rId4" Type="http://schemas.openxmlformats.org/officeDocument/2006/relationships/image" Target="../media/image291.png"/><Relationship Id="rId9" Type="http://schemas.openxmlformats.org/officeDocument/2006/relationships/customXml" Target="../ink/ink280.xml"/><Relationship Id="rId14" Type="http://schemas.openxmlformats.org/officeDocument/2006/relationships/image" Target="../media/image296.png"/><Relationship Id="rId22" Type="http://schemas.openxmlformats.org/officeDocument/2006/relationships/image" Target="../media/image30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6.png"/><Relationship Id="rId18" Type="http://schemas.openxmlformats.org/officeDocument/2006/relationships/customXml" Target="../ink/ink295.xml"/><Relationship Id="rId26" Type="http://schemas.openxmlformats.org/officeDocument/2006/relationships/customXml" Target="../ink/ink299.xml"/><Relationship Id="rId3" Type="http://schemas.openxmlformats.org/officeDocument/2006/relationships/image" Target="../media/image301.png"/><Relationship Id="rId21" Type="http://schemas.openxmlformats.org/officeDocument/2006/relationships/image" Target="../media/image310.png"/><Relationship Id="rId34" Type="http://schemas.openxmlformats.org/officeDocument/2006/relationships/customXml" Target="../ink/ink303.xml"/><Relationship Id="rId7" Type="http://schemas.openxmlformats.org/officeDocument/2006/relationships/image" Target="../media/image303.png"/><Relationship Id="rId12" Type="http://schemas.openxmlformats.org/officeDocument/2006/relationships/customXml" Target="../ink/ink292.xml"/><Relationship Id="rId17" Type="http://schemas.openxmlformats.org/officeDocument/2006/relationships/image" Target="../media/image308.png"/><Relationship Id="rId25" Type="http://schemas.openxmlformats.org/officeDocument/2006/relationships/image" Target="../media/image312.png"/><Relationship Id="rId33" Type="http://schemas.openxmlformats.org/officeDocument/2006/relationships/image" Target="../media/image316.png"/><Relationship Id="rId2" Type="http://schemas.openxmlformats.org/officeDocument/2006/relationships/customXml" Target="../ink/ink287.xml"/><Relationship Id="rId16" Type="http://schemas.openxmlformats.org/officeDocument/2006/relationships/customXml" Target="../ink/ink294.xml"/><Relationship Id="rId20" Type="http://schemas.openxmlformats.org/officeDocument/2006/relationships/customXml" Target="../ink/ink296.xml"/><Relationship Id="rId29" Type="http://schemas.openxmlformats.org/officeDocument/2006/relationships/image" Target="../media/image31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89.xml"/><Relationship Id="rId11" Type="http://schemas.openxmlformats.org/officeDocument/2006/relationships/image" Target="../media/image305.png"/><Relationship Id="rId24" Type="http://schemas.openxmlformats.org/officeDocument/2006/relationships/customXml" Target="../ink/ink298.xml"/><Relationship Id="rId32" Type="http://schemas.openxmlformats.org/officeDocument/2006/relationships/customXml" Target="../ink/ink302.xml"/><Relationship Id="rId5" Type="http://schemas.openxmlformats.org/officeDocument/2006/relationships/image" Target="../media/image302.png"/><Relationship Id="rId15" Type="http://schemas.openxmlformats.org/officeDocument/2006/relationships/image" Target="../media/image307.png"/><Relationship Id="rId23" Type="http://schemas.openxmlformats.org/officeDocument/2006/relationships/image" Target="../media/image311.png"/><Relationship Id="rId28" Type="http://schemas.openxmlformats.org/officeDocument/2006/relationships/customXml" Target="../ink/ink300.xml"/><Relationship Id="rId10" Type="http://schemas.openxmlformats.org/officeDocument/2006/relationships/customXml" Target="../ink/ink291.xml"/><Relationship Id="rId19" Type="http://schemas.openxmlformats.org/officeDocument/2006/relationships/image" Target="../media/image309.png"/><Relationship Id="rId31" Type="http://schemas.openxmlformats.org/officeDocument/2006/relationships/image" Target="../media/image315.png"/><Relationship Id="rId4" Type="http://schemas.openxmlformats.org/officeDocument/2006/relationships/customXml" Target="../ink/ink288.xml"/><Relationship Id="rId9" Type="http://schemas.openxmlformats.org/officeDocument/2006/relationships/image" Target="../media/image304.png"/><Relationship Id="rId14" Type="http://schemas.openxmlformats.org/officeDocument/2006/relationships/customXml" Target="../ink/ink293.xml"/><Relationship Id="rId22" Type="http://schemas.openxmlformats.org/officeDocument/2006/relationships/customXml" Target="../ink/ink297.xml"/><Relationship Id="rId27" Type="http://schemas.openxmlformats.org/officeDocument/2006/relationships/image" Target="../media/image313.png"/><Relationship Id="rId30" Type="http://schemas.openxmlformats.org/officeDocument/2006/relationships/customXml" Target="../ink/ink301.xml"/><Relationship Id="rId35" Type="http://schemas.openxmlformats.org/officeDocument/2006/relationships/image" Target="../media/image317.png"/><Relationship Id="rId8" Type="http://schemas.openxmlformats.org/officeDocument/2006/relationships/customXml" Target="../ink/ink2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3.png"/><Relationship Id="rId18" Type="http://schemas.openxmlformats.org/officeDocument/2006/relationships/customXml" Target="../ink/ink312.xml"/><Relationship Id="rId26" Type="http://schemas.openxmlformats.org/officeDocument/2006/relationships/customXml" Target="../ink/ink316.xml"/><Relationship Id="rId39" Type="http://schemas.openxmlformats.org/officeDocument/2006/relationships/image" Target="../media/image336.png"/><Relationship Id="rId21" Type="http://schemas.openxmlformats.org/officeDocument/2006/relationships/image" Target="../media/image327.png"/><Relationship Id="rId34" Type="http://schemas.openxmlformats.org/officeDocument/2006/relationships/customXml" Target="../ink/ink320.xml"/><Relationship Id="rId42" Type="http://schemas.openxmlformats.org/officeDocument/2006/relationships/customXml" Target="../ink/ink324.xml"/><Relationship Id="rId47" Type="http://schemas.openxmlformats.org/officeDocument/2006/relationships/image" Target="../media/image340.png"/><Relationship Id="rId50" Type="http://schemas.openxmlformats.org/officeDocument/2006/relationships/customXml" Target="../ink/ink328.xml"/><Relationship Id="rId55" Type="http://schemas.openxmlformats.org/officeDocument/2006/relationships/image" Target="../media/image344.png"/><Relationship Id="rId7" Type="http://schemas.openxmlformats.org/officeDocument/2006/relationships/image" Target="../media/image320.png"/><Relationship Id="rId2" Type="http://schemas.openxmlformats.org/officeDocument/2006/relationships/customXml" Target="../ink/ink304.xml"/><Relationship Id="rId16" Type="http://schemas.openxmlformats.org/officeDocument/2006/relationships/customXml" Target="../ink/ink311.xml"/><Relationship Id="rId29" Type="http://schemas.openxmlformats.org/officeDocument/2006/relationships/image" Target="../media/image331.png"/><Relationship Id="rId11" Type="http://schemas.openxmlformats.org/officeDocument/2006/relationships/image" Target="../media/image322.png"/><Relationship Id="rId24" Type="http://schemas.openxmlformats.org/officeDocument/2006/relationships/customXml" Target="../ink/ink315.xml"/><Relationship Id="rId32" Type="http://schemas.openxmlformats.org/officeDocument/2006/relationships/customXml" Target="../ink/ink319.xml"/><Relationship Id="rId37" Type="http://schemas.openxmlformats.org/officeDocument/2006/relationships/image" Target="../media/image335.png"/><Relationship Id="rId40" Type="http://schemas.openxmlformats.org/officeDocument/2006/relationships/customXml" Target="../ink/ink323.xml"/><Relationship Id="rId45" Type="http://schemas.openxmlformats.org/officeDocument/2006/relationships/image" Target="../media/image339.png"/><Relationship Id="rId53" Type="http://schemas.openxmlformats.org/officeDocument/2006/relationships/image" Target="../media/image343.png"/><Relationship Id="rId58" Type="http://schemas.openxmlformats.org/officeDocument/2006/relationships/customXml" Target="../ink/ink332.xml"/><Relationship Id="rId5" Type="http://schemas.openxmlformats.org/officeDocument/2006/relationships/image" Target="../media/image319.png"/><Relationship Id="rId19" Type="http://schemas.openxmlformats.org/officeDocument/2006/relationships/image" Target="../media/image326.png"/><Relationship Id="rId4" Type="http://schemas.openxmlformats.org/officeDocument/2006/relationships/customXml" Target="../ink/ink305.xml"/><Relationship Id="rId9" Type="http://schemas.openxmlformats.org/officeDocument/2006/relationships/image" Target="../media/image321.png"/><Relationship Id="rId14" Type="http://schemas.openxmlformats.org/officeDocument/2006/relationships/customXml" Target="../ink/ink310.xml"/><Relationship Id="rId22" Type="http://schemas.openxmlformats.org/officeDocument/2006/relationships/customXml" Target="../ink/ink314.xml"/><Relationship Id="rId27" Type="http://schemas.openxmlformats.org/officeDocument/2006/relationships/image" Target="../media/image330.png"/><Relationship Id="rId30" Type="http://schemas.openxmlformats.org/officeDocument/2006/relationships/customXml" Target="../ink/ink318.xml"/><Relationship Id="rId35" Type="http://schemas.openxmlformats.org/officeDocument/2006/relationships/image" Target="../media/image334.png"/><Relationship Id="rId43" Type="http://schemas.openxmlformats.org/officeDocument/2006/relationships/image" Target="../media/image338.png"/><Relationship Id="rId48" Type="http://schemas.openxmlformats.org/officeDocument/2006/relationships/customXml" Target="../ink/ink327.xml"/><Relationship Id="rId56" Type="http://schemas.openxmlformats.org/officeDocument/2006/relationships/customXml" Target="../ink/ink331.xml"/><Relationship Id="rId8" Type="http://schemas.openxmlformats.org/officeDocument/2006/relationships/customXml" Target="../ink/ink307.xml"/><Relationship Id="rId51" Type="http://schemas.openxmlformats.org/officeDocument/2006/relationships/image" Target="../media/image342.png"/><Relationship Id="rId3" Type="http://schemas.openxmlformats.org/officeDocument/2006/relationships/image" Target="../media/image318.png"/><Relationship Id="rId12" Type="http://schemas.openxmlformats.org/officeDocument/2006/relationships/customXml" Target="../ink/ink309.xml"/><Relationship Id="rId17" Type="http://schemas.openxmlformats.org/officeDocument/2006/relationships/image" Target="../media/image325.png"/><Relationship Id="rId25" Type="http://schemas.openxmlformats.org/officeDocument/2006/relationships/image" Target="../media/image329.png"/><Relationship Id="rId33" Type="http://schemas.openxmlformats.org/officeDocument/2006/relationships/image" Target="../media/image333.png"/><Relationship Id="rId38" Type="http://schemas.openxmlformats.org/officeDocument/2006/relationships/customXml" Target="../ink/ink322.xml"/><Relationship Id="rId46" Type="http://schemas.openxmlformats.org/officeDocument/2006/relationships/customXml" Target="../ink/ink326.xml"/><Relationship Id="rId59" Type="http://schemas.openxmlformats.org/officeDocument/2006/relationships/image" Target="../media/image346.png"/><Relationship Id="rId20" Type="http://schemas.openxmlformats.org/officeDocument/2006/relationships/customXml" Target="../ink/ink313.xml"/><Relationship Id="rId41" Type="http://schemas.openxmlformats.org/officeDocument/2006/relationships/image" Target="../media/image337.png"/><Relationship Id="rId54" Type="http://schemas.openxmlformats.org/officeDocument/2006/relationships/customXml" Target="../ink/ink33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6.xml"/><Relationship Id="rId15" Type="http://schemas.openxmlformats.org/officeDocument/2006/relationships/image" Target="../media/image324.png"/><Relationship Id="rId23" Type="http://schemas.openxmlformats.org/officeDocument/2006/relationships/image" Target="../media/image328.png"/><Relationship Id="rId28" Type="http://schemas.openxmlformats.org/officeDocument/2006/relationships/customXml" Target="../ink/ink317.xml"/><Relationship Id="rId36" Type="http://schemas.openxmlformats.org/officeDocument/2006/relationships/customXml" Target="../ink/ink321.xml"/><Relationship Id="rId49" Type="http://schemas.openxmlformats.org/officeDocument/2006/relationships/image" Target="../media/image341.png"/><Relationship Id="rId57" Type="http://schemas.openxmlformats.org/officeDocument/2006/relationships/image" Target="../media/image345.png"/><Relationship Id="rId10" Type="http://schemas.openxmlformats.org/officeDocument/2006/relationships/customXml" Target="../ink/ink308.xml"/><Relationship Id="rId31" Type="http://schemas.openxmlformats.org/officeDocument/2006/relationships/image" Target="../media/image332.png"/><Relationship Id="rId44" Type="http://schemas.openxmlformats.org/officeDocument/2006/relationships/customXml" Target="../ink/ink325.xml"/><Relationship Id="rId52" Type="http://schemas.openxmlformats.org/officeDocument/2006/relationships/customXml" Target="../ink/ink329.xml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2.png"/><Relationship Id="rId18" Type="http://schemas.openxmlformats.org/officeDocument/2006/relationships/customXml" Target="../ink/ink341.xml"/><Relationship Id="rId26" Type="http://schemas.openxmlformats.org/officeDocument/2006/relationships/customXml" Target="../ink/ink345.xml"/><Relationship Id="rId39" Type="http://schemas.openxmlformats.org/officeDocument/2006/relationships/image" Target="../media/image365.png"/><Relationship Id="rId21" Type="http://schemas.openxmlformats.org/officeDocument/2006/relationships/image" Target="../media/image356.png"/><Relationship Id="rId34" Type="http://schemas.openxmlformats.org/officeDocument/2006/relationships/customXml" Target="../ink/ink349.xml"/><Relationship Id="rId42" Type="http://schemas.openxmlformats.org/officeDocument/2006/relationships/customXml" Target="../ink/ink353.xml"/><Relationship Id="rId47" Type="http://schemas.openxmlformats.org/officeDocument/2006/relationships/image" Target="../media/image369.png"/><Relationship Id="rId50" Type="http://schemas.openxmlformats.org/officeDocument/2006/relationships/customXml" Target="../ink/ink357.xml"/><Relationship Id="rId55" Type="http://schemas.openxmlformats.org/officeDocument/2006/relationships/image" Target="../media/image373.png"/><Relationship Id="rId7" Type="http://schemas.openxmlformats.org/officeDocument/2006/relationships/image" Target="../media/image349.png"/><Relationship Id="rId2" Type="http://schemas.openxmlformats.org/officeDocument/2006/relationships/customXml" Target="../ink/ink333.xml"/><Relationship Id="rId16" Type="http://schemas.openxmlformats.org/officeDocument/2006/relationships/customXml" Target="../ink/ink340.xml"/><Relationship Id="rId29" Type="http://schemas.openxmlformats.org/officeDocument/2006/relationships/image" Target="../media/image360.png"/><Relationship Id="rId11" Type="http://schemas.openxmlformats.org/officeDocument/2006/relationships/image" Target="../media/image351.png"/><Relationship Id="rId24" Type="http://schemas.openxmlformats.org/officeDocument/2006/relationships/customXml" Target="../ink/ink344.xml"/><Relationship Id="rId32" Type="http://schemas.openxmlformats.org/officeDocument/2006/relationships/customXml" Target="../ink/ink348.xml"/><Relationship Id="rId37" Type="http://schemas.openxmlformats.org/officeDocument/2006/relationships/image" Target="../media/image364.png"/><Relationship Id="rId40" Type="http://schemas.openxmlformats.org/officeDocument/2006/relationships/customXml" Target="../ink/ink352.xml"/><Relationship Id="rId45" Type="http://schemas.openxmlformats.org/officeDocument/2006/relationships/image" Target="../media/image368.png"/><Relationship Id="rId53" Type="http://schemas.openxmlformats.org/officeDocument/2006/relationships/image" Target="../media/image372.png"/><Relationship Id="rId58" Type="http://schemas.openxmlformats.org/officeDocument/2006/relationships/customXml" Target="../ink/ink361.xml"/><Relationship Id="rId5" Type="http://schemas.openxmlformats.org/officeDocument/2006/relationships/image" Target="../media/image348.png"/><Relationship Id="rId19" Type="http://schemas.openxmlformats.org/officeDocument/2006/relationships/image" Target="../media/image355.png"/><Relationship Id="rId4" Type="http://schemas.openxmlformats.org/officeDocument/2006/relationships/customXml" Target="../ink/ink334.xml"/><Relationship Id="rId9" Type="http://schemas.openxmlformats.org/officeDocument/2006/relationships/image" Target="../media/image350.png"/><Relationship Id="rId14" Type="http://schemas.openxmlformats.org/officeDocument/2006/relationships/customXml" Target="../ink/ink339.xml"/><Relationship Id="rId22" Type="http://schemas.openxmlformats.org/officeDocument/2006/relationships/customXml" Target="../ink/ink343.xml"/><Relationship Id="rId27" Type="http://schemas.openxmlformats.org/officeDocument/2006/relationships/image" Target="../media/image359.png"/><Relationship Id="rId30" Type="http://schemas.openxmlformats.org/officeDocument/2006/relationships/customXml" Target="../ink/ink347.xml"/><Relationship Id="rId35" Type="http://schemas.openxmlformats.org/officeDocument/2006/relationships/image" Target="../media/image363.png"/><Relationship Id="rId43" Type="http://schemas.openxmlformats.org/officeDocument/2006/relationships/image" Target="../media/image367.png"/><Relationship Id="rId48" Type="http://schemas.openxmlformats.org/officeDocument/2006/relationships/customXml" Target="../ink/ink356.xml"/><Relationship Id="rId56" Type="http://schemas.openxmlformats.org/officeDocument/2006/relationships/customXml" Target="../ink/ink360.xml"/><Relationship Id="rId8" Type="http://schemas.openxmlformats.org/officeDocument/2006/relationships/customXml" Target="../ink/ink336.xml"/><Relationship Id="rId51" Type="http://schemas.openxmlformats.org/officeDocument/2006/relationships/image" Target="../media/image371.png"/><Relationship Id="rId3" Type="http://schemas.openxmlformats.org/officeDocument/2006/relationships/image" Target="../media/image347.png"/><Relationship Id="rId12" Type="http://schemas.openxmlformats.org/officeDocument/2006/relationships/customXml" Target="../ink/ink338.xml"/><Relationship Id="rId17" Type="http://schemas.openxmlformats.org/officeDocument/2006/relationships/image" Target="../media/image354.png"/><Relationship Id="rId25" Type="http://schemas.openxmlformats.org/officeDocument/2006/relationships/image" Target="../media/image358.png"/><Relationship Id="rId33" Type="http://schemas.openxmlformats.org/officeDocument/2006/relationships/image" Target="../media/image362.png"/><Relationship Id="rId38" Type="http://schemas.openxmlformats.org/officeDocument/2006/relationships/customXml" Target="../ink/ink351.xml"/><Relationship Id="rId46" Type="http://schemas.openxmlformats.org/officeDocument/2006/relationships/customXml" Target="../ink/ink355.xml"/><Relationship Id="rId59" Type="http://schemas.openxmlformats.org/officeDocument/2006/relationships/image" Target="../media/image375.png"/><Relationship Id="rId20" Type="http://schemas.openxmlformats.org/officeDocument/2006/relationships/customXml" Target="../ink/ink342.xml"/><Relationship Id="rId41" Type="http://schemas.openxmlformats.org/officeDocument/2006/relationships/image" Target="../media/image366.png"/><Relationship Id="rId54" Type="http://schemas.openxmlformats.org/officeDocument/2006/relationships/customXml" Target="../ink/ink35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5.xml"/><Relationship Id="rId15" Type="http://schemas.openxmlformats.org/officeDocument/2006/relationships/image" Target="../media/image353.png"/><Relationship Id="rId23" Type="http://schemas.openxmlformats.org/officeDocument/2006/relationships/image" Target="../media/image357.png"/><Relationship Id="rId28" Type="http://schemas.openxmlformats.org/officeDocument/2006/relationships/customXml" Target="../ink/ink346.xml"/><Relationship Id="rId36" Type="http://schemas.openxmlformats.org/officeDocument/2006/relationships/customXml" Target="../ink/ink350.xml"/><Relationship Id="rId49" Type="http://schemas.openxmlformats.org/officeDocument/2006/relationships/image" Target="../media/image370.png"/><Relationship Id="rId57" Type="http://schemas.openxmlformats.org/officeDocument/2006/relationships/image" Target="../media/image374.png"/><Relationship Id="rId10" Type="http://schemas.openxmlformats.org/officeDocument/2006/relationships/customXml" Target="../ink/ink337.xml"/><Relationship Id="rId31" Type="http://schemas.openxmlformats.org/officeDocument/2006/relationships/image" Target="../media/image361.png"/><Relationship Id="rId44" Type="http://schemas.openxmlformats.org/officeDocument/2006/relationships/customXml" Target="../ink/ink354.xml"/><Relationship Id="rId52" Type="http://schemas.openxmlformats.org/officeDocument/2006/relationships/customXml" Target="../ink/ink35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9.png"/><Relationship Id="rId4" Type="http://schemas.openxmlformats.org/officeDocument/2006/relationships/customXml" Target="../ink/ink36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customXml" Target="../ink/ink36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182915"/>
              </p:ext>
            </p:extLst>
          </p:nvPr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910280"/>
              </p:ext>
            </p:extLst>
          </p:nvPr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Dharini Baskaran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</a:rPr>
                        <a:t>dhba5060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/>
              <a:t>Filter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108059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79591"/>
              </p:ext>
            </p:extLst>
          </p:nvPr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2710DE-887A-D199-53F6-413854C0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7F274-F980-59E6-0AF0-6B3235418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5CB5-CA73-B757-4D07-589AC33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Box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B28F6-E44F-4F21-F4C6-CCFF13D9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E8C8AA-6B7B-FD2A-09B6-9B144A515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68669"/>
              </p:ext>
            </p:extLst>
          </p:nvPr>
        </p:nvGraphicFramePr>
        <p:xfrm>
          <a:off x="4641511" y="2444592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90BCF0-E65C-3FAF-0AD3-BAF109D59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02386"/>
              </p:ext>
            </p:extLst>
          </p:nvPr>
        </p:nvGraphicFramePr>
        <p:xfrm>
          <a:off x="4641511" y="1655501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19F24B-AB3A-07B3-721E-067EFC579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328301"/>
              </p:ext>
            </p:extLst>
          </p:nvPr>
        </p:nvGraphicFramePr>
        <p:xfrm>
          <a:off x="4641511" y="316410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557EDE-47D0-9289-7DA4-0C18239AF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66057"/>
              </p:ext>
            </p:extLst>
          </p:nvPr>
        </p:nvGraphicFramePr>
        <p:xfrm>
          <a:off x="2686113" y="3891134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EAB8746-E777-659B-9D77-D20A61661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43588"/>
              </p:ext>
            </p:extLst>
          </p:nvPr>
        </p:nvGraphicFramePr>
        <p:xfrm>
          <a:off x="4641511" y="3891134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8B59F7-9385-12F9-75B7-A5AF2FC6B7C0}"/>
              </a:ext>
            </a:extLst>
          </p:cNvPr>
          <p:cNvSpPr txBox="1"/>
          <p:nvPr/>
        </p:nvSpPr>
        <p:spPr>
          <a:xfrm>
            <a:off x="4017912" y="156575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4C5176-6722-98B5-04F5-CA18DFCF8651}"/>
              </a:ext>
            </a:extLst>
          </p:cNvPr>
          <p:cNvSpPr txBox="1"/>
          <p:nvPr/>
        </p:nvSpPr>
        <p:spPr>
          <a:xfrm>
            <a:off x="4017912" y="237420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37757-1E7B-BB92-2EB2-1F109780C2A6}"/>
              </a:ext>
            </a:extLst>
          </p:cNvPr>
          <p:cNvSpPr txBox="1"/>
          <p:nvPr/>
        </p:nvSpPr>
        <p:spPr>
          <a:xfrm>
            <a:off x="4017912" y="3099672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21F108E-326A-25C6-81BB-169F96D454E6}"/>
              </a:ext>
            </a:extLst>
          </p:cNvPr>
          <p:cNvSpPr txBox="1"/>
          <p:nvPr/>
        </p:nvSpPr>
        <p:spPr>
          <a:xfrm>
            <a:off x="4590315" y="976119"/>
            <a:ext cx="159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pad with 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C31FF-D910-7197-5F94-32C03B296A9D}"/>
              </a:ext>
            </a:extLst>
          </p:cNvPr>
          <p:cNvSpPr/>
          <p:nvPr/>
        </p:nvSpPr>
        <p:spPr>
          <a:xfrm>
            <a:off x="2567705" y="3746003"/>
            <a:ext cx="1851896" cy="778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D8E50-BA67-50FC-BBF3-F932DBFDC8C1}"/>
              </a:ext>
            </a:extLst>
          </p:cNvPr>
          <p:cNvSpPr txBox="1"/>
          <p:nvPr/>
        </p:nvSpPr>
        <p:spPr>
          <a:xfrm>
            <a:off x="2540731" y="3299153"/>
            <a:ext cx="3524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DB17D7-3093-B937-23C9-997DDBA07D3C}"/>
              </a:ext>
            </a:extLst>
          </p:cNvPr>
          <p:cNvSpPr/>
          <p:nvPr/>
        </p:nvSpPr>
        <p:spPr>
          <a:xfrm>
            <a:off x="5671004" y="3772738"/>
            <a:ext cx="1210442" cy="778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19D608-CC6A-7026-CB8A-192EBF30B4D9}"/>
              </a:ext>
            </a:extLst>
          </p:cNvPr>
          <p:cNvSpPr txBox="1"/>
          <p:nvPr/>
        </p:nvSpPr>
        <p:spPr>
          <a:xfrm>
            <a:off x="5687195" y="4612777"/>
            <a:ext cx="3524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F61593-3E7C-A5D2-56D7-93460ADF46D6}"/>
              </a:ext>
            </a:extLst>
          </p:cNvPr>
          <p:cNvSpPr txBox="1"/>
          <p:nvPr/>
        </p:nvSpPr>
        <p:spPr>
          <a:xfrm>
            <a:off x="415120" y="6037662"/>
            <a:ext cx="39169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3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;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 sum(b) = 7; sum(c) = 7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EBCC329-FCA7-0A30-511A-3D88F6B6C1EE}"/>
              </a:ext>
            </a:extLst>
          </p:cNvPr>
          <p:cNvSpPr/>
          <p:nvPr/>
        </p:nvSpPr>
        <p:spPr>
          <a:xfrm>
            <a:off x="6851728" y="3772738"/>
            <a:ext cx="1059211" cy="778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BDBA58-9ED9-653A-39E7-BD9BFBFA2D32}"/>
              </a:ext>
            </a:extLst>
          </p:cNvPr>
          <p:cNvSpPr txBox="1"/>
          <p:nvPr/>
        </p:nvSpPr>
        <p:spPr>
          <a:xfrm>
            <a:off x="6851729" y="4612777"/>
            <a:ext cx="3245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390179-31C4-7074-1AA7-6204FFA11672}"/>
              </a:ext>
            </a:extLst>
          </p:cNvPr>
          <p:cNvSpPr txBox="1"/>
          <p:nvPr/>
        </p:nvSpPr>
        <p:spPr>
          <a:xfrm flipH="1">
            <a:off x="3276956" y="1268401"/>
            <a:ext cx="12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Neighbor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034DDA-9E0F-DF5D-D688-974D0E365FC3}"/>
              </a:ext>
            </a:extLst>
          </p:cNvPr>
          <p:cNvGrpSpPr/>
          <p:nvPr/>
        </p:nvGrpSpPr>
        <p:grpSpPr>
          <a:xfrm>
            <a:off x="5269989" y="3946937"/>
            <a:ext cx="362880" cy="1140840"/>
            <a:chOff x="5269989" y="3946937"/>
            <a:chExt cx="362880" cy="11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BDC216E-987F-6C14-07F9-7B0BDB7B4468}"/>
                    </a:ext>
                  </a:extLst>
                </p14:cNvPr>
                <p14:cNvContentPartPr/>
                <p14:nvPr/>
              </p14:nvContentPartPr>
              <p14:xfrm>
                <a:off x="5269989" y="3962777"/>
                <a:ext cx="326880" cy="388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BDC216E-987F-6C14-07F9-7B0BDB7B44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54492" y="3947283"/>
                  <a:ext cx="357514" cy="419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AF5077C-1B3C-ED0D-AEAE-0D3E9A4180CE}"/>
                    </a:ext>
                  </a:extLst>
                </p14:cNvPr>
                <p14:cNvContentPartPr/>
                <p14:nvPr/>
              </p14:nvContentPartPr>
              <p14:xfrm>
                <a:off x="5300589" y="3946937"/>
                <a:ext cx="332280" cy="525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AF5077C-1B3C-ED0D-AEAE-0D3E9A4180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85109" y="3931457"/>
                  <a:ext cx="36288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EA1D638-E344-26CF-80E3-3B97C3BD6FCB}"/>
                    </a:ext>
                  </a:extLst>
                </p14:cNvPr>
                <p14:cNvContentPartPr/>
                <p14:nvPr/>
              </p14:nvContentPartPr>
              <p14:xfrm>
                <a:off x="5347389" y="4530857"/>
                <a:ext cx="108720" cy="51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EA1D638-E344-26CF-80E3-3B97C3BD6FC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31909" y="4515377"/>
                  <a:ext cx="1393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CB30E8-DD11-F4BA-0324-69D666FCDF18}"/>
                    </a:ext>
                  </a:extLst>
                </p14:cNvPr>
                <p14:cNvContentPartPr/>
                <p14:nvPr/>
              </p14:nvContentPartPr>
              <p14:xfrm>
                <a:off x="5280429" y="4970057"/>
                <a:ext cx="193320" cy="11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CB30E8-DD11-F4BA-0324-69D666FCDF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64949" y="4954577"/>
                  <a:ext cx="2239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36A5FC-ED53-7FAA-B563-CB6546903D4B}"/>
              </a:ext>
            </a:extLst>
          </p:cNvPr>
          <p:cNvGrpSpPr/>
          <p:nvPr/>
        </p:nvGrpSpPr>
        <p:grpSpPr>
          <a:xfrm>
            <a:off x="5266029" y="5289737"/>
            <a:ext cx="293760" cy="330840"/>
            <a:chOff x="5266029" y="5289737"/>
            <a:chExt cx="29376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071A70-F925-DD46-6E76-9EEF03C4CC21}"/>
                    </a:ext>
                  </a:extLst>
                </p14:cNvPr>
                <p14:cNvContentPartPr/>
                <p14:nvPr/>
              </p14:nvContentPartPr>
              <p14:xfrm>
                <a:off x="5266029" y="5289737"/>
                <a:ext cx="225360" cy="33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071A70-F925-DD46-6E76-9EEF03C4CC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0549" y="5274257"/>
                  <a:ext cx="2559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EEA9EC-95BB-8A68-56DF-B0F9A048B27A}"/>
                    </a:ext>
                  </a:extLst>
                </p14:cNvPr>
                <p14:cNvContentPartPr/>
                <p14:nvPr/>
              </p14:nvContentPartPr>
              <p14:xfrm>
                <a:off x="5336589" y="5306297"/>
                <a:ext cx="223200" cy="5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EEA9EC-95BB-8A68-56DF-B0F9A048B2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1084" y="5290817"/>
                  <a:ext cx="253849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4320E9-E443-071D-0DE8-9DEC5A463900}"/>
              </a:ext>
            </a:extLst>
          </p:cNvPr>
          <p:cNvGrpSpPr/>
          <p:nvPr/>
        </p:nvGrpSpPr>
        <p:grpSpPr>
          <a:xfrm>
            <a:off x="4681389" y="3923897"/>
            <a:ext cx="331560" cy="1173240"/>
            <a:chOff x="4681389" y="3923897"/>
            <a:chExt cx="331560" cy="11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8996E3-A9DD-28B3-2962-9E0C68AF2C01}"/>
                    </a:ext>
                  </a:extLst>
                </p14:cNvPr>
                <p14:cNvContentPartPr/>
                <p14:nvPr/>
              </p14:nvContentPartPr>
              <p14:xfrm>
                <a:off x="4776429" y="3932537"/>
                <a:ext cx="222840" cy="49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8996E3-A9DD-28B3-2962-9E0C68AF2C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60949" y="3917046"/>
                  <a:ext cx="253440" cy="52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DD776B-AD47-B9DC-B93F-15FE0088A1C8}"/>
                    </a:ext>
                  </a:extLst>
                </p14:cNvPr>
                <p14:cNvContentPartPr/>
                <p14:nvPr/>
              </p14:nvContentPartPr>
              <p14:xfrm>
                <a:off x="4726029" y="3923897"/>
                <a:ext cx="286920" cy="487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DD776B-AD47-B9DC-B93F-15FE0088A1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10549" y="3908417"/>
                  <a:ext cx="3175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11391D-7207-01DC-290E-38593DEF0ABC}"/>
                    </a:ext>
                  </a:extLst>
                </p14:cNvPr>
                <p14:cNvContentPartPr/>
                <p14:nvPr/>
              </p14:nvContentPartPr>
              <p14:xfrm>
                <a:off x="4800909" y="4538777"/>
                <a:ext cx="132480" cy="499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11391D-7207-01DC-290E-38593DEF0A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85429" y="4523297"/>
                  <a:ext cx="1630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2410B7-0879-FFC0-4B2F-715957E33B16}"/>
                    </a:ext>
                  </a:extLst>
                </p14:cNvPr>
                <p14:cNvContentPartPr/>
                <p14:nvPr/>
              </p14:nvContentPartPr>
              <p14:xfrm>
                <a:off x="4681389" y="4968977"/>
                <a:ext cx="261000" cy="12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2410B7-0879-FFC0-4B2F-715957E33B1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65909" y="4953453"/>
                  <a:ext cx="291600" cy="15884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E0C4F0-16F2-B59C-B73A-00DC95926CF0}"/>
                  </a:ext>
                </a:extLst>
              </p14:cNvPr>
              <p14:cNvContentPartPr/>
              <p14:nvPr/>
            </p14:nvContentPartPr>
            <p14:xfrm>
              <a:off x="4768869" y="5312777"/>
              <a:ext cx="29520" cy="312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E0C4F0-16F2-B59C-B73A-00DC95926CF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53389" y="5297315"/>
                <a:ext cx="60120" cy="343405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5FE0E1F-E82D-C440-8851-F2911C824412}"/>
              </a:ext>
            </a:extLst>
          </p:cNvPr>
          <p:cNvGrpSpPr/>
          <p:nvPr/>
        </p:nvGrpSpPr>
        <p:grpSpPr>
          <a:xfrm>
            <a:off x="3571509" y="5200971"/>
            <a:ext cx="551160" cy="1204920"/>
            <a:chOff x="3571509" y="5200971"/>
            <a:chExt cx="551160" cy="12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9718A9-8636-EFCC-A2E5-AD6F8D1D57F5}"/>
                    </a:ext>
                  </a:extLst>
                </p14:cNvPr>
                <p14:cNvContentPartPr/>
                <p14:nvPr/>
              </p14:nvContentPartPr>
              <p14:xfrm>
                <a:off x="3828909" y="6041931"/>
                <a:ext cx="244440" cy="326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9718A9-8636-EFCC-A2E5-AD6F8D1D57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13429" y="6026451"/>
                  <a:ext cx="275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B2E94F-4A0B-C38C-35F2-A54E85779E1A}"/>
                    </a:ext>
                  </a:extLst>
                </p14:cNvPr>
                <p14:cNvContentPartPr/>
                <p14:nvPr/>
              </p14:nvContentPartPr>
              <p14:xfrm>
                <a:off x="3870669" y="6061731"/>
                <a:ext cx="252000" cy="344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B2E94F-4A0B-C38C-35F2-A54E85779E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5189" y="6046267"/>
                  <a:ext cx="282600" cy="3747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149BB8-C403-3ADB-AE39-F67E1DFBFBC4}"/>
                    </a:ext>
                  </a:extLst>
                </p14:cNvPr>
                <p14:cNvContentPartPr/>
                <p14:nvPr/>
              </p14:nvContentPartPr>
              <p14:xfrm>
                <a:off x="3841509" y="5706051"/>
                <a:ext cx="93600" cy="349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149BB8-C403-3ADB-AE39-F67E1DFBFB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26029" y="5690571"/>
                  <a:ext cx="1242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3B2965-B948-E8F0-33BC-74229AFB469C}"/>
                    </a:ext>
                  </a:extLst>
                </p14:cNvPr>
                <p14:cNvContentPartPr/>
                <p14:nvPr/>
              </p14:nvContentPartPr>
              <p14:xfrm>
                <a:off x="3902709" y="5721531"/>
                <a:ext cx="113400" cy="1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3B2965-B948-E8F0-33BC-74229AFB469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7229" y="5706051"/>
                  <a:ext cx="144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5F8208-8966-E355-7887-87ED50487253}"/>
                    </a:ext>
                  </a:extLst>
                </p14:cNvPr>
                <p14:cNvContentPartPr/>
                <p14:nvPr/>
              </p14:nvContentPartPr>
              <p14:xfrm>
                <a:off x="3571509" y="5200971"/>
                <a:ext cx="278640" cy="419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5F8208-8966-E355-7887-87ED5048725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6029" y="5185491"/>
                  <a:ext cx="309240" cy="44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360DE8-2900-094F-E4C3-E6B7FF23D482}"/>
                  </a:ext>
                </a:extLst>
              </p14:cNvPr>
              <p14:cNvContentPartPr/>
              <p14:nvPr/>
            </p14:nvContentPartPr>
            <p14:xfrm>
              <a:off x="3022701" y="4052877"/>
              <a:ext cx="23760" cy="234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360DE8-2900-094F-E4C3-E6B7FF23D4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11901" y="4042077"/>
                <a:ext cx="45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91E53C-E0BA-4C6A-B94A-02DB6B5E418A}"/>
                  </a:ext>
                </a:extLst>
              </p14:cNvPr>
              <p14:cNvContentPartPr/>
              <p14:nvPr/>
            </p14:nvContentPartPr>
            <p14:xfrm>
              <a:off x="3485301" y="4040637"/>
              <a:ext cx="70920" cy="24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91E53C-E0BA-4C6A-B94A-02DB6B5E41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74501" y="4029837"/>
                <a:ext cx="92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AA792B-33C4-1D30-6896-3229BB978CB4}"/>
                  </a:ext>
                </a:extLst>
              </p14:cNvPr>
              <p14:cNvContentPartPr/>
              <p14:nvPr/>
            </p14:nvContentPartPr>
            <p14:xfrm>
              <a:off x="4057701" y="4029477"/>
              <a:ext cx="8280" cy="255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AA792B-33C4-1D30-6896-3229BB978C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46901" y="4018662"/>
                <a:ext cx="29520" cy="276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0C6BC17-EE29-BA75-10EF-8FFEF427E6A7}"/>
                  </a:ext>
                </a:extLst>
              </p14:cNvPr>
              <p14:cNvContentPartPr/>
              <p14:nvPr/>
            </p14:nvContentPartPr>
            <p14:xfrm>
              <a:off x="6009621" y="1787397"/>
              <a:ext cx="31680" cy="227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0C6BC17-EE29-BA75-10EF-8FFEF427E6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98942" y="1776597"/>
                <a:ext cx="52681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D0536B-C364-05C3-19F2-DB0A365DEB9F}"/>
                  </a:ext>
                </a:extLst>
              </p14:cNvPr>
              <p14:cNvContentPartPr/>
              <p14:nvPr/>
            </p14:nvContentPartPr>
            <p14:xfrm>
              <a:off x="6417141" y="1803957"/>
              <a:ext cx="172800" cy="218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D0536B-C364-05C3-19F2-DB0A365DEB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06341" y="1793175"/>
                <a:ext cx="194040" cy="24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0587AC6-88E4-4755-A893-AB38E085C957}"/>
                  </a:ext>
                </a:extLst>
              </p14:cNvPr>
              <p14:cNvContentPartPr/>
              <p14:nvPr/>
            </p14:nvContentPartPr>
            <p14:xfrm>
              <a:off x="7123821" y="1857957"/>
              <a:ext cx="242640" cy="233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0587AC6-88E4-4755-A893-AB38E085C95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13021" y="1847174"/>
                <a:ext cx="263880" cy="254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AA1E4CA-5FF9-63A4-CDBB-3A987A7B1B71}"/>
                  </a:ext>
                </a:extLst>
              </p14:cNvPr>
              <p14:cNvContentPartPr/>
              <p14:nvPr/>
            </p14:nvContentPartPr>
            <p14:xfrm>
              <a:off x="5950221" y="3269157"/>
              <a:ext cx="185040" cy="259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AA1E4CA-5FF9-63A4-CDBB-3A987A7B1B7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39421" y="3258357"/>
                <a:ext cx="2062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AEA5B63-7618-0458-B52B-93215CB44085}"/>
                  </a:ext>
                </a:extLst>
              </p14:cNvPr>
              <p14:cNvContentPartPr/>
              <p14:nvPr/>
            </p14:nvContentPartPr>
            <p14:xfrm>
              <a:off x="6542781" y="3293277"/>
              <a:ext cx="23760" cy="266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AEA5B63-7618-0458-B52B-93215CB440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32142" y="3282477"/>
                <a:ext cx="44683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3E4BA7D-0137-BF47-D00A-5DA4AF062FD2}"/>
                  </a:ext>
                </a:extLst>
              </p14:cNvPr>
              <p14:cNvContentPartPr/>
              <p14:nvPr/>
            </p14:nvContentPartPr>
            <p14:xfrm>
              <a:off x="7052181" y="3261957"/>
              <a:ext cx="141480" cy="234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3E4BA7D-0137-BF47-D00A-5DA4AF062F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41381" y="3251157"/>
                <a:ext cx="1627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E99B0B7-23A1-9FEB-50AF-78A4F63B914C}"/>
                  </a:ext>
                </a:extLst>
              </p14:cNvPr>
              <p14:cNvContentPartPr/>
              <p14:nvPr/>
            </p14:nvContentPartPr>
            <p14:xfrm>
              <a:off x="7561941" y="4013637"/>
              <a:ext cx="219960" cy="243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E99B0B7-23A1-9FEB-50AF-78A4F63B91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51141" y="4002837"/>
                <a:ext cx="241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E33C22-6B08-97A1-74A1-91B915F43C65}"/>
                  </a:ext>
                </a:extLst>
              </p14:cNvPr>
              <p14:cNvContentPartPr/>
              <p14:nvPr/>
            </p14:nvContentPartPr>
            <p14:xfrm>
              <a:off x="5930421" y="4077357"/>
              <a:ext cx="209520" cy="258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E33C22-6B08-97A1-74A1-91B915F43C6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19621" y="4066557"/>
                <a:ext cx="2307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B58D931-BC54-E216-F8C2-D96445D1AA4C}"/>
                  </a:ext>
                </a:extLst>
              </p14:cNvPr>
              <p14:cNvContentPartPr/>
              <p14:nvPr/>
            </p14:nvContentPartPr>
            <p14:xfrm>
              <a:off x="7044261" y="3990237"/>
              <a:ext cx="172800" cy="2667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B58D931-BC54-E216-F8C2-D96445D1AA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33461" y="3979437"/>
                <a:ext cx="194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AF5CEE-FF74-BE22-EBC6-29D31D6C3303}"/>
                  </a:ext>
                </a:extLst>
              </p14:cNvPr>
              <p14:cNvContentPartPr/>
              <p14:nvPr/>
            </p14:nvContentPartPr>
            <p14:xfrm>
              <a:off x="6448461" y="4006077"/>
              <a:ext cx="259200" cy="274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AF5CEE-FF74-BE22-EBC6-29D31D6C330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37661" y="3995277"/>
                <a:ext cx="280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8CA0D6-2694-3D17-B800-DED061A2F473}"/>
                  </a:ext>
                </a:extLst>
              </p14:cNvPr>
              <p14:cNvContentPartPr/>
              <p14:nvPr/>
            </p14:nvContentPartPr>
            <p14:xfrm>
              <a:off x="443661" y="446757"/>
              <a:ext cx="502200" cy="361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8CA0D6-2694-3D17-B800-DED061A2F47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28181" y="431262"/>
                <a:ext cx="532800" cy="3917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057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D0EA-2890-544B-865D-DDBA622F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A357-B726-7526-B32F-E95C1F5D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Mean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793E48-AA89-6C32-4565-5901E2590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5A2E7C-C3E4-08AA-B9F7-3042095E8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958068"/>
              </p:ext>
            </p:extLst>
          </p:nvPr>
        </p:nvGraphicFramePr>
        <p:xfrm>
          <a:off x="4641511" y="2444592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569B9E-0833-E572-0785-8B300E288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370844"/>
              </p:ext>
            </p:extLst>
          </p:nvPr>
        </p:nvGraphicFramePr>
        <p:xfrm>
          <a:off x="4641511" y="1655501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892B90-91B6-69A9-5C4C-1E2BC92D3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02482"/>
              </p:ext>
            </p:extLst>
          </p:nvPr>
        </p:nvGraphicFramePr>
        <p:xfrm>
          <a:off x="4641511" y="316410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E7C0D1-D5DC-28C9-1E54-5519800E2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9636"/>
              </p:ext>
            </p:extLst>
          </p:nvPr>
        </p:nvGraphicFramePr>
        <p:xfrm>
          <a:off x="1719943" y="4928179"/>
          <a:ext cx="261209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023">
                  <a:extLst>
                    <a:ext uri="{9D8B030D-6E8A-4147-A177-3AD203B41FA5}">
                      <a16:colId xmlns:a16="http://schemas.microsoft.com/office/drawing/2014/main" val="3429097055"/>
                    </a:ext>
                  </a:extLst>
                </a:gridCol>
                <a:gridCol w="653023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653023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653023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721217C-BF9A-A1C1-AD6A-7698B0CF3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72011"/>
              </p:ext>
            </p:extLst>
          </p:nvPr>
        </p:nvGraphicFramePr>
        <p:xfrm>
          <a:off x="4641511" y="492817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DCE53C-61F9-9BDB-1F39-E94787CAA33A}"/>
              </a:ext>
            </a:extLst>
          </p:cNvPr>
          <p:cNvSpPr txBox="1"/>
          <p:nvPr/>
        </p:nvSpPr>
        <p:spPr>
          <a:xfrm>
            <a:off x="3977647" y="160665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99792-3414-5836-FBDB-4F6E51F4F71A}"/>
              </a:ext>
            </a:extLst>
          </p:cNvPr>
          <p:cNvSpPr txBox="1"/>
          <p:nvPr/>
        </p:nvSpPr>
        <p:spPr>
          <a:xfrm>
            <a:off x="4135142" y="237420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A188E2-4A61-935F-030B-503B1FCE470B}"/>
              </a:ext>
            </a:extLst>
          </p:cNvPr>
          <p:cNvSpPr txBox="1"/>
          <p:nvPr/>
        </p:nvSpPr>
        <p:spPr>
          <a:xfrm>
            <a:off x="3977647" y="3114876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32C6310-6CCF-DFA0-C711-9E930CC5FBB5}"/>
              </a:ext>
            </a:extLst>
          </p:cNvPr>
          <p:cNvSpPr txBox="1"/>
          <p:nvPr/>
        </p:nvSpPr>
        <p:spPr>
          <a:xfrm>
            <a:off x="4590315" y="976119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pad with 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01C600-F8AA-2466-BE40-14A6E9E5A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706884"/>
              </p:ext>
            </p:extLst>
          </p:nvPr>
        </p:nvGraphicFramePr>
        <p:xfrm>
          <a:off x="4641511" y="3903967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33259B-3A95-0587-62C4-189CBFE621C7}"/>
              </a:ext>
            </a:extLst>
          </p:cNvPr>
          <p:cNvSpPr txBox="1"/>
          <p:nvPr/>
        </p:nvSpPr>
        <p:spPr>
          <a:xfrm>
            <a:off x="3977647" y="3854734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1319E4-F9E8-D2E1-1A57-EC6492C2B2D8}"/>
              </a:ext>
            </a:extLst>
          </p:cNvPr>
          <p:cNvSpPr/>
          <p:nvPr/>
        </p:nvSpPr>
        <p:spPr>
          <a:xfrm>
            <a:off x="1616110" y="4803759"/>
            <a:ext cx="2806767" cy="778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A90EE2-ACEE-702A-89AC-5D229EC476F6}"/>
              </a:ext>
            </a:extLst>
          </p:cNvPr>
          <p:cNvSpPr txBox="1"/>
          <p:nvPr/>
        </p:nvSpPr>
        <p:spPr>
          <a:xfrm>
            <a:off x="1589137" y="4356909"/>
            <a:ext cx="3524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ADA281-1C23-7A5A-E073-249FAA66FA3F}"/>
              </a:ext>
            </a:extLst>
          </p:cNvPr>
          <p:cNvSpPr txBox="1"/>
          <p:nvPr/>
        </p:nvSpPr>
        <p:spPr>
          <a:xfrm>
            <a:off x="5742277" y="5601239"/>
            <a:ext cx="3524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B851A5-E5A2-20DD-94DB-D4F8A62EE4BC}"/>
              </a:ext>
            </a:extLst>
          </p:cNvPr>
          <p:cNvSpPr/>
          <p:nvPr/>
        </p:nvSpPr>
        <p:spPr>
          <a:xfrm>
            <a:off x="5742277" y="4803759"/>
            <a:ext cx="1080207" cy="778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BCC908-8476-5AA1-12EC-8CB007ED9ECE}"/>
              </a:ext>
            </a:extLst>
          </p:cNvPr>
          <p:cNvSpPr txBox="1"/>
          <p:nvPr/>
        </p:nvSpPr>
        <p:spPr>
          <a:xfrm>
            <a:off x="415120" y="6037662"/>
            <a:ext cx="391691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1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;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 sum(b) = 7; sum(c) = 4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5B145E-43C1-DAD7-C45D-5FCCA0595C33}"/>
              </a:ext>
            </a:extLst>
          </p:cNvPr>
          <p:cNvSpPr txBox="1"/>
          <p:nvPr/>
        </p:nvSpPr>
        <p:spPr>
          <a:xfrm>
            <a:off x="4641164" y="5601239"/>
            <a:ext cx="35244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B76358-2BE5-FDFB-FADE-EB6ECEDF4439}"/>
              </a:ext>
            </a:extLst>
          </p:cNvPr>
          <p:cNvSpPr/>
          <p:nvPr/>
        </p:nvSpPr>
        <p:spPr>
          <a:xfrm>
            <a:off x="4641164" y="4803759"/>
            <a:ext cx="1080207" cy="778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A309AFB-C396-A84B-A814-84BCAEBF1491}"/>
                  </a:ext>
                </a:extLst>
              </p14:cNvPr>
              <p14:cNvContentPartPr/>
              <p14:nvPr/>
            </p14:nvContentPartPr>
            <p14:xfrm>
              <a:off x="8800341" y="1875237"/>
              <a:ext cx="282600" cy="2592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A309AFB-C396-A84B-A814-84BCAEBF14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89541" y="1864422"/>
                <a:ext cx="303840" cy="280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9CA2413-7A93-F72C-5D0C-DA52674A7322}"/>
                  </a:ext>
                </a:extLst>
              </p14:cNvPr>
              <p14:cNvContentPartPr/>
              <p14:nvPr/>
            </p14:nvContentPartPr>
            <p14:xfrm>
              <a:off x="8878821" y="2505957"/>
              <a:ext cx="195480" cy="365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9CA2413-7A93-F72C-5D0C-DA52674A73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8021" y="2495157"/>
                <a:ext cx="2167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E5773BF-C7CC-3CD3-CAE6-AAD420EB17B8}"/>
                  </a:ext>
                </a:extLst>
              </p14:cNvPr>
              <p14:cNvContentPartPr/>
              <p14:nvPr/>
            </p14:nvContentPartPr>
            <p14:xfrm>
              <a:off x="8847501" y="3313437"/>
              <a:ext cx="204120" cy="271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E5773BF-C7CC-3CD3-CAE6-AAD420EB17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6720" y="3302651"/>
                <a:ext cx="225323" cy="29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1DCB3F6-8E7C-E4DC-A6BA-5E3CB116A16F}"/>
                  </a:ext>
                </a:extLst>
              </p14:cNvPr>
              <p14:cNvContentPartPr/>
              <p14:nvPr/>
            </p14:nvContentPartPr>
            <p14:xfrm>
              <a:off x="8878821" y="3831837"/>
              <a:ext cx="361080" cy="4741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1DCB3F6-8E7C-E4DC-A6BA-5E3CB116A1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8010" y="3821037"/>
                <a:ext cx="382341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D8EAA36-7FDE-7C54-DBE9-5CC18FC44C7E}"/>
                  </a:ext>
                </a:extLst>
              </p14:cNvPr>
              <p14:cNvContentPartPr/>
              <p14:nvPr/>
            </p14:nvContentPartPr>
            <p14:xfrm>
              <a:off x="2113341" y="2137317"/>
              <a:ext cx="2462040" cy="28227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D8EAA36-7FDE-7C54-DBE9-5CC18FC44C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02539" y="2126517"/>
                <a:ext cx="2483283" cy="28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B96EB796-BD42-7017-B379-F8399883301C}"/>
                  </a:ext>
                </a:extLst>
              </p14:cNvPr>
              <p14:cNvContentPartPr/>
              <p14:nvPr/>
            </p14:nvContentPartPr>
            <p14:xfrm>
              <a:off x="4943301" y="1818717"/>
              <a:ext cx="118080" cy="28944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B96EB796-BD42-7017-B379-F839988330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28857" y="1804317"/>
                <a:ext cx="146607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026BE594-373C-8AD3-D349-5D5761A83B65}"/>
                  </a:ext>
                </a:extLst>
              </p14:cNvPr>
              <p14:cNvContentPartPr/>
              <p14:nvPr/>
            </p14:nvContentPartPr>
            <p14:xfrm>
              <a:off x="5821341" y="1771557"/>
              <a:ext cx="172800" cy="30600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026BE594-373C-8AD3-D349-5D5761A83B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6941" y="1757157"/>
                <a:ext cx="2012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9D620E2B-F929-77CD-10F8-6A2C7E8ABF81}"/>
                  </a:ext>
                </a:extLst>
              </p14:cNvPr>
              <p14:cNvContentPartPr/>
              <p14:nvPr/>
            </p14:nvContentPartPr>
            <p14:xfrm>
              <a:off x="6393741" y="1850037"/>
              <a:ext cx="140760" cy="28260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9D620E2B-F929-77CD-10F8-6A2C7E8ABF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79341" y="1835637"/>
                <a:ext cx="169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498F651F-D796-0DA6-14B7-E555A231B392}"/>
                  </a:ext>
                </a:extLst>
              </p14:cNvPr>
              <p14:cNvContentPartPr/>
              <p14:nvPr/>
            </p14:nvContentPartPr>
            <p14:xfrm>
              <a:off x="6970461" y="1834557"/>
              <a:ext cx="223200" cy="25884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498F651F-D796-0DA6-14B7-E555A231B3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6084" y="1820177"/>
                <a:ext cx="251594" cy="287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1C918A7B-CB5D-059F-9855-EE846CA64C40}"/>
                  </a:ext>
                </a:extLst>
              </p14:cNvPr>
              <p14:cNvContentPartPr/>
              <p14:nvPr/>
            </p14:nvContentPartPr>
            <p14:xfrm>
              <a:off x="5359821" y="1819437"/>
              <a:ext cx="187560" cy="32904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1C918A7B-CB5D-059F-9855-EE846CA64C4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45449" y="1805021"/>
                <a:ext cx="215946" cy="357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FD26C1D6-7C5D-3E81-05A9-FF9BAEB81263}"/>
                  </a:ext>
                </a:extLst>
              </p14:cNvPr>
              <p14:cNvContentPartPr/>
              <p14:nvPr/>
            </p14:nvContentPartPr>
            <p14:xfrm>
              <a:off x="7616661" y="1884957"/>
              <a:ext cx="125640" cy="27108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FD26C1D6-7C5D-3E81-05A9-FF9BAEB812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02261" y="1870576"/>
                <a:ext cx="154080" cy="299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64E20C8A-63BF-1F75-387E-535F2ED198B6}"/>
                  </a:ext>
                </a:extLst>
              </p14:cNvPr>
              <p14:cNvContentPartPr/>
              <p14:nvPr/>
            </p14:nvContentPartPr>
            <p14:xfrm>
              <a:off x="8094741" y="1858677"/>
              <a:ext cx="149400" cy="31320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64E20C8A-63BF-1F75-387E-535F2ED198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0341" y="1844277"/>
                <a:ext cx="17784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5B3DF767-EDA3-D3B8-294D-A1891A571D49}"/>
                  </a:ext>
                </a:extLst>
              </p14:cNvPr>
              <p14:cNvContentPartPr/>
              <p14:nvPr/>
            </p14:nvContentPartPr>
            <p14:xfrm>
              <a:off x="3861501" y="5021637"/>
              <a:ext cx="345600" cy="48204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5B3DF767-EDA3-D3B8-294D-A1891A571D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50690" y="5010837"/>
                <a:ext cx="366862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4376BC5B-BA21-5A19-1EC9-AF42C2AFA4F2}"/>
                  </a:ext>
                </a:extLst>
              </p14:cNvPr>
              <p14:cNvContentPartPr/>
              <p14:nvPr/>
            </p14:nvContentPartPr>
            <p14:xfrm>
              <a:off x="3218901" y="5045037"/>
              <a:ext cx="274320" cy="3960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4376BC5B-BA21-5A19-1EC9-AF42C2AFA4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08115" y="5034227"/>
                <a:ext cx="295532" cy="41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B48A5C18-C19D-1314-2110-D47CA145EF29}"/>
                  </a:ext>
                </a:extLst>
              </p14:cNvPr>
              <p14:cNvContentPartPr/>
              <p14:nvPr/>
            </p14:nvContentPartPr>
            <p14:xfrm>
              <a:off x="2544621" y="5041797"/>
              <a:ext cx="282240" cy="3520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B48A5C18-C19D-1314-2110-D47CA145EF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33835" y="5031008"/>
                <a:ext cx="303453" cy="373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0017B39C-6E50-0281-09A2-38EAC200619D}"/>
                  </a:ext>
                </a:extLst>
              </p14:cNvPr>
              <p14:cNvContentPartPr/>
              <p14:nvPr/>
            </p14:nvContentPartPr>
            <p14:xfrm>
              <a:off x="1940901" y="5060877"/>
              <a:ext cx="226800" cy="33300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0017B39C-6E50-0281-09A2-38EAC20061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30118" y="5050089"/>
                <a:ext cx="248006" cy="354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BD38A60A-F057-C4B1-0303-2DBB64FD7034}"/>
                  </a:ext>
                </a:extLst>
              </p14:cNvPr>
              <p14:cNvContentPartPr/>
              <p14:nvPr/>
            </p14:nvContentPartPr>
            <p14:xfrm>
              <a:off x="6574101" y="5048637"/>
              <a:ext cx="8280" cy="2624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BD38A60A-F057-C4B1-0303-2DBB64FD703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63301" y="5037852"/>
                <a:ext cx="29520" cy="283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5076A43E-E181-B824-CBC8-DFD676E0AF65}"/>
                  </a:ext>
                </a:extLst>
              </p14:cNvPr>
              <p14:cNvContentPartPr/>
              <p14:nvPr/>
            </p14:nvContentPartPr>
            <p14:xfrm>
              <a:off x="5899821" y="5025237"/>
              <a:ext cx="196200" cy="27468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5076A43E-E181-B824-CBC8-DFD676E0AF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9021" y="5014437"/>
                <a:ext cx="217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6E0F2D26-3BA8-54CC-4369-9EAD25549F09}"/>
                  </a:ext>
                </a:extLst>
              </p14:cNvPr>
              <p14:cNvContentPartPr/>
              <p14:nvPr/>
            </p14:nvContentPartPr>
            <p14:xfrm>
              <a:off x="5320581" y="5048637"/>
              <a:ext cx="206640" cy="39240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6E0F2D26-3BA8-54CC-4369-9EAD25549F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09800" y="5037837"/>
                <a:ext cx="227843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48013F2A-60E6-C998-8559-A721314108CC}"/>
                  </a:ext>
                </a:extLst>
              </p14:cNvPr>
              <p14:cNvContentPartPr/>
              <p14:nvPr/>
            </p14:nvContentPartPr>
            <p14:xfrm>
              <a:off x="4833501" y="5079957"/>
              <a:ext cx="259200" cy="24336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48013F2A-60E6-C998-8559-A721314108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22701" y="5069157"/>
                <a:ext cx="2804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1F95E960-CB4A-AE69-0D4D-8E004392B90A}"/>
                  </a:ext>
                </a:extLst>
              </p14:cNvPr>
              <p14:cNvContentPartPr/>
              <p14:nvPr/>
            </p14:nvContentPartPr>
            <p14:xfrm>
              <a:off x="529701" y="415437"/>
              <a:ext cx="430560" cy="348840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1F95E960-CB4A-AE69-0D4D-8E004392B9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4221" y="399941"/>
                <a:ext cx="461160" cy="3794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284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3560-ACC7-0379-9294-17D29017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Up or Down?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9720C-4E7F-F848-E592-D0A0F4B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46939D-395D-52E3-187D-EF6564130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366667"/>
              </p:ext>
            </p:extLst>
          </p:nvPr>
        </p:nvGraphicFramePr>
        <p:xfrm>
          <a:off x="4361290" y="2017862"/>
          <a:ext cx="54864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02B093-C9CD-1734-090D-87D971FE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30681"/>
              </p:ext>
            </p:extLst>
          </p:nvPr>
        </p:nvGraphicFramePr>
        <p:xfrm>
          <a:off x="4361290" y="3826566"/>
          <a:ext cx="54864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985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91D457-4954-C505-9C58-75DBA9AD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46236"/>
              </p:ext>
            </p:extLst>
          </p:nvPr>
        </p:nvGraphicFramePr>
        <p:xfrm>
          <a:off x="2072491" y="3839080"/>
          <a:ext cx="164592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28031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28614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10687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3030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356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691686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038880"/>
                  </a:ext>
                </a:extLst>
              </a:tr>
            </a:tbl>
          </a:graphicData>
        </a:graphic>
      </p:graphicFrame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B1EAA621-1CBA-9BA0-8C76-E9183FBC6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02545"/>
              </p:ext>
            </p:extLst>
          </p:nvPr>
        </p:nvGraphicFramePr>
        <p:xfrm>
          <a:off x="3775278" y="2019843"/>
          <a:ext cx="54864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627193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7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C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14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170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73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5B7F6-BF76-656C-613A-0FDC2CC97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E785A2-C5A1-388E-042C-C5FE8A0041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/>
                  <a:t>Math: Cross-Correlation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E785A2-C5A1-388E-042C-C5FE8A0041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48780" b="-6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D46C5-8C65-7145-9425-D07DC39C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25E32F-71AB-6B91-0890-531892DB79CD}"/>
              </a:ext>
            </a:extLst>
          </p:cNvPr>
          <p:cNvGraphicFramePr>
            <a:graphicFrameLocks noGrp="1"/>
          </p:cNvGraphicFramePr>
          <p:nvPr/>
        </p:nvGraphicFramePr>
        <p:xfrm>
          <a:off x="3761778" y="2609152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540C16-33DA-7E67-DD5C-1C88458D9E8A}"/>
              </a:ext>
            </a:extLst>
          </p:cNvPr>
          <p:cNvGraphicFramePr>
            <a:graphicFrameLocks noGrp="1"/>
          </p:cNvGraphicFramePr>
          <p:nvPr/>
        </p:nvGraphicFramePr>
        <p:xfrm>
          <a:off x="3761778" y="1820061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2C9562-D11B-356D-4C77-0EA59769C32F}"/>
              </a:ext>
            </a:extLst>
          </p:cNvPr>
          <p:cNvGraphicFramePr>
            <a:graphicFrameLocks noGrp="1"/>
          </p:cNvGraphicFramePr>
          <p:nvPr/>
        </p:nvGraphicFramePr>
        <p:xfrm>
          <a:off x="3761778" y="332866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B849AE-C2DA-F7BC-EA4A-5639C59691E5}"/>
              </a:ext>
            </a:extLst>
          </p:cNvPr>
          <p:cNvGraphicFramePr>
            <a:graphicFrameLocks noGrp="1"/>
          </p:cNvGraphicFramePr>
          <p:nvPr/>
        </p:nvGraphicFramePr>
        <p:xfrm>
          <a:off x="1628700" y="4053932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4F7B0359-3736-6FF6-8785-AD15CF8EA88F}"/>
              </a:ext>
            </a:extLst>
          </p:cNvPr>
          <p:cNvSpPr txBox="1"/>
          <p:nvPr/>
        </p:nvSpPr>
        <p:spPr>
          <a:xfrm>
            <a:off x="7643858" y="1745716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3B6906-285A-79B2-736A-025A9392C821}"/>
              </a:ext>
            </a:extLst>
          </p:cNvPr>
          <p:cNvSpPr txBox="1"/>
          <p:nvPr/>
        </p:nvSpPr>
        <p:spPr>
          <a:xfrm>
            <a:off x="7643858" y="255417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CC7421-5794-B89B-2284-B34C152B9DF9}"/>
              </a:ext>
            </a:extLst>
          </p:cNvPr>
          <p:cNvSpPr txBox="1"/>
          <p:nvPr/>
        </p:nvSpPr>
        <p:spPr>
          <a:xfrm>
            <a:off x="7643858" y="327963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</a:t>
            </a:r>
          </a:p>
        </p:txBody>
      </p:sp>
      <p:graphicFrame>
        <p:nvGraphicFramePr>
          <p:cNvPr id="266" name="Table 265">
            <a:extLst>
              <a:ext uri="{FF2B5EF4-FFF2-40B4-BE49-F238E27FC236}">
                <a16:creationId xmlns:a16="http://schemas.microsoft.com/office/drawing/2014/main" id="{B0186BC3-8EC8-1291-4497-7A11643B7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06275"/>
              </p:ext>
            </p:extLst>
          </p:nvPr>
        </p:nvGraphicFramePr>
        <p:xfrm>
          <a:off x="3749249" y="4056662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344" name="TextBox 343">
            <a:extLst>
              <a:ext uri="{FF2B5EF4-FFF2-40B4-BE49-F238E27FC236}">
                <a16:creationId xmlns:a16="http://schemas.microsoft.com/office/drawing/2014/main" id="{267F7CED-A0EE-DC8F-3CA8-10801B93AB33}"/>
              </a:ext>
            </a:extLst>
          </p:cNvPr>
          <p:cNvSpPr txBox="1"/>
          <p:nvPr/>
        </p:nvSpPr>
        <p:spPr>
          <a:xfrm>
            <a:off x="663007" y="4005845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H[u]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D4147770-1C67-1145-D58A-422406E802C8}"/>
              </a:ext>
            </a:extLst>
          </p:cNvPr>
          <p:cNvSpPr txBox="1"/>
          <p:nvPr/>
        </p:nvSpPr>
        <p:spPr>
          <a:xfrm>
            <a:off x="2844812" y="2501608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I[i]</a:t>
            </a:r>
          </a:p>
        </p:txBody>
      </p:sp>
    </p:spTree>
    <p:extLst>
      <p:ext uri="{BB962C8B-B14F-4D97-AF65-F5344CB8AC3E}">
        <p14:creationId xmlns:p14="http://schemas.microsoft.com/office/powerpoint/2010/main" val="51692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0235B-7C04-780E-3162-6EB3CA8C6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/>
                  <a:t>Math: Convolution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00235B-7C04-780E-3162-6EB3CA8C6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48780" b="-6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CE9A8-2B28-7878-35A6-DDD0D210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C12DE3-FB2E-86DB-3DB1-3EC8D6A64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10968"/>
              </p:ext>
            </p:extLst>
          </p:nvPr>
        </p:nvGraphicFramePr>
        <p:xfrm>
          <a:off x="3761778" y="2609152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A0DF81-B39D-2A8E-A48B-BA4C9246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36288"/>
              </p:ext>
            </p:extLst>
          </p:nvPr>
        </p:nvGraphicFramePr>
        <p:xfrm>
          <a:off x="3761778" y="1820061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0168A1-6EEC-65D1-474B-D6FF5278C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68857"/>
              </p:ext>
            </p:extLst>
          </p:nvPr>
        </p:nvGraphicFramePr>
        <p:xfrm>
          <a:off x="3761778" y="332866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70A4DB-137B-DB31-A0E7-16A33901C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4989"/>
              </p:ext>
            </p:extLst>
          </p:nvPr>
        </p:nvGraphicFramePr>
        <p:xfrm>
          <a:off x="1628700" y="4053932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321B2FB5-BAFC-7115-5889-90E622C3F4C2}"/>
              </a:ext>
            </a:extLst>
          </p:cNvPr>
          <p:cNvSpPr txBox="1"/>
          <p:nvPr/>
        </p:nvSpPr>
        <p:spPr>
          <a:xfrm>
            <a:off x="7643858" y="1745716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FDA123-8D6B-38A5-86DD-60BEAF31329C}"/>
              </a:ext>
            </a:extLst>
          </p:cNvPr>
          <p:cNvSpPr txBox="1"/>
          <p:nvPr/>
        </p:nvSpPr>
        <p:spPr>
          <a:xfrm>
            <a:off x="7643858" y="255417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70D5F5-762B-2A25-0903-46E496228D8E}"/>
              </a:ext>
            </a:extLst>
          </p:cNvPr>
          <p:cNvSpPr txBox="1"/>
          <p:nvPr/>
        </p:nvSpPr>
        <p:spPr>
          <a:xfrm>
            <a:off x="7643858" y="327963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</a:t>
            </a:r>
          </a:p>
        </p:txBody>
      </p:sp>
      <p:graphicFrame>
        <p:nvGraphicFramePr>
          <p:cNvPr id="225" name="Table 224">
            <a:extLst>
              <a:ext uri="{FF2B5EF4-FFF2-40B4-BE49-F238E27FC236}">
                <a16:creationId xmlns:a16="http://schemas.microsoft.com/office/drawing/2014/main" id="{E15D732C-9663-CFEE-2DCC-3D52DE77C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46768"/>
              </p:ext>
            </p:extLst>
          </p:nvPr>
        </p:nvGraphicFramePr>
        <p:xfrm>
          <a:off x="1629398" y="5121208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266" name="Table 265">
            <a:extLst>
              <a:ext uri="{FF2B5EF4-FFF2-40B4-BE49-F238E27FC236}">
                <a16:creationId xmlns:a16="http://schemas.microsoft.com/office/drawing/2014/main" id="{564ED71C-97CF-84B0-66F0-123C7DA3D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0854"/>
              </p:ext>
            </p:extLst>
          </p:nvPr>
        </p:nvGraphicFramePr>
        <p:xfrm>
          <a:off x="3740478" y="5121208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344" name="TextBox 343">
            <a:extLst>
              <a:ext uri="{FF2B5EF4-FFF2-40B4-BE49-F238E27FC236}">
                <a16:creationId xmlns:a16="http://schemas.microsoft.com/office/drawing/2014/main" id="{01CC22F3-6523-3097-A1C5-319445D2804F}"/>
              </a:ext>
            </a:extLst>
          </p:cNvPr>
          <p:cNvSpPr txBox="1"/>
          <p:nvPr/>
        </p:nvSpPr>
        <p:spPr>
          <a:xfrm>
            <a:off x="663007" y="4005845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H[u]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2A2BED1-3455-27E7-58B5-402F8B056685}"/>
              </a:ext>
            </a:extLst>
          </p:cNvPr>
          <p:cNvSpPr txBox="1"/>
          <p:nvPr/>
        </p:nvSpPr>
        <p:spPr>
          <a:xfrm>
            <a:off x="2844812" y="2501608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I[i]</a:t>
            </a:r>
          </a:p>
        </p:txBody>
      </p:sp>
    </p:spTree>
    <p:extLst>
      <p:ext uri="{BB962C8B-B14F-4D97-AF65-F5344CB8AC3E}">
        <p14:creationId xmlns:p14="http://schemas.microsoft.com/office/powerpoint/2010/main" val="312118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E44DA-7961-AE9B-EF80-E473E250A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B22F42-B3CA-27E9-221F-FABD07A8CA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/>
                  <a:t>Cross Correlation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 </m:t>
                    </m:r>
                  </m:oMath>
                </a14:m>
                <a:r>
                  <a:rPr lang="en-US"/>
                  <a:t> vs. Convolution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AB22F42-B3CA-27E9-221F-FABD07A8CA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90" t="-28155" b="-4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948576-98B5-1D0B-7F58-93FAA6BA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6BF954-F117-CC7C-3D6E-2249B210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61185"/>
              </p:ext>
            </p:extLst>
          </p:nvPr>
        </p:nvGraphicFramePr>
        <p:xfrm>
          <a:off x="5057178" y="2289582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C25EC3-8002-C77A-5F45-2CAEC816B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31594"/>
              </p:ext>
            </p:extLst>
          </p:nvPr>
        </p:nvGraphicFramePr>
        <p:xfrm>
          <a:off x="5057178" y="1500491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6E34DB-E850-6341-3962-6B9B89C2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97129"/>
              </p:ext>
            </p:extLst>
          </p:nvPr>
        </p:nvGraphicFramePr>
        <p:xfrm>
          <a:off x="5057178" y="3009099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28E346-0AD2-A4D6-CEAF-673114176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35551"/>
              </p:ext>
            </p:extLst>
          </p:nvPr>
        </p:nvGraphicFramePr>
        <p:xfrm>
          <a:off x="2362200" y="4459057"/>
          <a:ext cx="2196936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234">
                  <a:extLst>
                    <a:ext uri="{9D8B030D-6E8A-4147-A177-3AD203B41FA5}">
                      <a16:colId xmlns:a16="http://schemas.microsoft.com/office/drawing/2014/main" val="645377467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9234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F1F3B2E6-15D5-076E-1BF2-01E1892835CA}"/>
              </a:ext>
            </a:extLst>
          </p:cNvPr>
          <p:cNvSpPr txBox="1"/>
          <p:nvPr/>
        </p:nvSpPr>
        <p:spPr>
          <a:xfrm>
            <a:off x="8939258" y="142614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28BD49-9E76-7ABF-1365-441F30ACFA91}"/>
              </a:ext>
            </a:extLst>
          </p:cNvPr>
          <p:cNvSpPr txBox="1"/>
          <p:nvPr/>
        </p:nvSpPr>
        <p:spPr>
          <a:xfrm>
            <a:off x="8939258" y="2234602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7108B0-A64A-C3C6-A9BA-D1EB0FC7677E}"/>
              </a:ext>
            </a:extLst>
          </p:cNvPr>
          <p:cNvSpPr txBox="1"/>
          <p:nvPr/>
        </p:nvSpPr>
        <p:spPr>
          <a:xfrm>
            <a:off x="8939258" y="2960067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R1</a:t>
            </a:r>
          </a:p>
        </p:txBody>
      </p:sp>
      <p:graphicFrame>
        <p:nvGraphicFramePr>
          <p:cNvPr id="225" name="Table 224">
            <a:extLst>
              <a:ext uri="{FF2B5EF4-FFF2-40B4-BE49-F238E27FC236}">
                <a16:creationId xmlns:a16="http://schemas.microsoft.com/office/drawing/2014/main" id="{37D959C1-74B4-D7D8-0DCE-9277F621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71132"/>
              </p:ext>
            </p:extLst>
          </p:nvPr>
        </p:nvGraphicFramePr>
        <p:xfrm>
          <a:off x="2361504" y="5230736"/>
          <a:ext cx="219763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08">
                  <a:extLst>
                    <a:ext uri="{9D8B030D-6E8A-4147-A177-3AD203B41FA5}">
                      <a16:colId xmlns:a16="http://schemas.microsoft.com/office/drawing/2014/main" val="4182700782"/>
                    </a:ext>
                  </a:extLst>
                </a:gridCol>
                <a:gridCol w="549408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9408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9408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266" name="Table 265">
            <a:extLst>
              <a:ext uri="{FF2B5EF4-FFF2-40B4-BE49-F238E27FC236}">
                <a16:creationId xmlns:a16="http://schemas.microsoft.com/office/drawing/2014/main" id="{A03600BC-1464-C9AB-C239-77EC03E1E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44778"/>
              </p:ext>
            </p:extLst>
          </p:nvPr>
        </p:nvGraphicFramePr>
        <p:xfrm>
          <a:off x="5052547" y="5230736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345" name="TextBox 344">
            <a:extLst>
              <a:ext uri="{FF2B5EF4-FFF2-40B4-BE49-F238E27FC236}">
                <a16:creationId xmlns:a16="http://schemas.microsoft.com/office/drawing/2014/main" id="{161F0DA9-7814-1E89-5840-23AB690EFC93}"/>
              </a:ext>
            </a:extLst>
          </p:cNvPr>
          <p:cNvSpPr txBox="1"/>
          <p:nvPr/>
        </p:nvSpPr>
        <p:spPr>
          <a:xfrm>
            <a:off x="4140212" y="2182038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I[i]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536A92-A73B-A84A-C3E3-22393C7A001B}"/>
                  </a:ext>
                </a:extLst>
              </p:cNvPr>
              <p:cNvSpPr txBox="1"/>
              <p:nvPr/>
            </p:nvSpPr>
            <p:spPr>
              <a:xfrm>
                <a:off x="8969829" y="4424588"/>
                <a:ext cx="8599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536A92-A73B-A84A-C3E3-22393C7A0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829" y="4424588"/>
                <a:ext cx="859971" cy="584775"/>
              </a:xfrm>
              <a:prstGeom prst="rect">
                <a:avLst/>
              </a:prstGeom>
              <a:blipFill>
                <a:blip r:embed="rId3"/>
                <a:stretch>
                  <a:fillRect r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8CC6A-4430-B604-C4CF-9E5FF2F443D1}"/>
                  </a:ext>
                </a:extLst>
              </p:cNvPr>
              <p:cNvSpPr txBox="1"/>
              <p:nvPr/>
            </p:nvSpPr>
            <p:spPr>
              <a:xfrm>
                <a:off x="8969829" y="5179477"/>
                <a:ext cx="116061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20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8CC6A-4430-B604-C4CF-9E5FF2F44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829" y="5179477"/>
                <a:ext cx="116061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4DFFDC9-3894-59FD-5A50-5E28B5A2A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83402"/>
              </p:ext>
            </p:extLst>
          </p:nvPr>
        </p:nvGraphicFramePr>
        <p:xfrm>
          <a:off x="1616109" y="1575984"/>
          <a:ext cx="20632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815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2241299996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79AA786-D1D3-273B-A5BB-BEBED4EA0AF4}"/>
              </a:ext>
            </a:extLst>
          </p:cNvPr>
          <p:cNvSpPr txBox="1"/>
          <p:nvPr/>
        </p:nvSpPr>
        <p:spPr>
          <a:xfrm>
            <a:off x="650417" y="1527897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H[u]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E6C1F2-AB03-74C8-4E13-CC725EF78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51931"/>
              </p:ext>
            </p:extLst>
          </p:nvPr>
        </p:nvGraphicFramePr>
        <p:xfrm>
          <a:off x="5052547" y="4459057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EB6859A-DD1D-25A6-FBC4-18DA6E8E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963830"/>
              </p:ext>
            </p:extLst>
          </p:nvPr>
        </p:nvGraphicFramePr>
        <p:xfrm>
          <a:off x="5057178" y="3718998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2BAAF9D-F428-C05A-AD67-9BD9C5532437}"/>
              </a:ext>
            </a:extLst>
          </p:cNvPr>
          <p:cNvSpPr txBox="1"/>
          <p:nvPr/>
        </p:nvSpPr>
        <p:spPr>
          <a:xfrm>
            <a:off x="8939258" y="3669966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77F0F-3187-0081-BBDD-1763F28E04E4}"/>
              </a:ext>
            </a:extLst>
          </p:cNvPr>
          <p:cNvSpPr/>
          <p:nvPr/>
        </p:nvSpPr>
        <p:spPr>
          <a:xfrm>
            <a:off x="6024520" y="4337940"/>
            <a:ext cx="1900280" cy="778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374740-9672-5058-D288-1F360291D210}"/>
              </a:ext>
            </a:extLst>
          </p:cNvPr>
          <p:cNvSpPr txBox="1"/>
          <p:nvPr/>
        </p:nvSpPr>
        <p:spPr>
          <a:xfrm>
            <a:off x="5917691" y="4162872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186C99-54F5-4F76-A3BE-82B193FA17E4}"/>
              </a:ext>
            </a:extLst>
          </p:cNvPr>
          <p:cNvSpPr/>
          <p:nvPr/>
        </p:nvSpPr>
        <p:spPr>
          <a:xfrm>
            <a:off x="6022647" y="5123979"/>
            <a:ext cx="1900280" cy="77899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0D6010-C289-3402-CC3F-AF1D6A1184AE}"/>
              </a:ext>
            </a:extLst>
          </p:cNvPr>
          <p:cNvSpPr txBox="1"/>
          <p:nvPr/>
        </p:nvSpPr>
        <p:spPr>
          <a:xfrm>
            <a:off x="5903137" y="5764252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81BEEB-6E8E-7272-544A-A273D2CECB41}"/>
              </a:ext>
            </a:extLst>
          </p:cNvPr>
          <p:cNvSpPr txBox="1"/>
          <p:nvPr/>
        </p:nvSpPr>
        <p:spPr>
          <a:xfrm>
            <a:off x="415121" y="6037662"/>
            <a:ext cx="27679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 = 1; sum(b) = 0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9E0549-308D-E7D0-CBC5-8D7C7DEFE058}"/>
                  </a:ext>
                </a:extLst>
              </p14:cNvPr>
              <p14:cNvContentPartPr/>
              <p14:nvPr/>
            </p14:nvContentPartPr>
            <p14:xfrm>
              <a:off x="3624647" y="4623246"/>
              <a:ext cx="161280" cy="21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9E0549-308D-E7D0-CBC5-8D7C7DEFE0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3823" y="4612446"/>
                <a:ext cx="182568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8D4BF0C-4B3B-178C-7A2D-79F88BB155B0}"/>
                  </a:ext>
                </a:extLst>
              </p14:cNvPr>
              <p14:cNvContentPartPr/>
              <p14:nvPr/>
            </p14:nvContentPartPr>
            <p14:xfrm>
              <a:off x="1659407" y="4515246"/>
              <a:ext cx="565560" cy="344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8D4BF0C-4B3B-178C-7A2D-79F88BB155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8614" y="4504457"/>
                <a:ext cx="586786" cy="365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1392C22-A121-E943-0D80-2B07A7793021}"/>
                  </a:ext>
                </a:extLst>
              </p14:cNvPr>
              <p14:cNvContentPartPr/>
              <p14:nvPr/>
            </p14:nvContentPartPr>
            <p14:xfrm>
              <a:off x="3028847" y="5372766"/>
              <a:ext cx="190800" cy="24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1392C22-A121-E943-0D80-2B07A77930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18047" y="5361966"/>
                <a:ext cx="2120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DC4C62-791A-E9B6-CAC4-B6329B3007FA}"/>
                  </a:ext>
                </a:extLst>
              </p14:cNvPr>
              <p14:cNvContentPartPr/>
              <p14:nvPr/>
            </p14:nvContentPartPr>
            <p14:xfrm>
              <a:off x="2614847" y="5425686"/>
              <a:ext cx="107640" cy="160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DC4C62-791A-E9B6-CAC4-B6329B3007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04047" y="5414910"/>
                <a:ext cx="128880" cy="182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D0C2E16-6C17-C9C4-29BD-8024922F1E23}"/>
                  </a:ext>
                </a:extLst>
              </p14:cNvPr>
              <p14:cNvContentPartPr/>
              <p14:nvPr/>
            </p14:nvContentPartPr>
            <p14:xfrm>
              <a:off x="3624647" y="5395086"/>
              <a:ext cx="138240" cy="207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D0C2E16-6C17-C9C4-29BD-8024922F1E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13819" y="5384286"/>
                <a:ext cx="159535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59088C4-885E-A03B-3E9A-39CEB0FAF768}"/>
                  </a:ext>
                </a:extLst>
              </p14:cNvPr>
              <p14:cNvContentPartPr/>
              <p14:nvPr/>
            </p14:nvContentPartPr>
            <p14:xfrm>
              <a:off x="4244207" y="5414526"/>
              <a:ext cx="15840" cy="275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59088C4-885E-A03B-3E9A-39CEB0FAF7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33156" y="5403712"/>
                <a:ext cx="37574" cy="296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7919BE-05F2-FD07-0AF8-8C0DA16EB3C2}"/>
                  </a:ext>
                </a:extLst>
              </p14:cNvPr>
              <p14:cNvContentPartPr/>
              <p14:nvPr/>
            </p14:nvContentPartPr>
            <p14:xfrm>
              <a:off x="2676047" y="1907046"/>
              <a:ext cx="2233440" cy="2967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7919BE-05F2-FD07-0AF8-8C0DA16EB3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65249" y="1896246"/>
                <a:ext cx="2254677" cy="29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489D3D3-6A6C-9FE3-1F1A-ABE26936186F}"/>
                  </a:ext>
                </a:extLst>
              </p14:cNvPr>
              <p14:cNvContentPartPr/>
              <p14:nvPr/>
            </p14:nvContentPartPr>
            <p14:xfrm>
              <a:off x="3196247" y="2595006"/>
              <a:ext cx="2035080" cy="19818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489D3D3-6A6C-9FE3-1F1A-ABE26936186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85449" y="2584206"/>
                <a:ext cx="2056316" cy="20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429E1F9-563D-485C-C991-4956A83FF254}"/>
                  </a:ext>
                </a:extLst>
              </p14:cNvPr>
              <p14:cNvContentPartPr/>
              <p14:nvPr/>
            </p14:nvContentPartPr>
            <p14:xfrm>
              <a:off x="6470807" y="5395086"/>
              <a:ext cx="15840" cy="260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429E1F9-563D-485C-C991-4956A83FF25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56407" y="5380686"/>
                <a:ext cx="442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BF4E492-F4BC-3A78-2383-7F0EE0FA03C2}"/>
                  </a:ext>
                </a:extLst>
              </p14:cNvPr>
              <p14:cNvContentPartPr/>
              <p14:nvPr/>
            </p14:nvContentPartPr>
            <p14:xfrm>
              <a:off x="6853127" y="5326326"/>
              <a:ext cx="375480" cy="26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BF4E492-F4BC-3A78-2383-7F0EE0FA03C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38713" y="5311926"/>
                <a:ext cx="403947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3616FEB-A339-EE16-7239-D71B7D421ECC}"/>
                  </a:ext>
                </a:extLst>
              </p14:cNvPr>
              <p14:cNvContentPartPr/>
              <p14:nvPr/>
            </p14:nvContentPartPr>
            <p14:xfrm>
              <a:off x="7549367" y="5356926"/>
              <a:ext cx="15840" cy="260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3616FEB-A339-EE16-7239-D71B7D421EC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34632" y="5342526"/>
                <a:ext cx="44941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D2F13F3-A482-0880-B380-D1DB97ED74A3}"/>
                  </a:ext>
                </a:extLst>
              </p14:cNvPr>
              <p14:cNvContentPartPr/>
              <p14:nvPr/>
            </p14:nvContentPartPr>
            <p14:xfrm>
              <a:off x="6432287" y="4576446"/>
              <a:ext cx="145800" cy="2912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D2F13F3-A482-0880-B380-D1DB97ED74A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17887" y="4562046"/>
                <a:ext cx="1742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F3966B4-59A1-E777-F752-8799764ECE95}"/>
                  </a:ext>
                </a:extLst>
              </p14:cNvPr>
              <p14:cNvContentPartPr/>
              <p14:nvPr/>
            </p14:nvContentPartPr>
            <p14:xfrm>
              <a:off x="6884807" y="4591566"/>
              <a:ext cx="244440" cy="257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F3966B4-59A1-E777-F752-8799764ECE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70407" y="4577166"/>
                <a:ext cx="272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2C3F784-2F8C-26A2-2676-9E00F6177B54}"/>
                  </a:ext>
                </a:extLst>
              </p14:cNvPr>
              <p14:cNvContentPartPr/>
              <p14:nvPr/>
            </p14:nvContentPartPr>
            <p14:xfrm>
              <a:off x="7442447" y="4538286"/>
              <a:ext cx="230040" cy="283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2C3F784-2F8C-26A2-2676-9E00F6177B5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28047" y="4523886"/>
                <a:ext cx="2584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C60081-49BE-CC7B-F188-E6A569AC4939}"/>
                  </a:ext>
                </a:extLst>
              </p14:cNvPr>
              <p14:cNvContentPartPr/>
              <p14:nvPr/>
            </p14:nvContentPartPr>
            <p14:xfrm>
              <a:off x="503087" y="407646"/>
              <a:ext cx="704160" cy="404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C60081-49BE-CC7B-F188-E6A569AC493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2567" y="387108"/>
                <a:ext cx="744840" cy="4449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19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5403-AE70-2841-BDB9-80ED3BB6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03F1-5C3B-833C-1ECF-6EA47DA7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D266D0-9FB5-00C2-370C-6681EB4B9F07}"/>
                  </a:ext>
                </a:extLst>
              </p:cNvPr>
              <p:cNvSpPr txBox="1"/>
              <p:nvPr/>
            </p:nvSpPr>
            <p:spPr>
              <a:xfrm>
                <a:off x="3756212" y="2813447"/>
                <a:ext cx="311707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D266D0-9FB5-00C2-370C-6681EB4B9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12" y="2813447"/>
                <a:ext cx="311707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F6C16-0F5B-1017-1D5C-596621F2E739}"/>
                  </a:ext>
                </a:extLst>
              </p:cNvPr>
              <p:cNvSpPr txBox="1"/>
              <p:nvPr/>
            </p:nvSpPr>
            <p:spPr>
              <a:xfrm>
                <a:off x="7655859" y="2813447"/>
                <a:ext cx="317875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1F6C16-0F5B-1017-1D5C-596621F2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859" y="2813447"/>
                <a:ext cx="3178754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03482-AA88-7602-9709-83FD1341D428}"/>
                  </a:ext>
                </a:extLst>
              </p:cNvPr>
              <p:cNvSpPr txBox="1"/>
              <p:nvPr/>
            </p:nvSpPr>
            <p:spPr>
              <a:xfrm>
                <a:off x="2828365" y="4336606"/>
                <a:ext cx="4570162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  <a:p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F03482-AA88-7602-9709-83FD1341D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65" y="4336606"/>
                <a:ext cx="4570162" cy="18466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527F33-31DD-3AF3-8238-82D5D3B7DF20}"/>
                  </a:ext>
                </a:extLst>
              </p:cNvPr>
              <p:cNvSpPr txBox="1"/>
              <p:nvPr/>
            </p:nvSpPr>
            <p:spPr>
              <a:xfrm>
                <a:off x="6733214" y="4336605"/>
                <a:ext cx="4685963" cy="1846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0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/>
              </a:p>
              <a:p>
                <a:endParaRPr lang="en-US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527F33-31DD-3AF3-8238-82D5D3B7D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214" y="4336605"/>
                <a:ext cx="4685963" cy="18466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42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A9B54-0457-2B14-7A02-C0A3B1F7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Channels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CE9ACD-0976-41BD-CDFC-0FB486DB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8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28900-6317-8621-4D45-08C54E34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2F62-B6A9-05E4-FC39-02AF2ED4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Color: floating value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5DC3B-8847-3108-780C-5E23B02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76D01D-4F21-489E-87FB-7B9975902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47278"/>
              </p:ext>
            </p:extLst>
          </p:nvPr>
        </p:nvGraphicFramePr>
        <p:xfrm>
          <a:off x="4676235" y="3628901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22A2F7-52B8-4508-8822-F47C6B47A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54525"/>
              </p:ext>
            </p:extLst>
          </p:nvPr>
        </p:nvGraphicFramePr>
        <p:xfrm>
          <a:off x="4676235" y="2072189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06B727-7897-A612-1159-82D9D9907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63544"/>
              </p:ext>
            </p:extLst>
          </p:nvPr>
        </p:nvGraphicFramePr>
        <p:xfrm>
          <a:off x="4676235" y="2829065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163C8DE-DE1C-804A-E998-77496A4C2F92}"/>
              </a:ext>
            </a:extLst>
          </p:cNvPr>
          <p:cNvSpPr txBox="1"/>
          <p:nvPr/>
        </p:nvSpPr>
        <p:spPr>
          <a:xfrm>
            <a:off x="3703519" y="2065430"/>
            <a:ext cx="89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3E2DCF-3EE4-6E17-4148-98AC0C178FBE}"/>
              </a:ext>
            </a:extLst>
          </p:cNvPr>
          <p:cNvSpPr txBox="1"/>
          <p:nvPr/>
        </p:nvSpPr>
        <p:spPr>
          <a:xfrm>
            <a:off x="3645746" y="3571823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619D03-6F6B-7AFF-F6B5-F695F20992CD}"/>
              </a:ext>
            </a:extLst>
          </p:cNvPr>
          <p:cNvSpPr txBox="1"/>
          <p:nvPr/>
        </p:nvSpPr>
        <p:spPr>
          <a:xfrm>
            <a:off x="3328031" y="2777935"/>
            <a:ext cx="133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Green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B63538-9310-01EF-2F3A-F37803C71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45086"/>
              </p:ext>
            </p:extLst>
          </p:nvPr>
        </p:nvGraphicFramePr>
        <p:xfrm>
          <a:off x="4676235" y="1079905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5F80E1-D461-7BDF-2BA0-96AB34D602A7}"/>
              </a:ext>
            </a:extLst>
          </p:cNvPr>
          <p:cNvSpPr txBox="1"/>
          <p:nvPr/>
        </p:nvSpPr>
        <p:spPr>
          <a:xfrm>
            <a:off x="8194876" y="2161843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Range: 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1CB57-DF78-2DC0-DD26-B33E7DD65762}"/>
              </a:ext>
            </a:extLst>
          </p:cNvPr>
          <p:cNvSpPr txBox="1"/>
          <p:nvPr/>
        </p:nvSpPr>
        <p:spPr>
          <a:xfrm>
            <a:off x="8194876" y="2899289"/>
            <a:ext cx="136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Range: [0, 1]</a:t>
            </a:r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B2A5B-E085-4412-ED8F-95AEAB4E1075}"/>
              </a:ext>
            </a:extLst>
          </p:cNvPr>
          <p:cNvSpPr txBox="1"/>
          <p:nvPr/>
        </p:nvSpPr>
        <p:spPr>
          <a:xfrm>
            <a:off x="8194876" y="3614863"/>
            <a:ext cx="136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Range: [0, 1]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2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78574-C314-E629-B39F-018CF52FD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0EB8-D600-5F7D-45C3-B77A0443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RGB </a:t>
            </a:r>
            <a:r>
              <a:rPr lang="en-US">
                <a:sym typeface="Wingdings" pitchFamily="2" charset="2"/>
              </a:rPr>
              <a:t> Grayscale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215134-D6A8-6E95-FD29-1153D31A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00D6E0-5B8C-2647-A81A-B00FF7FC6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53137"/>
              </p:ext>
            </p:extLst>
          </p:nvPr>
        </p:nvGraphicFramePr>
        <p:xfrm>
          <a:off x="4676235" y="3628901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BF8E5D-F4EE-C743-96C7-D19E1D523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21253"/>
              </p:ext>
            </p:extLst>
          </p:nvPr>
        </p:nvGraphicFramePr>
        <p:xfrm>
          <a:off x="4676235" y="2072189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548B5C-542A-6DF8-98FE-D36146C41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08868"/>
              </p:ext>
            </p:extLst>
          </p:nvPr>
        </p:nvGraphicFramePr>
        <p:xfrm>
          <a:off x="4676235" y="2829065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8C8D29-13F5-3236-F977-888A0BA2F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126817"/>
              </p:ext>
            </p:extLst>
          </p:nvPr>
        </p:nvGraphicFramePr>
        <p:xfrm>
          <a:off x="2720837" y="4468086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777F711-51D7-5EB0-3877-1A670F8A4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96781"/>
              </p:ext>
            </p:extLst>
          </p:nvPr>
        </p:nvGraphicFramePr>
        <p:xfrm>
          <a:off x="4676235" y="4468086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CAD02D1-60BA-39B5-73B0-3B22A3FE1853}"/>
              </a:ext>
            </a:extLst>
          </p:cNvPr>
          <p:cNvSpPr txBox="1"/>
          <p:nvPr/>
        </p:nvSpPr>
        <p:spPr>
          <a:xfrm>
            <a:off x="3703519" y="2065430"/>
            <a:ext cx="89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8FB12-7A86-416D-18A7-41F40D8EDEDE}"/>
              </a:ext>
            </a:extLst>
          </p:cNvPr>
          <p:cNvSpPr txBox="1"/>
          <p:nvPr/>
        </p:nvSpPr>
        <p:spPr>
          <a:xfrm>
            <a:off x="3645746" y="3571823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6C2881-629D-B5CB-3FFB-9737BFFFA61B}"/>
              </a:ext>
            </a:extLst>
          </p:cNvPr>
          <p:cNvSpPr txBox="1"/>
          <p:nvPr/>
        </p:nvSpPr>
        <p:spPr>
          <a:xfrm>
            <a:off x="3328031" y="2777935"/>
            <a:ext cx="133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Green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E5B2AD-D60B-DBD5-904E-CAC63A1FB5DA}"/>
              </a:ext>
            </a:extLst>
          </p:cNvPr>
          <p:cNvGraphicFramePr>
            <a:graphicFrameLocks noGrp="1"/>
          </p:cNvGraphicFramePr>
          <p:nvPr/>
        </p:nvGraphicFramePr>
        <p:xfrm>
          <a:off x="4676235" y="1079905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31C61F3-8BD3-7FF7-2B72-710C32EF94B9}"/>
              </a:ext>
            </a:extLst>
          </p:cNvPr>
          <p:cNvSpPr txBox="1"/>
          <p:nvPr/>
        </p:nvSpPr>
        <p:spPr>
          <a:xfrm>
            <a:off x="8194876" y="2161843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Range: [0, 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D0D78-EDC2-61ED-4D4F-931EC52F23E8}"/>
              </a:ext>
            </a:extLst>
          </p:cNvPr>
          <p:cNvSpPr txBox="1"/>
          <p:nvPr/>
        </p:nvSpPr>
        <p:spPr>
          <a:xfrm>
            <a:off x="8194876" y="2899289"/>
            <a:ext cx="136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Range: [0, 1]</a:t>
            </a:r>
          </a:p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906EC-3317-F5AE-7A9F-A2D06B6F3327}"/>
              </a:ext>
            </a:extLst>
          </p:cNvPr>
          <p:cNvSpPr txBox="1"/>
          <p:nvPr/>
        </p:nvSpPr>
        <p:spPr>
          <a:xfrm>
            <a:off x="8194876" y="3614863"/>
            <a:ext cx="136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Range: [0, 1]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Filter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CSCI 5722/4722: Computer Vision</a:t>
            </a:r>
          </a:p>
          <a:p>
            <a:r>
              <a:rPr lang="en-US"/>
              <a:t>Spring 2024</a:t>
            </a:r>
          </a:p>
          <a:p>
            <a:r>
              <a:rPr lang="en-US"/>
              <a:t>Dr. Tom Yeh</a:t>
            </a:r>
          </a:p>
          <a:p>
            <a:r>
              <a:rPr lang="en-US"/>
              <a:t>Dr. Mehdi </a:t>
            </a:r>
            <a:r>
              <a:rPr lang="en-US" err="1"/>
              <a:t>Moghari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7A57F-2C5F-8136-0778-9E66C84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A2C8A-0067-6521-E930-5A7A1D24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F63D-DD8F-696F-C282-91D6D6B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RGB: Float </a:t>
            </a:r>
            <a:r>
              <a:rPr lang="en-US">
                <a:sym typeface="Wingdings" pitchFamily="2" charset="2"/>
              </a:rPr>
              <a:t> Integer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81D23-07AF-0ED1-8203-0E90DAF6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51F020-556B-44F1-7C9B-5447BF5A7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2129"/>
              </p:ext>
            </p:extLst>
          </p:nvPr>
        </p:nvGraphicFramePr>
        <p:xfrm>
          <a:off x="4676235" y="3259290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16F77F-1B47-715C-5B39-4F6382664CA1}"/>
              </a:ext>
            </a:extLst>
          </p:cNvPr>
          <p:cNvGraphicFramePr>
            <a:graphicFrameLocks noGrp="1"/>
          </p:cNvGraphicFramePr>
          <p:nvPr/>
        </p:nvGraphicFramePr>
        <p:xfrm>
          <a:off x="4676235" y="2072189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1AE20-EE44-319B-FCD1-6E9EAB41C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25049"/>
              </p:ext>
            </p:extLst>
          </p:nvPr>
        </p:nvGraphicFramePr>
        <p:xfrm>
          <a:off x="4676235" y="2678717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F2510D8-1BF9-FB38-72E2-D033EDDA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05015"/>
              </p:ext>
            </p:extLst>
          </p:nvPr>
        </p:nvGraphicFramePr>
        <p:xfrm>
          <a:off x="4659165" y="5088760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734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7608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2AB1057-BB38-C9A2-7687-B7E718F41303}"/>
              </a:ext>
            </a:extLst>
          </p:cNvPr>
          <p:cNvSpPr txBox="1"/>
          <p:nvPr/>
        </p:nvSpPr>
        <p:spPr>
          <a:xfrm>
            <a:off x="3703519" y="2065430"/>
            <a:ext cx="89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98C394-539B-31D1-CF42-6A81C1B0DD90}"/>
              </a:ext>
            </a:extLst>
          </p:cNvPr>
          <p:cNvSpPr txBox="1"/>
          <p:nvPr/>
        </p:nvSpPr>
        <p:spPr>
          <a:xfrm>
            <a:off x="3645746" y="3202212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Blue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D6777-48FA-9E5B-587D-F439B6C5C5AF}"/>
              </a:ext>
            </a:extLst>
          </p:cNvPr>
          <p:cNvSpPr txBox="1"/>
          <p:nvPr/>
        </p:nvSpPr>
        <p:spPr>
          <a:xfrm>
            <a:off x="3328031" y="2627587"/>
            <a:ext cx="133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Green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9A5D87-2A27-835E-9775-AC2DB247FAC7}"/>
              </a:ext>
            </a:extLst>
          </p:cNvPr>
          <p:cNvGraphicFramePr>
            <a:graphicFrameLocks noGrp="1"/>
          </p:cNvGraphicFramePr>
          <p:nvPr/>
        </p:nvGraphicFramePr>
        <p:xfrm>
          <a:off x="4676235" y="1079905"/>
          <a:ext cx="32918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EA0DBA-6F8D-DDD6-AA70-C9635A763024}"/>
              </a:ext>
            </a:extLst>
          </p:cNvPr>
          <p:cNvSpPr txBox="1"/>
          <p:nvPr/>
        </p:nvSpPr>
        <p:spPr>
          <a:xfrm>
            <a:off x="8194876" y="2161843"/>
            <a:ext cx="1365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Range: [0, 1]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EE5913-6FEF-0F45-57C7-F574ACC5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886598"/>
              </p:ext>
            </p:extLst>
          </p:nvPr>
        </p:nvGraphicFramePr>
        <p:xfrm>
          <a:off x="4676235" y="3864790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1045553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44576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07E94C9-6086-3124-43DF-3F5024A8C4A8}"/>
              </a:ext>
            </a:extLst>
          </p:cNvPr>
          <p:cNvSpPr txBox="1"/>
          <p:nvPr/>
        </p:nvSpPr>
        <p:spPr>
          <a:xfrm>
            <a:off x="4069835" y="3845220"/>
            <a:ext cx="49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.*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1A4DF8-D01E-5E68-8919-87B423D05B5B}"/>
              </a:ext>
            </a:extLst>
          </p:cNvPr>
          <p:cNvSpPr txBox="1"/>
          <p:nvPr/>
        </p:nvSpPr>
        <p:spPr>
          <a:xfrm>
            <a:off x="8104207" y="5088760"/>
            <a:ext cx="159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Range: [0, 255]</a:t>
            </a:r>
          </a:p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EBED72-894F-7515-A889-EE1752D50DD9}"/>
              </a:ext>
            </a:extLst>
          </p:cNvPr>
          <p:cNvSpPr txBox="1"/>
          <p:nvPr/>
        </p:nvSpPr>
        <p:spPr>
          <a:xfrm>
            <a:off x="3651993" y="4962467"/>
            <a:ext cx="897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C539FF-81A9-C1F7-FD54-67E134F11756}"/>
              </a:ext>
            </a:extLst>
          </p:cNvPr>
          <p:cNvSpPr txBox="1"/>
          <p:nvPr/>
        </p:nvSpPr>
        <p:spPr>
          <a:xfrm>
            <a:off x="3594220" y="6099249"/>
            <a:ext cx="1013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Blue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C9A1E-A919-3AB1-5B9F-CFBFDED11ED5}"/>
              </a:ext>
            </a:extLst>
          </p:cNvPr>
          <p:cNvSpPr txBox="1"/>
          <p:nvPr/>
        </p:nvSpPr>
        <p:spPr>
          <a:xfrm>
            <a:off x="3276505" y="5524624"/>
            <a:ext cx="1331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23918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F8178-7ACD-CB6C-A93A-CC7A5BB8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1D Filtering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762B0-F883-AAB1-0CF6-E2A3352A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15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929D-A569-4A1E-4AAF-5DF015F1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227B-83E5-ED3A-2565-0CEA66C6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Single Channel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C11D9-5522-470E-CE9E-62D7033A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53E2A3-46E3-232E-1BC5-186717A57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29163"/>
              </p:ext>
            </p:extLst>
          </p:nvPr>
        </p:nvGraphicFramePr>
        <p:xfrm>
          <a:off x="4772107" y="3066696"/>
          <a:ext cx="54864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335EA9-40A0-88A8-8BCB-8ABB12E95364}"/>
              </a:ext>
            </a:extLst>
          </p:cNvPr>
          <p:cNvGraphicFramePr>
            <a:graphicFrameLocks noGrp="1"/>
          </p:cNvGraphicFramePr>
          <p:nvPr/>
        </p:nvGraphicFramePr>
        <p:xfrm>
          <a:off x="4772107" y="4875400"/>
          <a:ext cx="54864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3669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2C9C08-1784-DB50-36DB-D321D033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6760"/>
              </p:ext>
            </p:extLst>
          </p:nvPr>
        </p:nvGraphicFramePr>
        <p:xfrm>
          <a:off x="2773016" y="4875400"/>
          <a:ext cx="164592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28031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28614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10687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30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8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28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C22A-16E8-66EA-03C5-E702C662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Two Channels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AC3C4-E039-0CE4-83BC-930F83AB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148713-9CC0-4899-38EC-F70C2B9D5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35332"/>
              </p:ext>
            </p:extLst>
          </p:nvPr>
        </p:nvGraphicFramePr>
        <p:xfrm>
          <a:off x="4772107" y="3066696"/>
          <a:ext cx="54864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8DF70E-ED1A-53B1-AC1B-0443C09ED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25631"/>
              </p:ext>
            </p:extLst>
          </p:nvPr>
        </p:nvGraphicFramePr>
        <p:xfrm>
          <a:off x="4772107" y="4875400"/>
          <a:ext cx="54864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3669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8D6E92-6868-01B9-48BC-3CBB3925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195078"/>
              </p:ext>
            </p:extLst>
          </p:nvPr>
        </p:nvGraphicFramePr>
        <p:xfrm>
          <a:off x="2773016" y="4875400"/>
          <a:ext cx="164592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28031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28614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10687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30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8689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B8FF3F-DB84-790C-A043-8B3C5D1D8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8683"/>
              </p:ext>
            </p:extLst>
          </p:nvPr>
        </p:nvGraphicFramePr>
        <p:xfrm>
          <a:off x="4772107" y="1257992"/>
          <a:ext cx="54864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A3128D-0AE5-83DB-FF0A-1AEE9E78D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919608"/>
              </p:ext>
            </p:extLst>
          </p:nvPr>
        </p:nvGraphicFramePr>
        <p:xfrm>
          <a:off x="838200" y="4875400"/>
          <a:ext cx="164592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2280316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286140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106877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30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38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885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3F7A-71FD-C565-AD93-70372B62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One Channel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1AD3E-2B2E-9FB9-BD13-2CB059EF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F52BFF-B318-32D4-EF2A-522F12C92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54218"/>
              </p:ext>
            </p:extLst>
          </p:nvPr>
        </p:nvGraphicFramePr>
        <p:xfrm>
          <a:off x="5726263" y="2229677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8E506D7-4BF2-E046-2CC0-2B50C8B42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20902"/>
              </p:ext>
            </p:extLst>
          </p:nvPr>
        </p:nvGraphicFramePr>
        <p:xfrm>
          <a:off x="5726263" y="3561521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946062-E24D-9E92-F744-F3645D563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75511"/>
              </p:ext>
            </p:extLst>
          </p:nvPr>
        </p:nvGraphicFramePr>
        <p:xfrm>
          <a:off x="4469295" y="4992893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0AFD7F-4574-C3F0-7DB3-017CEA8DB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23660"/>
              </p:ext>
            </p:extLst>
          </p:nvPr>
        </p:nvGraphicFramePr>
        <p:xfrm>
          <a:off x="3150704" y="4992893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DDF044-CE47-373D-AE39-D9750F095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15296"/>
              </p:ext>
            </p:extLst>
          </p:nvPr>
        </p:nvGraphicFramePr>
        <p:xfrm>
          <a:off x="5726263" y="4992893"/>
          <a:ext cx="3657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22476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79752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85132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643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149006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932164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392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BE837-568D-2B82-27EC-3C9EEA27C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6063-145E-A4D1-34D0-0F6DCE7A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One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82DD2-54AC-FE74-F456-85B6CBB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DF8FA5-05AB-D0B2-56AA-245805C91A8D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2229677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638B83-689E-8A27-D765-C3BC7EB40CD2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3561521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C63CC0-4241-31A9-0E83-09716029794C}"/>
              </a:ext>
            </a:extLst>
          </p:cNvPr>
          <p:cNvGraphicFramePr>
            <a:graphicFrameLocks noGrp="1"/>
          </p:cNvGraphicFramePr>
          <p:nvPr/>
        </p:nvGraphicFramePr>
        <p:xfrm>
          <a:off x="4469295" y="4992893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108646-4CF5-B48C-2531-CD6CF0FDA2EA}"/>
              </a:ext>
            </a:extLst>
          </p:cNvPr>
          <p:cNvGraphicFramePr>
            <a:graphicFrameLocks noGrp="1"/>
          </p:cNvGraphicFramePr>
          <p:nvPr/>
        </p:nvGraphicFramePr>
        <p:xfrm>
          <a:off x="3150704" y="4992893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8888607-8E7A-F732-D25B-75C5B15397B7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4992893"/>
          <a:ext cx="3657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22476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79752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85132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643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149006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932164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927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6374-2B0E-8C14-766F-8AAED613E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C749-98A8-05AE-B328-F31D9BFA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One Neighbor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FDE34-2352-959F-91AE-61D01362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5A53CE-40E9-9DD2-2517-E00B67F5A751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2229677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AAB41F-7C3C-744E-9E62-5E34FF542F42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3561521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6D2602-EFED-68DE-8CEF-4C630F44664C}"/>
              </a:ext>
            </a:extLst>
          </p:cNvPr>
          <p:cNvGraphicFramePr>
            <a:graphicFrameLocks noGrp="1"/>
          </p:cNvGraphicFramePr>
          <p:nvPr/>
        </p:nvGraphicFramePr>
        <p:xfrm>
          <a:off x="4469295" y="4992893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F219B8-EFAD-6494-F2B4-BA941578C116}"/>
              </a:ext>
            </a:extLst>
          </p:cNvPr>
          <p:cNvGraphicFramePr>
            <a:graphicFrameLocks noGrp="1"/>
          </p:cNvGraphicFramePr>
          <p:nvPr/>
        </p:nvGraphicFramePr>
        <p:xfrm>
          <a:off x="3150704" y="4992893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B03D21-C9B7-E845-D47F-91EA7709623B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4992893"/>
          <a:ext cx="3657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22476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79752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85132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643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149006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932164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22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F9F1-90CC-8ED9-E855-6063F02D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D82A-630C-D764-B418-712B8F1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One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46A12-16E3-3DF5-718B-95D95A1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8F7B1C-A4ED-F458-5389-E30458D91FF1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2229677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9FEBFD-1DCB-43F9-FE0D-FECCFEEA7B2D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3561521"/>
          <a:ext cx="3657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620110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37727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16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DD1E5E-2477-28E1-3803-FF14C3CB588A}"/>
              </a:ext>
            </a:extLst>
          </p:cNvPr>
          <p:cNvGraphicFramePr>
            <a:graphicFrameLocks noGrp="1"/>
          </p:cNvGraphicFramePr>
          <p:nvPr/>
        </p:nvGraphicFramePr>
        <p:xfrm>
          <a:off x="4469295" y="4992893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C0CFA5E-3AA8-62C8-63DA-B0652EFADC6B}"/>
              </a:ext>
            </a:extLst>
          </p:cNvPr>
          <p:cNvGraphicFramePr>
            <a:graphicFrameLocks noGrp="1"/>
          </p:cNvGraphicFramePr>
          <p:nvPr/>
        </p:nvGraphicFramePr>
        <p:xfrm>
          <a:off x="3150704" y="4992893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C3EB85-C987-F85D-2764-64FFEDB955D6}"/>
              </a:ext>
            </a:extLst>
          </p:cNvPr>
          <p:cNvGraphicFramePr>
            <a:graphicFrameLocks noGrp="1"/>
          </p:cNvGraphicFramePr>
          <p:nvPr/>
        </p:nvGraphicFramePr>
        <p:xfrm>
          <a:off x="5726263" y="4992893"/>
          <a:ext cx="36576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22476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79752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885132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64386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149006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9321649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357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AB6A-520B-ACA7-6359-85A481759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18CF-28CE-4175-4638-B9A0AA12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1 Neighbor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8D871A-532D-96EC-84B6-9693A99B7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47EE80-92C4-9A74-24AC-3BCADC67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20665"/>
              </p:ext>
            </p:extLst>
          </p:nvPr>
        </p:nvGraphicFramePr>
        <p:xfrm>
          <a:off x="5364480" y="2483835"/>
          <a:ext cx="14630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E46C242-4821-C9BF-6D1E-3B403F7FC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75778"/>
              </p:ext>
            </p:extLst>
          </p:nvPr>
        </p:nvGraphicFramePr>
        <p:xfrm>
          <a:off x="3770055" y="4161928"/>
          <a:ext cx="7315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79E980-B738-4936-6239-D91AEC8ADAF7}"/>
              </a:ext>
            </a:extLst>
          </p:cNvPr>
          <p:cNvGraphicFramePr>
            <a:graphicFrameLocks noGrp="1"/>
          </p:cNvGraphicFramePr>
          <p:nvPr/>
        </p:nvGraphicFramePr>
        <p:xfrm>
          <a:off x="5364480" y="4143807"/>
          <a:ext cx="14630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FE15CB-490E-EF7F-12AB-37047EF12B41}"/>
              </a:ext>
            </a:extLst>
          </p:cNvPr>
          <p:cNvSpPr txBox="1"/>
          <p:nvPr/>
        </p:nvSpPr>
        <p:spPr>
          <a:xfrm>
            <a:off x="5470096" y="5680887"/>
            <a:ext cx="559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Number of new cells added = ___________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4998BC-6163-6493-26B6-46A02C4FE2E5}"/>
              </a:ext>
            </a:extLst>
          </p:cNvPr>
          <p:cNvSpPr txBox="1"/>
          <p:nvPr/>
        </p:nvSpPr>
        <p:spPr>
          <a:xfrm>
            <a:off x="824459" y="1358417"/>
            <a:ext cx="28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Copy, add rows and columns</a:t>
            </a:r>
          </a:p>
          <a:p>
            <a:r>
              <a:rPr lang="en-US"/>
              <a:t>Show your work</a:t>
            </a:r>
          </a:p>
        </p:txBody>
      </p:sp>
    </p:spTree>
    <p:extLst>
      <p:ext uri="{BB962C8B-B14F-4D97-AF65-F5344CB8AC3E}">
        <p14:creationId xmlns:p14="http://schemas.microsoft.com/office/powerpoint/2010/main" val="3052779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E05D7-832E-DC46-9718-506160EAC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0BD3-8F0A-25F0-14AD-D2FF60B4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1 Channel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F1CAC8-A068-9CD6-BB89-739A38B6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89B0FF-16CF-E2E6-401E-573E706C9BE8}"/>
              </a:ext>
            </a:extLst>
          </p:cNvPr>
          <p:cNvGraphicFramePr>
            <a:graphicFrameLocks noGrp="1"/>
          </p:cNvGraphicFramePr>
          <p:nvPr/>
        </p:nvGraphicFramePr>
        <p:xfrm>
          <a:off x="5364480" y="2483835"/>
          <a:ext cx="14630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B6001F-F35E-7FA1-7783-B0C03B7C6691}"/>
              </a:ext>
            </a:extLst>
          </p:cNvPr>
          <p:cNvGraphicFramePr>
            <a:graphicFrameLocks noGrp="1"/>
          </p:cNvGraphicFramePr>
          <p:nvPr/>
        </p:nvGraphicFramePr>
        <p:xfrm>
          <a:off x="3770055" y="4161928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292009-06B1-EC79-E0AF-769E34158468}"/>
              </a:ext>
            </a:extLst>
          </p:cNvPr>
          <p:cNvGraphicFramePr>
            <a:graphicFrameLocks noGrp="1"/>
          </p:cNvGraphicFramePr>
          <p:nvPr/>
        </p:nvGraphicFramePr>
        <p:xfrm>
          <a:off x="5364480" y="4143807"/>
          <a:ext cx="14630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CAFB81-FCAA-B1BE-D23C-3EBC79EE8E43}"/>
              </a:ext>
            </a:extLst>
          </p:cNvPr>
          <p:cNvSpPr txBox="1"/>
          <p:nvPr/>
        </p:nvSpPr>
        <p:spPr>
          <a:xfrm>
            <a:off x="5470096" y="5680887"/>
            <a:ext cx="559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Number of new cells added = ___________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972F4C-E196-4256-C1F2-BC39196B229A}"/>
              </a:ext>
            </a:extLst>
          </p:cNvPr>
          <p:cNvSpPr txBox="1"/>
          <p:nvPr/>
        </p:nvSpPr>
        <p:spPr>
          <a:xfrm>
            <a:off x="415121" y="6037662"/>
            <a:ext cx="15129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% 4 = 2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57B9B4-323F-301D-DE18-6F731DED3066}"/>
              </a:ext>
            </a:extLst>
          </p:cNvPr>
          <p:cNvSpPr txBox="1"/>
          <p:nvPr/>
        </p:nvSpPr>
        <p:spPr>
          <a:xfrm>
            <a:off x="8497813" y="531155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29451-297E-2E65-FA51-F02852E0243C}"/>
              </a:ext>
            </a:extLst>
          </p:cNvPr>
          <p:cNvSpPr txBox="1"/>
          <p:nvPr/>
        </p:nvSpPr>
        <p:spPr>
          <a:xfrm>
            <a:off x="824459" y="1358417"/>
            <a:ext cx="28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Copy, add rows and columns</a:t>
            </a:r>
          </a:p>
          <a:p>
            <a:r>
              <a:rPr lang="en-US"/>
              <a:t>Show your 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D958EC-E0F0-EF33-128C-1F2769F0DC8F}"/>
                  </a:ext>
                </a:extLst>
              </p14:cNvPr>
              <p14:cNvContentPartPr/>
              <p14:nvPr/>
            </p14:nvContentPartPr>
            <p14:xfrm>
              <a:off x="5241381" y="878037"/>
              <a:ext cx="1787760" cy="88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D958EC-E0F0-EF33-128C-1F2769F0D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6981" y="863643"/>
                <a:ext cx="1816200" cy="917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E49095-8802-4006-8E01-B63FB21702D8}"/>
                  </a:ext>
                </a:extLst>
              </p14:cNvPr>
              <p14:cNvContentPartPr/>
              <p14:nvPr/>
            </p14:nvContentPartPr>
            <p14:xfrm>
              <a:off x="5264781" y="1144437"/>
              <a:ext cx="1701360" cy="157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E49095-8802-4006-8E01-B63FB21702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53981" y="1133612"/>
                <a:ext cx="1722600" cy="178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423E5D-AF9A-2A4A-28DF-1596ADE6DDCF}"/>
                  </a:ext>
                </a:extLst>
              </p14:cNvPr>
              <p14:cNvContentPartPr/>
              <p14:nvPr/>
            </p14:nvContentPartPr>
            <p14:xfrm>
              <a:off x="5281341" y="1434597"/>
              <a:ext cx="1728360" cy="290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423E5D-AF9A-2A4A-28DF-1596ADE6DD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0541" y="1423784"/>
                <a:ext cx="1749600" cy="311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535D1A2-88C9-9D1C-6A40-C1CEED72FF70}"/>
                  </a:ext>
                </a:extLst>
              </p14:cNvPr>
              <p14:cNvContentPartPr/>
              <p14:nvPr/>
            </p14:nvContentPartPr>
            <p14:xfrm>
              <a:off x="2238621" y="4076637"/>
              <a:ext cx="1144800" cy="831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535D1A2-88C9-9D1C-6A40-C1CEED72FF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7821" y="4065837"/>
                <a:ext cx="116604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16B3EF3-B6B0-C6BA-87DA-DBD197375FCA}"/>
                  </a:ext>
                </a:extLst>
              </p14:cNvPr>
              <p14:cNvContentPartPr/>
              <p14:nvPr/>
            </p14:nvContentPartPr>
            <p14:xfrm>
              <a:off x="5319861" y="1246317"/>
              <a:ext cx="1654560" cy="235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16B3EF3-B6B0-C6BA-87DA-DBD197375F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5861" y="1138317"/>
                <a:ext cx="17622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953D3D3-0D69-4081-3E9E-3F38E2FED6C7}"/>
                  </a:ext>
                </a:extLst>
              </p14:cNvPr>
              <p14:cNvContentPartPr/>
              <p14:nvPr/>
            </p14:nvContentPartPr>
            <p14:xfrm>
              <a:off x="2701221" y="4158357"/>
              <a:ext cx="251280" cy="639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953D3D3-0D69-4081-3E9E-3F38E2FED6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47221" y="4050357"/>
                <a:ext cx="358920" cy="85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5B1F5E-4A55-4923-A65F-DAEAE05A5540}"/>
                  </a:ext>
                </a:extLst>
              </p14:cNvPr>
              <p14:cNvContentPartPr/>
              <p14:nvPr/>
            </p14:nvContentPartPr>
            <p14:xfrm>
              <a:off x="2724981" y="4805637"/>
              <a:ext cx="237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5B1F5E-4A55-4923-A65F-DAEAE05A55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0981" y="4697637"/>
                <a:ext cx="131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B9C6751-B179-DBD1-C2E7-8F72A8D13327}"/>
                  </a:ext>
                </a:extLst>
              </p14:cNvPr>
              <p14:cNvContentPartPr/>
              <p14:nvPr/>
            </p14:nvContentPartPr>
            <p14:xfrm>
              <a:off x="9686301" y="5644437"/>
              <a:ext cx="273960" cy="298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B9C6751-B179-DBD1-C2E7-8F72A8D133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75487" y="5633637"/>
                <a:ext cx="295228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158E8F4-58AE-C0F0-9100-0B9F646ABC8C}"/>
                  </a:ext>
                </a:extLst>
              </p14:cNvPr>
              <p14:cNvContentPartPr/>
              <p14:nvPr/>
            </p14:nvContentPartPr>
            <p14:xfrm>
              <a:off x="412341" y="408597"/>
              <a:ext cx="627480" cy="382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158E8F4-58AE-C0F0-9100-0B9F646ABC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861" y="393117"/>
                <a:ext cx="658080" cy="4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94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BD43-B72F-50E9-EC8A-489B137B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1D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85B49-E9AB-6DD3-94DD-F6562713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71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D828-18DE-415D-7E53-36F9F0D3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1 Neighbor + 1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73763C-CE3A-DAB6-E193-B46EA025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04A52F-822A-F52B-AFC0-3022C8FE9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64781"/>
              </p:ext>
            </p:extLst>
          </p:nvPr>
        </p:nvGraphicFramePr>
        <p:xfrm>
          <a:off x="5364480" y="2483835"/>
          <a:ext cx="14630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4D9ADE-A290-BDDB-BAA6-2A2A4D0E2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53953"/>
              </p:ext>
            </p:extLst>
          </p:nvPr>
        </p:nvGraphicFramePr>
        <p:xfrm>
          <a:off x="3770055" y="4161928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66D75E-2519-E4A5-F5BD-0BFB7F77B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1404"/>
              </p:ext>
            </p:extLst>
          </p:nvPr>
        </p:nvGraphicFramePr>
        <p:xfrm>
          <a:off x="5364480" y="4143807"/>
          <a:ext cx="14630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AF17FF-5292-3561-86CD-D9FBA41CB2C9}"/>
              </a:ext>
            </a:extLst>
          </p:cNvPr>
          <p:cNvSpPr txBox="1"/>
          <p:nvPr/>
        </p:nvSpPr>
        <p:spPr>
          <a:xfrm>
            <a:off x="5470096" y="5680887"/>
            <a:ext cx="559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Number of new cells added = ___________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D08EC5-D9A2-F22A-610A-B6248288BBBF}"/>
              </a:ext>
            </a:extLst>
          </p:cNvPr>
          <p:cNvSpPr txBox="1"/>
          <p:nvPr/>
        </p:nvSpPr>
        <p:spPr>
          <a:xfrm>
            <a:off x="415121" y="6037662"/>
            <a:ext cx="15129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% 6 = 2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A3C78-7D62-BC74-EA1C-6956313A4C76}"/>
              </a:ext>
            </a:extLst>
          </p:cNvPr>
          <p:cNvSpPr txBox="1"/>
          <p:nvPr/>
        </p:nvSpPr>
        <p:spPr>
          <a:xfrm>
            <a:off x="8497813" y="531155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9D2A9C-1506-3815-53D0-62DDD51A334B}"/>
              </a:ext>
            </a:extLst>
          </p:cNvPr>
          <p:cNvSpPr txBox="1"/>
          <p:nvPr/>
        </p:nvSpPr>
        <p:spPr>
          <a:xfrm>
            <a:off x="824459" y="1358417"/>
            <a:ext cx="28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Copy, add rows and columns</a:t>
            </a:r>
          </a:p>
          <a:p>
            <a:r>
              <a:rPr lang="en-US"/>
              <a:t>Show your 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2D6714-9330-BAD8-5247-6998C9DA82CC}"/>
                  </a:ext>
                </a:extLst>
              </p14:cNvPr>
              <p14:cNvContentPartPr/>
              <p14:nvPr/>
            </p14:nvContentPartPr>
            <p14:xfrm>
              <a:off x="3767541" y="4891677"/>
              <a:ext cx="1098000" cy="298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2D6714-9330-BAD8-5247-6998C9DA8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6741" y="4880864"/>
                <a:ext cx="1119240" cy="319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6A915DF-B5A4-2191-33FC-BD7004DE7A6F}"/>
                  </a:ext>
                </a:extLst>
              </p14:cNvPr>
              <p14:cNvContentPartPr/>
              <p14:nvPr/>
            </p14:nvContentPartPr>
            <p14:xfrm>
              <a:off x="5358741" y="4836957"/>
              <a:ext cx="1521360" cy="333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6A915DF-B5A4-2191-33FC-BD7004DE7A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47941" y="4826169"/>
                <a:ext cx="1542600" cy="354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FBF9CC-E532-ED8D-0F5B-3A0AD5D34880}"/>
                  </a:ext>
                </a:extLst>
              </p14:cNvPr>
              <p14:cNvContentPartPr/>
              <p14:nvPr/>
            </p14:nvContentPartPr>
            <p14:xfrm>
              <a:off x="4190901" y="4911117"/>
              <a:ext cx="227880" cy="18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FBF9CC-E532-ED8D-0F5B-3A0AD5D348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6901" y="4803117"/>
                <a:ext cx="33552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AC54C0-BE95-12EF-D7F6-29869709E62C}"/>
                  </a:ext>
                </a:extLst>
              </p14:cNvPr>
              <p14:cNvContentPartPr/>
              <p14:nvPr/>
            </p14:nvContentPartPr>
            <p14:xfrm>
              <a:off x="5343261" y="2053797"/>
              <a:ext cx="1513080" cy="6040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AC54C0-BE95-12EF-D7F6-29869709E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32464" y="2042997"/>
                <a:ext cx="1534315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9ECD8F3-00DE-34F8-3C4E-4BBE16DB7860}"/>
                  </a:ext>
                </a:extLst>
              </p14:cNvPr>
              <p14:cNvContentPartPr/>
              <p14:nvPr/>
            </p14:nvContentPartPr>
            <p14:xfrm>
              <a:off x="3250221" y="4154757"/>
              <a:ext cx="541440" cy="1042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9ECD8F3-00DE-34F8-3C4E-4BBE16DB786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39421" y="4143957"/>
                <a:ext cx="562680" cy="10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AACDC15-D27E-DEF9-B003-500AB1626A8F}"/>
                  </a:ext>
                </a:extLst>
              </p14:cNvPr>
              <p14:cNvContentPartPr/>
              <p14:nvPr/>
            </p14:nvContentPartPr>
            <p14:xfrm>
              <a:off x="9561021" y="5574597"/>
              <a:ext cx="333000" cy="418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AACDC15-D27E-DEF9-B003-500AB1626A8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0221" y="5563797"/>
                <a:ext cx="3542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451167A-4B79-C177-28A5-F6BE6D610C48}"/>
                  </a:ext>
                </a:extLst>
              </p14:cNvPr>
              <p14:cNvContentPartPr/>
              <p14:nvPr/>
            </p14:nvContentPartPr>
            <p14:xfrm>
              <a:off x="506301" y="353517"/>
              <a:ext cx="650880" cy="419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451167A-4B79-C177-28A5-F6BE6D610C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830" y="338037"/>
                <a:ext cx="681463" cy="4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359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4DE07-982B-6878-0F7D-292CC9FC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6941-C978-2768-4389-CE491961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Add 2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398CA0-11B9-89B3-561C-239B7F90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CD9B35-77D7-DE05-7850-E5149C1A81A2}"/>
              </a:ext>
            </a:extLst>
          </p:cNvPr>
          <p:cNvGraphicFramePr>
            <a:graphicFrameLocks noGrp="1"/>
          </p:cNvGraphicFramePr>
          <p:nvPr/>
        </p:nvGraphicFramePr>
        <p:xfrm>
          <a:off x="5364480" y="2483835"/>
          <a:ext cx="146304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2BCD05-7EEE-4C97-0CE7-615AD884A983}"/>
              </a:ext>
            </a:extLst>
          </p:cNvPr>
          <p:cNvGraphicFramePr>
            <a:graphicFrameLocks noGrp="1"/>
          </p:cNvGraphicFramePr>
          <p:nvPr/>
        </p:nvGraphicFramePr>
        <p:xfrm>
          <a:off x="3770055" y="4161928"/>
          <a:ext cx="109728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4205F3-8C9C-44C8-631A-443B3F87CE5D}"/>
              </a:ext>
            </a:extLst>
          </p:cNvPr>
          <p:cNvGraphicFramePr>
            <a:graphicFrameLocks noGrp="1"/>
          </p:cNvGraphicFramePr>
          <p:nvPr/>
        </p:nvGraphicFramePr>
        <p:xfrm>
          <a:off x="5364480" y="4143807"/>
          <a:ext cx="14630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FAA0F88-A1B2-8E61-1FB6-E9CE109F0E4A}"/>
              </a:ext>
            </a:extLst>
          </p:cNvPr>
          <p:cNvSpPr txBox="1"/>
          <p:nvPr/>
        </p:nvSpPr>
        <p:spPr>
          <a:xfrm>
            <a:off x="5470096" y="5680887"/>
            <a:ext cx="5596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Number of new cells added = ___________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44D063-439A-76EA-D0FF-B1DA75FE7328}"/>
              </a:ext>
            </a:extLst>
          </p:cNvPr>
          <p:cNvSpPr txBox="1"/>
          <p:nvPr/>
        </p:nvSpPr>
        <p:spPr>
          <a:xfrm>
            <a:off x="415121" y="6037662"/>
            <a:ext cx="15129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% 3 = 1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169DD-0E86-AE83-021B-BEAAA841499C}"/>
              </a:ext>
            </a:extLst>
          </p:cNvPr>
          <p:cNvSpPr txBox="1"/>
          <p:nvPr/>
        </p:nvSpPr>
        <p:spPr>
          <a:xfrm>
            <a:off x="8497813" y="531155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AC52AF-7FEB-1517-8A8F-3E01845BECDD}"/>
              </a:ext>
            </a:extLst>
          </p:cNvPr>
          <p:cNvSpPr txBox="1"/>
          <p:nvPr/>
        </p:nvSpPr>
        <p:spPr>
          <a:xfrm>
            <a:off x="824459" y="1358417"/>
            <a:ext cx="28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Copy, add rows and columns</a:t>
            </a:r>
          </a:p>
          <a:p>
            <a:r>
              <a:rPr lang="en-US"/>
              <a:t>Show your 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41A533-1865-1AAB-A147-54EC68A22AA5}"/>
                  </a:ext>
                </a:extLst>
              </p14:cNvPr>
              <p14:cNvContentPartPr/>
              <p14:nvPr/>
            </p14:nvContentPartPr>
            <p14:xfrm>
              <a:off x="6802341" y="4154757"/>
              <a:ext cx="328680" cy="729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41A533-1865-1AAB-A147-54EC68A22A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1541" y="4143957"/>
                <a:ext cx="34992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E34067-D90D-66B2-EB36-0A7398E2EE80}"/>
                  </a:ext>
                </a:extLst>
              </p14:cNvPr>
              <p14:cNvContentPartPr/>
              <p14:nvPr/>
            </p14:nvContentPartPr>
            <p14:xfrm>
              <a:off x="6793701" y="2492997"/>
              <a:ext cx="321840" cy="1066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E34067-D90D-66B2-EB36-0A7398E2EE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2901" y="2482197"/>
                <a:ext cx="343080" cy="10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957FBFF-B7BC-61B4-2A07-8BBFA8391D06}"/>
                  </a:ext>
                </a:extLst>
              </p14:cNvPr>
              <p14:cNvContentPartPr/>
              <p14:nvPr/>
            </p14:nvContentPartPr>
            <p14:xfrm>
              <a:off x="7060101" y="4178517"/>
              <a:ext cx="353160" cy="729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957FBFF-B7BC-61B4-2A07-8BBFA8391D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9301" y="4167717"/>
                <a:ext cx="37440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18E4FD-3EDE-070C-76F8-39BD8DDA7189}"/>
                  </a:ext>
                </a:extLst>
              </p14:cNvPr>
              <p14:cNvContentPartPr/>
              <p14:nvPr/>
            </p14:nvContentPartPr>
            <p14:xfrm>
              <a:off x="7044261" y="2492997"/>
              <a:ext cx="274680" cy="1073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18E4FD-3EDE-070C-76F8-39BD8DDA71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3461" y="2482197"/>
                <a:ext cx="295920" cy="10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FCEF95-BDF6-6704-3F78-CA80F4F5D356}"/>
                  </a:ext>
                </a:extLst>
              </p14:cNvPr>
              <p14:cNvContentPartPr/>
              <p14:nvPr/>
            </p14:nvContentPartPr>
            <p14:xfrm>
              <a:off x="9976461" y="5660277"/>
              <a:ext cx="321840" cy="337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FCEF95-BDF6-6704-3F78-CA80F4F5D3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65661" y="5649477"/>
                <a:ext cx="343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894932-332A-C1C0-F9BD-D6C62839F42E}"/>
                  </a:ext>
                </a:extLst>
              </p14:cNvPr>
              <p14:cNvContentPartPr/>
              <p14:nvPr/>
            </p14:nvContentPartPr>
            <p14:xfrm>
              <a:off x="443661" y="493917"/>
              <a:ext cx="533520" cy="34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894932-332A-C1C0-F9BD-D6C62839F4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8181" y="478453"/>
                <a:ext cx="564120" cy="3758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7743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F218-1A8E-19CD-6CE6-99B98511F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A323801C-53BC-4D42-1B92-2B1A43357375}"/>
              </a:ext>
            </a:extLst>
          </p:cNvPr>
          <p:cNvSpPr/>
          <p:nvPr/>
        </p:nvSpPr>
        <p:spPr>
          <a:xfrm>
            <a:off x="5629302" y="972880"/>
            <a:ext cx="2678652" cy="36159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A6CE0-E54A-FF06-0F79-BB66D290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 to 2 channels, 3 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3B4C7-AF49-A63C-AC99-314DEC26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108E6C-55CA-DADC-EE83-6AE24D7918E0}"/>
              </a:ext>
            </a:extLst>
          </p:cNvPr>
          <p:cNvGraphicFramePr>
            <a:graphicFrameLocks noGrp="1"/>
          </p:cNvGraphicFramePr>
          <p:nvPr/>
        </p:nvGraphicFramePr>
        <p:xfrm>
          <a:off x="5723709" y="3550635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69F589-3F3B-533F-3049-E86E5ED66EE7}"/>
              </a:ext>
            </a:extLst>
          </p:cNvPr>
          <p:cNvGraphicFramePr>
            <a:graphicFrameLocks noGrp="1"/>
          </p:cNvGraphicFramePr>
          <p:nvPr/>
        </p:nvGraphicFramePr>
        <p:xfrm>
          <a:off x="4488513" y="4793300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FA21EA-9686-B9B6-4777-454862BB5EEA}"/>
              </a:ext>
            </a:extLst>
          </p:cNvPr>
          <p:cNvGraphicFramePr>
            <a:graphicFrameLocks noGrp="1"/>
          </p:cNvGraphicFramePr>
          <p:nvPr/>
        </p:nvGraphicFramePr>
        <p:xfrm>
          <a:off x="5723709" y="4793300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CEA96C-9204-A6B2-E754-2BE52CAC7B1F}"/>
              </a:ext>
            </a:extLst>
          </p:cNvPr>
          <p:cNvSpPr txBox="1"/>
          <p:nvPr/>
        </p:nvSpPr>
        <p:spPr>
          <a:xfrm>
            <a:off x="824459" y="1358417"/>
            <a:ext cx="28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Copy, add rows and columns</a:t>
            </a:r>
          </a:p>
          <a:p>
            <a:r>
              <a:rPr lang="en-US"/>
              <a:t>Show your work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DDE642-C837-5981-94C7-57D9DFBE00A4}"/>
              </a:ext>
            </a:extLst>
          </p:cNvPr>
          <p:cNvSpPr/>
          <p:nvPr/>
        </p:nvSpPr>
        <p:spPr>
          <a:xfrm>
            <a:off x="531620" y="4680750"/>
            <a:ext cx="4887884" cy="1716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7868D2-87CA-9607-115D-687343B2B3A9}"/>
              </a:ext>
            </a:extLst>
          </p:cNvPr>
          <p:cNvSpPr/>
          <p:nvPr/>
        </p:nvSpPr>
        <p:spPr>
          <a:xfrm>
            <a:off x="5620405" y="4680750"/>
            <a:ext cx="2693108" cy="1716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69F125-F93E-1CDB-AEB2-4EA89822D668}"/>
              </a:ext>
            </a:extLst>
          </p:cNvPr>
          <p:cNvSpPr txBox="1"/>
          <p:nvPr/>
        </p:nvSpPr>
        <p:spPr>
          <a:xfrm>
            <a:off x="10095970" y="1862510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 a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C68FA2-5844-0FE0-E652-D9E30DC4F51C}"/>
              </a:ext>
            </a:extLst>
          </p:cNvPr>
          <p:cNvSpPr txBox="1"/>
          <p:nvPr/>
        </p:nvSpPr>
        <p:spPr>
          <a:xfrm>
            <a:off x="10960992" y="1822707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D01F7E4-7DC6-F30F-8400-C5077C552678}"/>
              </a:ext>
            </a:extLst>
          </p:cNvPr>
          <p:cNvSpPr txBox="1"/>
          <p:nvPr/>
        </p:nvSpPr>
        <p:spPr>
          <a:xfrm>
            <a:off x="8710518" y="2576834"/>
            <a:ext cx="3018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shape(K) = (______,  _______)</a:t>
            </a:r>
          </a:p>
          <a:p>
            <a:endParaRPr lang="en-US"/>
          </a:p>
          <a:p>
            <a:r>
              <a:rPr lang="en-US"/>
              <a:t>shape(X) = (______,  _______)</a:t>
            </a:r>
          </a:p>
          <a:p>
            <a:endParaRPr lang="en-US"/>
          </a:p>
          <a:p>
            <a:r>
              <a:rPr lang="en-US"/>
              <a:t>shape(Z) = (______,  _______)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7F356D8-3712-7078-D3E9-1F47E25009F0}"/>
              </a:ext>
            </a:extLst>
          </p:cNvPr>
          <p:cNvSpPr txBox="1"/>
          <p:nvPr/>
        </p:nvSpPr>
        <p:spPr>
          <a:xfrm>
            <a:off x="8818335" y="5530578"/>
            <a:ext cx="29629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sum(a)=12; sum(b)=14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F9CDF88-F5E4-B301-A566-6A0423907471}"/>
              </a:ext>
            </a:extLst>
          </p:cNvPr>
          <p:cNvSpPr txBox="1"/>
          <p:nvPr/>
        </p:nvSpPr>
        <p:spPr>
          <a:xfrm>
            <a:off x="8291577" y="4588822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80CCC01-0A1A-EC5D-2766-1EE3D04198C5}"/>
              </a:ext>
            </a:extLst>
          </p:cNvPr>
          <p:cNvSpPr txBox="1"/>
          <p:nvPr/>
        </p:nvSpPr>
        <p:spPr>
          <a:xfrm>
            <a:off x="8340081" y="88383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C0072C2-DBE3-A770-B793-7B7FFA0B1CB4}"/>
              </a:ext>
            </a:extLst>
          </p:cNvPr>
          <p:cNvSpPr txBox="1"/>
          <p:nvPr/>
        </p:nvSpPr>
        <p:spPr>
          <a:xfrm>
            <a:off x="461977" y="419544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3C6583D-6544-15DE-86B3-94F35A01484C}"/>
              </a:ext>
            </a:extLst>
          </p:cNvPr>
          <p:cNvSpPr/>
          <p:nvPr/>
        </p:nvSpPr>
        <p:spPr>
          <a:xfrm>
            <a:off x="9991179" y="2312803"/>
            <a:ext cx="695046" cy="17524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3B959AD-6AD7-8421-D9E9-C5779F75220E}"/>
              </a:ext>
            </a:extLst>
          </p:cNvPr>
          <p:cNvSpPr/>
          <p:nvPr/>
        </p:nvSpPr>
        <p:spPr>
          <a:xfrm>
            <a:off x="10860236" y="2312803"/>
            <a:ext cx="695046" cy="17524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68DE592-8E64-AEBB-D18C-18391298AFDA}"/>
                  </a:ext>
                </a:extLst>
              </p14:cNvPr>
              <p14:cNvContentPartPr/>
              <p14:nvPr/>
            </p14:nvContentPartPr>
            <p14:xfrm>
              <a:off x="5751861" y="2696757"/>
              <a:ext cx="1159560" cy="643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68DE592-8E64-AEBB-D18C-18391298AF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1064" y="2685951"/>
                <a:ext cx="1180793" cy="664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FF7AA8-D3C3-5CAA-BBE9-08CC6F35B4B9}"/>
                  </a:ext>
                </a:extLst>
              </p14:cNvPr>
              <p14:cNvContentPartPr/>
              <p14:nvPr/>
            </p14:nvContentPartPr>
            <p14:xfrm>
              <a:off x="3493221" y="4753437"/>
              <a:ext cx="855000" cy="648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FF7AA8-D3C3-5CAA-BBE9-08CC6F35B4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2421" y="4742637"/>
                <a:ext cx="876240" cy="66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FCEC7C-A001-183F-C207-3E50D886811A}"/>
                  </a:ext>
                </a:extLst>
              </p14:cNvPr>
              <p14:cNvContentPartPr/>
              <p14:nvPr/>
            </p14:nvContentPartPr>
            <p14:xfrm>
              <a:off x="5805861" y="2947677"/>
              <a:ext cx="1050840" cy="102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FCEC7C-A001-183F-C207-3E50D88681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1861" y="2839677"/>
                <a:ext cx="1158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8DB0FFF-E4FB-486F-F82E-4003D3B49663}"/>
                  </a:ext>
                </a:extLst>
              </p14:cNvPr>
              <p14:cNvContentPartPr/>
              <p14:nvPr/>
            </p14:nvContentPartPr>
            <p14:xfrm>
              <a:off x="3814701" y="4829037"/>
              <a:ext cx="227880" cy="502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8DB0FFF-E4FB-486F-F82E-4003D3B496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0701" y="4720960"/>
                <a:ext cx="335520" cy="717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62E0902-7634-F405-4E41-2A17C683E10C}"/>
                  </a:ext>
                </a:extLst>
              </p14:cNvPr>
              <p14:cNvContentPartPr/>
              <p14:nvPr/>
            </p14:nvContentPartPr>
            <p14:xfrm>
              <a:off x="3571341" y="5236917"/>
              <a:ext cx="1788120" cy="376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62E0902-7634-F405-4E41-2A17C683E1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60539" y="5226117"/>
                <a:ext cx="1809364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3B76E5-986A-7F8E-32BA-6B34478A9459}"/>
                  </a:ext>
                </a:extLst>
              </p14:cNvPr>
              <p14:cNvContentPartPr/>
              <p14:nvPr/>
            </p14:nvContentPartPr>
            <p14:xfrm>
              <a:off x="5696061" y="5315037"/>
              <a:ext cx="1113480" cy="313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3B76E5-986A-7F8E-32BA-6B34478A94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5264" y="5304237"/>
                <a:ext cx="1134713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4163C34-39EB-D0F2-E7A8-7F25D7D7E48F}"/>
                  </a:ext>
                </a:extLst>
              </p14:cNvPr>
              <p14:cNvContentPartPr/>
              <p14:nvPr/>
            </p14:nvContentPartPr>
            <p14:xfrm>
              <a:off x="10125501" y="2547717"/>
              <a:ext cx="329760" cy="259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4163C34-39EB-D0F2-E7A8-7F25D7D7E4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14701" y="2536902"/>
                <a:ext cx="351000" cy="280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70E2087-2742-9BCA-6AA3-9B8F15EE7BA1}"/>
                  </a:ext>
                </a:extLst>
              </p14:cNvPr>
              <p14:cNvContentPartPr/>
              <p14:nvPr/>
            </p14:nvContentPartPr>
            <p14:xfrm>
              <a:off x="11066181" y="2508477"/>
              <a:ext cx="204120" cy="282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70E2087-2742-9BCA-6AA3-9B8F15EE7B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55381" y="2497677"/>
                <a:ext cx="225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9874741-18B7-17DA-8229-B3A5E16BF8E3}"/>
                  </a:ext>
                </a:extLst>
              </p14:cNvPr>
              <p14:cNvContentPartPr/>
              <p14:nvPr/>
            </p14:nvContentPartPr>
            <p14:xfrm>
              <a:off x="10156821" y="3003477"/>
              <a:ext cx="172800" cy="289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9874741-18B7-17DA-8229-B3A5E16BF8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6021" y="2992690"/>
                <a:ext cx="194040" cy="310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689B84C-DEDB-F104-2FEC-29649C4E9D3D}"/>
                  </a:ext>
                </a:extLst>
              </p14:cNvPr>
              <p14:cNvContentPartPr/>
              <p14:nvPr/>
            </p14:nvContentPartPr>
            <p14:xfrm>
              <a:off x="11089581" y="2983317"/>
              <a:ext cx="223200" cy="356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689B84C-DEDB-F104-2FEC-29649C4E9D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78781" y="2972506"/>
                <a:ext cx="244440" cy="378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7717336-4080-9015-FA56-91E94D85F62A}"/>
                  </a:ext>
                </a:extLst>
              </p14:cNvPr>
              <p14:cNvContentPartPr/>
              <p14:nvPr/>
            </p14:nvContentPartPr>
            <p14:xfrm>
              <a:off x="10156821" y="3629517"/>
              <a:ext cx="226080" cy="243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7717336-4080-9015-FA56-91E94D85F6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46021" y="3618717"/>
                <a:ext cx="247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E8A669A-7169-A17E-15D6-75C53E2A4BA5}"/>
                  </a:ext>
                </a:extLst>
              </p14:cNvPr>
              <p14:cNvContentPartPr/>
              <p14:nvPr/>
            </p14:nvContentPartPr>
            <p14:xfrm>
              <a:off x="11114061" y="3582717"/>
              <a:ext cx="248760" cy="3452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E8A669A-7169-A17E-15D6-75C53E2A4B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03261" y="3571917"/>
                <a:ext cx="2700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FA02895-032A-FD9B-1324-BB174FB22B10}"/>
                  </a:ext>
                </a:extLst>
              </p14:cNvPr>
              <p14:cNvContentPartPr/>
              <p14:nvPr/>
            </p14:nvContentPartPr>
            <p14:xfrm>
              <a:off x="451221" y="392037"/>
              <a:ext cx="596160" cy="384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FA02895-032A-FD9B-1324-BB174FB22B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5741" y="376557"/>
                <a:ext cx="626760" cy="4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832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D9DE186F-8A06-422D-1196-A7C9DD8FEDFF}"/>
              </a:ext>
            </a:extLst>
          </p:cNvPr>
          <p:cNvSpPr/>
          <p:nvPr/>
        </p:nvSpPr>
        <p:spPr>
          <a:xfrm>
            <a:off x="5629302" y="972880"/>
            <a:ext cx="2678652" cy="36159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4CBFD-43B8-4755-869B-B0D8C420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Scale to 4 channels, 5 filters, 6 inputs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B6285F-57FA-D866-FDB0-7F4771D1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F761D4-B0AC-A928-AC79-0FF286FE4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19383"/>
              </p:ext>
            </p:extLst>
          </p:nvPr>
        </p:nvGraphicFramePr>
        <p:xfrm>
          <a:off x="5723709" y="3550635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4249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1152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F88C0C-815B-9EC6-A64B-CAB63BF4A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4711"/>
              </p:ext>
            </p:extLst>
          </p:nvPr>
        </p:nvGraphicFramePr>
        <p:xfrm>
          <a:off x="4488513" y="4793300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6026641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462836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65631352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796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96322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E890A48-F792-9BA4-8E0B-2AAF7DF73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93384"/>
              </p:ext>
            </p:extLst>
          </p:nvPr>
        </p:nvGraphicFramePr>
        <p:xfrm>
          <a:off x="5723709" y="4793300"/>
          <a:ext cx="10972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833848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5609920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71029941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8996153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264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432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569DF61-CED5-11C5-79A0-991B4C376F33}"/>
              </a:ext>
            </a:extLst>
          </p:cNvPr>
          <p:cNvSpPr txBox="1"/>
          <p:nvPr/>
        </p:nvSpPr>
        <p:spPr>
          <a:xfrm>
            <a:off x="824459" y="1358417"/>
            <a:ext cx="2854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Copy, add rows and columns</a:t>
            </a:r>
          </a:p>
          <a:p>
            <a:r>
              <a:rPr lang="en-US"/>
              <a:t>Show your work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9D427D-6581-EC50-09BF-AD0AFFA2DD1C}"/>
              </a:ext>
            </a:extLst>
          </p:cNvPr>
          <p:cNvSpPr/>
          <p:nvPr/>
        </p:nvSpPr>
        <p:spPr>
          <a:xfrm>
            <a:off x="531620" y="4680750"/>
            <a:ext cx="4887884" cy="1716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3F0709-971B-3E76-5D40-C68E9E5CE85E}"/>
              </a:ext>
            </a:extLst>
          </p:cNvPr>
          <p:cNvSpPr/>
          <p:nvPr/>
        </p:nvSpPr>
        <p:spPr>
          <a:xfrm>
            <a:off x="5620405" y="4680750"/>
            <a:ext cx="2693108" cy="17169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74AB21E-8F5C-E0F1-B612-2A16C426287D}"/>
              </a:ext>
            </a:extLst>
          </p:cNvPr>
          <p:cNvSpPr txBox="1"/>
          <p:nvPr/>
        </p:nvSpPr>
        <p:spPr>
          <a:xfrm>
            <a:off x="10095970" y="1862510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 a</a:t>
            </a:r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3252CD-6170-FB47-1DC5-3B58617642BF}"/>
              </a:ext>
            </a:extLst>
          </p:cNvPr>
          <p:cNvSpPr txBox="1"/>
          <p:nvPr/>
        </p:nvSpPr>
        <p:spPr>
          <a:xfrm>
            <a:off x="10960992" y="1822707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595A36-CE29-F007-CF89-E30616BA754C}"/>
              </a:ext>
            </a:extLst>
          </p:cNvPr>
          <p:cNvSpPr txBox="1"/>
          <p:nvPr/>
        </p:nvSpPr>
        <p:spPr>
          <a:xfrm>
            <a:off x="8710518" y="2576834"/>
            <a:ext cx="30187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shape(K) = (______,  _______)</a:t>
            </a:r>
          </a:p>
          <a:p>
            <a:endParaRPr lang="en-US"/>
          </a:p>
          <a:p>
            <a:r>
              <a:rPr lang="en-US"/>
              <a:t>shape(X) = (______,  _______)</a:t>
            </a:r>
          </a:p>
          <a:p>
            <a:endParaRPr lang="en-US"/>
          </a:p>
          <a:p>
            <a:r>
              <a:rPr lang="en-US"/>
              <a:t>shape(Z) = (______,  _______)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5A164FA-0A14-A48D-0425-3A39D299C664}"/>
              </a:ext>
            </a:extLst>
          </p:cNvPr>
          <p:cNvSpPr txBox="1"/>
          <p:nvPr/>
        </p:nvSpPr>
        <p:spPr>
          <a:xfrm>
            <a:off x="8818335" y="5530578"/>
            <a:ext cx="29629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sum(a)=22; sum(b)=24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3711CF-C0D1-B9B5-FC01-B718A111105D}"/>
              </a:ext>
            </a:extLst>
          </p:cNvPr>
          <p:cNvSpPr txBox="1"/>
          <p:nvPr/>
        </p:nvSpPr>
        <p:spPr>
          <a:xfrm>
            <a:off x="8291577" y="4588822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5CF9ED8-273E-C4A1-ED08-846F510A2947}"/>
              </a:ext>
            </a:extLst>
          </p:cNvPr>
          <p:cNvSpPr txBox="1"/>
          <p:nvPr/>
        </p:nvSpPr>
        <p:spPr>
          <a:xfrm>
            <a:off x="8340081" y="88383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X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69BA6CF-A71F-3DDD-41B4-418D1DA4D289}"/>
              </a:ext>
            </a:extLst>
          </p:cNvPr>
          <p:cNvSpPr txBox="1"/>
          <p:nvPr/>
        </p:nvSpPr>
        <p:spPr>
          <a:xfrm>
            <a:off x="461977" y="4195448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9C66D02-1714-038C-F8DC-5C2B34733990}"/>
              </a:ext>
            </a:extLst>
          </p:cNvPr>
          <p:cNvSpPr/>
          <p:nvPr/>
        </p:nvSpPr>
        <p:spPr>
          <a:xfrm>
            <a:off x="9991179" y="2312803"/>
            <a:ext cx="695046" cy="17524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1948FF-C9E2-DFE3-4674-E3F19E4E5A9C}"/>
              </a:ext>
            </a:extLst>
          </p:cNvPr>
          <p:cNvSpPr/>
          <p:nvPr/>
        </p:nvSpPr>
        <p:spPr>
          <a:xfrm>
            <a:off x="10860236" y="2312803"/>
            <a:ext cx="695046" cy="17524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BFBF59-3E1E-5A6D-1FB2-0BD183E8FB05}"/>
                  </a:ext>
                </a:extLst>
              </p14:cNvPr>
              <p14:cNvContentPartPr/>
              <p14:nvPr/>
            </p14:nvContentPartPr>
            <p14:xfrm>
              <a:off x="5719461" y="2877117"/>
              <a:ext cx="1058760" cy="509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BFBF59-3E1E-5A6D-1FB2-0BD183E8FB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08657" y="2866325"/>
                <a:ext cx="1080007" cy="530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CF014CE-BFC6-3939-0C3C-0287AA37A614}"/>
                  </a:ext>
                </a:extLst>
              </p14:cNvPr>
              <p14:cNvContentPartPr/>
              <p14:nvPr/>
            </p14:nvContentPartPr>
            <p14:xfrm>
              <a:off x="5750781" y="3112197"/>
              <a:ext cx="972360" cy="3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CF014CE-BFC6-3939-0C3C-0287AA37A6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9981" y="3101274"/>
                <a:ext cx="993600" cy="535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0BAB894-88AB-F7F6-5232-12823A0893B3}"/>
                  </a:ext>
                </a:extLst>
              </p14:cNvPr>
              <p14:cNvContentPartPr/>
              <p14:nvPr/>
            </p14:nvContentPartPr>
            <p14:xfrm>
              <a:off x="5759421" y="2900517"/>
              <a:ext cx="1002960" cy="549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0BAB894-88AB-F7F6-5232-12823A0893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8621" y="2889717"/>
                <a:ext cx="102420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FCD9EF-12CC-B055-43D5-4DE36F46500F}"/>
                  </a:ext>
                </a:extLst>
              </p14:cNvPr>
              <p14:cNvContentPartPr/>
              <p14:nvPr/>
            </p14:nvContentPartPr>
            <p14:xfrm>
              <a:off x="5750646" y="2188982"/>
              <a:ext cx="1149840" cy="564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FCD9EF-12CC-B055-43D5-4DE36F4650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9846" y="2178189"/>
                <a:ext cx="1171080" cy="585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E53E93C-D596-4148-E678-BDE99FCD9B25}"/>
                  </a:ext>
                </a:extLst>
              </p14:cNvPr>
              <p14:cNvContentPartPr/>
              <p14:nvPr/>
            </p14:nvContentPartPr>
            <p14:xfrm>
              <a:off x="5760366" y="2221382"/>
              <a:ext cx="1059120" cy="569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E53E93C-D596-4148-E678-BDE99FCD9B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9566" y="2210582"/>
                <a:ext cx="10803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2D82931-5D63-DDC1-A851-9B43759F6338}"/>
                  </a:ext>
                </a:extLst>
              </p14:cNvPr>
              <p14:cNvContentPartPr/>
              <p14:nvPr/>
            </p14:nvContentPartPr>
            <p14:xfrm>
              <a:off x="5736966" y="1536662"/>
              <a:ext cx="1082880" cy="569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2D82931-5D63-DDC1-A851-9B43759F63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26166" y="1525869"/>
                <a:ext cx="1104120" cy="59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A4AAC17-017A-CB86-24F3-78C736333DE8}"/>
                  </a:ext>
                </a:extLst>
              </p14:cNvPr>
              <p14:cNvContentPartPr/>
              <p14:nvPr/>
            </p14:nvContentPartPr>
            <p14:xfrm>
              <a:off x="3410045" y="4775222"/>
              <a:ext cx="893160" cy="6249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A4AAC17-017A-CB86-24F3-78C736333D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9241" y="4764422"/>
                <a:ext cx="914409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9EE48E3-12B1-3F30-264A-00D72E43C1E8}"/>
                  </a:ext>
                </a:extLst>
              </p14:cNvPr>
              <p14:cNvContentPartPr/>
              <p14:nvPr/>
            </p14:nvContentPartPr>
            <p14:xfrm>
              <a:off x="2502845" y="4761182"/>
              <a:ext cx="814320" cy="5972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9EE48E3-12B1-3F30-264A-00D72E43C1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2050" y="4750382"/>
                <a:ext cx="835551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91E0AC5-D5AC-943C-04C1-A049E46463BF}"/>
                  </a:ext>
                </a:extLst>
              </p14:cNvPr>
              <p14:cNvContentPartPr/>
              <p14:nvPr/>
            </p14:nvContentPartPr>
            <p14:xfrm>
              <a:off x="1470944" y="4756502"/>
              <a:ext cx="963000" cy="625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91E0AC5-D5AC-943C-04C1-A049E46463B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0140" y="4745696"/>
                <a:ext cx="984248" cy="646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0BF74D8-87FD-4A2F-42D8-1C248FDE8E75}"/>
                  </a:ext>
                </a:extLst>
              </p14:cNvPr>
              <p14:cNvContentPartPr/>
              <p14:nvPr/>
            </p14:nvContentPartPr>
            <p14:xfrm>
              <a:off x="1526760" y="5307302"/>
              <a:ext cx="3826440" cy="4536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0BF74D8-87FD-4A2F-42D8-1C248FDE8E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15960" y="5296511"/>
                <a:ext cx="3847680" cy="474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E79354-0E13-2AC7-6365-BB8A9138BDC2}"/>
                  </a:ext>
                </a:extLst>
              </p14:cNvPr>
              <p14:cNvContentPartPr/>
              <p14:nvPr/>
            </p14:nvContentPartPr>
            <p14:xfrm>
              <a:off x="4446000" y="5427542"/>
              <a:ext cx="884160" cy="148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E79354-0E13-2AC7-6365-BB8A9138BD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35200" y="5416768"/>
                <a:ext cx="905400" cy="16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6C452B2-F900-1B36-D390-16A7ED16EBE8}"/>
                  </a:ext>
                </a:extLst>
              </p14:cNvPr>
              <p14:cNvContentPartPr/>
              <p14:nvPr/>
            </p14:nvContentPartPr>
            <p14:xfrm>
              <a:off x="5727435" y="5316302"/>
              <a:ext cx="1138680" cy="426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6C452B2-F900-1B36-D390-16A7ED16EB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16632" y="5305493"/>
                <a:ext cx="1159927" cy="447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023E32F-9AEE-F08B-2299-809F4609615C}"/>
                  </a:ext>
                </a:extLst>
              </p14:cNvPr>
              <p14:cNvContentPartPr/>
              <p14:nvPr/>
            </p14:nvContentPartPr>
            <p14:xfrm>
              <a:off x="6428291" y="1579320"/>
              <a:ext cx="726120" cy="5022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023E32F-9AEE-F08B-2299-809F460961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17491" y="1568512"/>
                <a:ext cx="747360" cy="523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16E84792-0691-6B39-5F41-BD99323E0204}"/>
                  </a:ext>
                </a:extLst>
              </p14:cNvPr>
              <p14:cNvContentPartPr/>
              <p14:nvPr/>
            </p14:nvContentPartPr>
            <p14:xfrm>
              <a:off x="6670211" y="2205360"/>
              <a:ext cx="501840" cy="11779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16E84792-0691-6B39-5F41-BD99323E02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59419" y="2194560"/>
                <a:ext cx="523065" cy="11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1B294E8-CF04-77F0-4A21-C75EC17ECE03}"/>
                  </a:ext>
                </a:extLst>
              </p14:cNvPr>
              <p14:cNvContentPartPr/>
              <p14:nvPr/>
            </p14:nvContentPartPr>
            <p14:xfrm>
              <a:off x="7033091" y="2397600"/>
              <a:ext cx="89280" cy="7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1B294E8-CF04-77F0-4A21-C75EC17ECE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22291" y="2386800"/>
                <a:ext cx="110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EAB0882-FA5D-59D0-5194-3E662450AD82}"/>
                  </a:ext>
                </a:extLst>
              </p14:cNvPr>
              <p14:cNvContentPartPr/>
              <p14:nvPr/>
            </p14:nvContentPartPr>
            <p14:xfrm>
              <a:off x="6773171" y="3496680"/>
              <a:ext cx="413280" cy="893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EAB0882-FA5D-59D0-5194-3E662450AD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62362" y="3485876"/>
                <a:ext cx="434539" cy="914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3E10894-57E4-A449-B98F-B66E80A33FBA}"/>
                  </a:ext>
                </a:extLst>
              </p14:cNvPr>
              <p14:cNvContentPartPr/>
              <p14:nvPr/>
            </p14:nvContentPartPr>
            <p14:xfrm>
              <a:off x="6783971" y="4763160"/>
              <a:ext cx="366840" cy="992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3E10894-57E4-A449-B98F-B66E80A33F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73160" y="4752360"/>
                <a:ext cx="388101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8C8DA43-9BB9-6018-0E91-26F1F7536FB3}"/>
                  </a:ext>
                </a:extLst>
              </p14:cNvPr>
              <p14:cNvContentPartPr/>
              <p14:nvPr/>
            </p14:nvContentPartPr>
            <p14:xfrm>
              <a:off x="11030668" y="2546330"/>
              <a:ext cx="276120" cy="225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8C8DA43-9BB9-6018-0E91-26F1F7536F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19854" y="2535547"/>
                <a:ext cx="297388" cy="24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70A3FCA-3778-47F3-C1B1-9BCAFE6AB49D}"/>
                  </a:ext>
                </a:extLst>
              </p14:cNvPr>
              <p14:cNvContentPartPr/>
              <p14:nvPr/>
            </p14:nvContentPartPr>
            <p14:xfrm>
              <a:off x="10210237" y="3040970"/>
              <a:ext cx="325080" cy="249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70A3FCA-3778-47F3-C1B1-9BCAFE6AB49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199449" y="3030170"/>
                <a:ext cx="346297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BE2FD82-8EC8-9A00-4D17-6D54972B4138}"/>
                  </a:ext>
                </a:extLst>
              </p14:cNvPr>
              <p14:cNvContentPartPr/>
              <p14:nvPr/>
            </p14:nvContentPartPr>
            <p14:xfrm>
              <a:off x="11068117" y="3015410"/>
              <a:ext cx="174960" cy="2570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BE2FD82-8EC8-9A00-4D17-6D54972B413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57317" y="3004625"/>
                <a:ext cx="196200" cy="278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691B761-B5F9-267F-22EF-B1B500473F94}"/>
                  </a:ext>
                </a:extLst>
              </p14:cNvPr>
              <p14:cNvContentPartPr/>
              <p14:nvPr/>
            </p14:nvContentPartPr>
            <p14:xfrm>
              <a:off x="10216357" y="3604370"/>
              <a:ext cx="250920" cy="238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691B761-B5F9-267F-22EF-B1B500473F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05557" y="3593570"/>
                <a:ext cx="272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4F06921-3113-8D3E-498B-77806DA5E3A8}"/>
                  </a:ext>
                </a:extLst>
              </p14:cNvPr>
              <p14:cNvContentPartPr/>
              <p14:nvPr/>
            </p14:nvContentPartPr>
            <p14:xfrm>
              <a:off x="10247677" y="2539490"/>
              <a:ext cx="223200" cy="2383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4F06921-3113-8D3E-498B-77806DA5E3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36860" y="2528690"/>
                <a:ext cx="244474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989D9A9-FC2A-D3A9-6AE5-F98EF12F5E61}"/>
                  </a:ext>
                </a:extLst>
              </p14:cNvPr>
              <p14:cNvContentPartPr/>
              <p14:nvPr/>
            </p14:nvContentPartPr>
            <p14:xfrm>
              <a:off x="11094037" y="3547850"/>
              <a:ext cx="156240" cy="3074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989D9A9-FC2A-D3A9-6AE5-F98EF12F5E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083237" y="3537050"/>
                <a:ext cx="1774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F413E1F-FEDD-617E-7927-3756F4984FA8}"/>
                  </a:ext>
                </a:extLst>
              </p14:cNvPr>
              <p14:cNvContentPartPr/>
              <p14:nvPr/>
            </p14:nvContentPartPr>
            <p14:xfrm>
              <a:off x="480155" y="305528"/>
              <a:ext cx="757440" cy="494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F413E1F-FEDD-617E-7927-3756F4984FA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4682" y="290048"/>
                <a:ext cx="788025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352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12181-2898-AC7A-8936-D220885A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D3D3-728C-18CC-F3E8-EBDDBCD73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2D Filters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712AA-68EB-41BA-4701-FBB72765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3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Flatten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7CA85-B6E6-55E7-CD65-B06933C7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EF0897-BF9F-24CE-0C6A-B7BC6F6562A3}"/>
              </a:ext>
            </a:extLst>
          </p:cNvPr>
          <p:cNvGraphicFramePr>
            <a:graphicFrameLocks noGrp="1"/>
          </p:cNvGraphicFramePr>
          <p:nvPr/>
        </p:nvGraphicFramePr>
        <p:xfrm>
          <a:off x="849131" y="1258747"/>
          <a:ext cx="1463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31622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47441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37881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6345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12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152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48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2719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0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623083"/>
              </p:ext>
            </p:extLst>
          </p:nvPr>
        </p:nvGraphicFramePr>
        <p:xfrm>
          <a:off x="3181846" y="473650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463826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115877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A06F27-B566-2E1D-4801-EB2A9FA80BCB}"/>
              </a:ext>
            </a:extLst>
          </p:cNvPr>
          <p:cNvCxnSpPr>
            <a:cxnSpLocks/>
          </p:cNvCxnSpPr>
          <p:nvPr/>
        </p:nvCxnSpPr>
        <p:spPr>
          <a:xfrm>
            <a:off x="756699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921947-D4BA-B369-DB11-0CE02FC5C85A}"/>
              </a:ext>
            </a:extLst>
          </p:cNvPr>
          <p:cNvCxnSpPr>
            <a:cxnSpLocks/>
          </p:cNvCxnSpPr>
          <p:nvPr/>
        </p:nvCxnSpPr>
        <p:spPr>
          <a:xfrm>
            <a:off x="9031355" y="1011034"/>
            <a:ext cx="0" cy="4938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7F792A3A-3073-869F-BFA6-C5FDBF7C3357}"/>
              </a:ext>
            </a:extLst>
          </p:cNvPr>
          <p:cNvGraphicFramePr>
            <a:graphicFrameLocks noGrp="1"/>
          </p:cNvGraphicFramePr>
          <p:nvPr/>
        </p:nvGraphicFramePr>
        <p:xfrm>
          <a:off x="1218536" y="1610646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45893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804578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2214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0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/>
                    </a:p>
                  </a:txBody>
                  <a:tcPr anchor="ctr"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06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97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693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38E7-A83D-1110-3834-BB96B93A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211D-8CF5-9BBA-6DF0-18122965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Center (Self)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D9F6F-6049-41B2-875F-D5683495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AE6910-A88C-5323-3303-AA4A59942F20}"/>
              </a:ext>
            </a:extLst>
          </p:cNvPr>
          <p:cNvGraphicFramePr>
            <a:graphicFrameLocks noGrp="1"/>
          </p:cNvGraphicFramePr>
          <p:nvPr/>
        </p:nvGraphicFramePr>
        <p:xfrm>
          <a:off x="849131" y="1258747"/>
          <a:ext cx="1463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31622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47441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37881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6345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12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152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48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2719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0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032D36F-5902-B61B-EA10-507BC64CC225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73650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042AE1F-8FA6-375D-DBB8-9BBBB98651E8}"/>
              </a:ext>
            </a:extLst>
          </p:cNvPr>
          <p:cNvGraphicFramePr>
            <a:graphicFrameLocks noGrp="1"/>
          </p:cNvGraphicFramePr>
          <p:nvPr/>
        </p:nvGraphicFramePr>
        <p:xfrm>
          <a:off x="2544132" y="5367721"/>
          <a:ext cx="3657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46345666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3630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EC040A9-F309-7469-2ADE-100E1C03576B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5367721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4CF67-08B9-2C71-3087-21D78D8897B1}"/>
              </a:ext>
            </a:extLst>
          </p:cNvPr>
          <p:cNvCxnSpPr>
            <a:cxnSpLocks/>
          </p:cNvCxnSpPr>
          <p:nvPr/>
        </p:nvCxnSpPr>
        <p:spPr>
          <a:xfrm>
            <a:off x="463826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9A617F-0A0D-CCE5-0004-D8366F3EFA49}"/>
              </a:ext>
            </a:extLst>
          </p:cNvPr>
          <p:cNvCxnSpPr>
            <a:cxnSpLocks/>
          </p:cNvCxnSpPr>
          <p:nvPr/>
        </p:nvCxnSpPr>
        <p:spPr>
          <a:xfrm>
            <a:off x="6115877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2D0E64-79A6-7747-D924-3A32BEA82675}"/>
              </a:ext>
            </a:extLst>
          </p:cNvPr>
          <p:cNvCxnSpPr>
            <a:cxnSpLocks/>
          </p:cNvCxnSpPr>
          <p:nvPr/>
        </p:nvCxnSpPr>
        <p:spPr>
          <a:xfrm>
            <a:off x="756699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245788-DF0A-B5B0-BE5E-93CCC942F465}"/>
              </a:ext>
            </a:extLst>
          </p:cNvPr>
          <p:cNvCxnSpPr>
            <a:cxnSpLocks/>
          </p:cNvCxnSpPr>
          <p:nvPr/>
        </p:nvCxnSpPr>
        <p:spPr>
          <a:xfrm>
            <a:off x="9031355" y="1011034"/>
            <a:ext cx="0" cy="4938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2381458-1D96-E10C-91F9-B2856D8A7C26}"/>
              </a:ext>
            </a:extLst>
          </p:cNvPr>
          <p:cNvGraphicFramePr>
            <a:graphicFrameLocks noGrp="1"/>
          </p:cNvGraphicFramePr>
          <p:nvPr/>
        </p:nvGraphicFramePr>
        <p:xfrm>
          <a:off x="850305" y="331341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45893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804578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2214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0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</a:t>
                      </a:r>
                    </a:p>
                  </a:txBody>
                  <a:tcPr anchor="ctr"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06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978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A0EA1AC-7D09-E00D-A0AB-6A38D655D77A}"/>
              </a:ext>
            </a:extLst>
          </p:cNvPr>
          <p:cNvSpPr txBox="1"/>
          <p:nvPr/>
        </p:nvSpPr>
        <p:spPr>
          <a:xfrm>
            <a:off x="2822707" y="47329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12E0C-7509-1582-02FB-3FD27515833E}"/>
              </a:ext>
            </a:extLst>
          </p:cNvPr>
          <p:cNvSpPr txBox="1"/>
          <p:nvPr/>
        </p:nvSpPr>
        <p:spPr>
          <a:xfrm>
            <a:off x="1947585" y="36773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C=3</a:t>
            </a:r>
          </a:p>
        </p:txBody>
      </p:sp>
    </p:spTree>
    <p:extLst>
      <p:ext uri="{BB962C8B-B14F-4D97-AF65-F5344CB8AC3E}">
        <p14:creationId xmlns:p14="http://schemas.microsoft.com/office/powerpoint/2010/main" val="5973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7A85E-0571-28B8-AEA0-1D66A461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7166-72E6-B02A-60A2-602625F6D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Left/Right Neighbors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02D9A-0A5F-C7EE-19F1-D6666D72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D2D533-3824-1E23-7BFD-66B6774F0674}"/>
              </a:ext>
            </a:extLst>
          </p:cNvPr>
          <p:cNvGraphicFramePr>
            <a:graphicFrameLocks noGrp="1"/>
          </p:cNvGraphicFramePr>
          <p:nvPr/>
        </p:nvGraphicFramePr>
        <p:xfrm>
          <a:off x="849131" y="1258747"/>
          <a:ext cx="1463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31622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47441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37881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6345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12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152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48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2719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0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1FE04CA-2D9D-5A20-818C-78127148D13D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73650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7963B7-DB39-2935-1A4C-CA4114EF4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348151"/>
              </p:ext>
            </p:extLst>
          </p:nvPr>
        </p:nvGraphicFramePr>
        <p:xfrm>
          <a:off x="3181846" y="5367721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41CE46-5000-69BB-4E84-447637057BC0}"/>
              </a:ext>
            </a:extLst>
          </p:cNvPr>
          <p:cNvCxnSpPr>
            <a:cxnSpLocks/>
          </p:cNvCxnSpPr>
          <p:nvPr/>
        </p:nvCxnSpPr>
        <p:spPr>
          <a:xfrm>
            <a:off x="463826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A654F0-BC58-AAEB-4535-41E15C7F2715}"/>
              </a:ext>
            </a:extLst>
          </p:cNvPr>
          <p:cNvCxnSpPr>
            <a:cxnSpLocks/>
          </p:cNvCxnSpPr>
          <p:nvPr/>
        </p:nvCxnSpPr>
        <p:spPr>
          <a:xfrm>
            <a:off x="6115877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9D8119-CBAF-2986-2C09-1A030610F9EE}"/>
              </a:ext>
            </a:extLst>
          </p:cNvPr>
          <p:cNvCxnSpPr>
            <a:cxnSpLocks/>
          </p:cNvCxnSpPr>
          <p:nvPr/>
        </p:nvCxnSpPr>
        <p:spPr>
          <a:xfrm>
            <a:off x="756699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61C2C82-76B7-381F-DA2F-216EB6DD6D57}"/>
              </a:ext>
            </a:extLst>
          </p:cNvPr>
          <p:cNvCxnSpPr>
            <a:cxnSpLocks/>
          </p:cNvCxnSpPr>
          <p:nvPr/>
        </p:nvCxnSpPr>
        <p:spPr>
          <a:xfrm>
            <a:off x="9031355" y="1011034"/>
            <a:ext cx="0" cy="4938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A5C7E41-E700-874E-ECF3-1C26BADCB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12283"/>
              </p:ext>
            </p:extLst>
          </p:nvPr>
        </p:nvGraphicFramePr>
        <p:xfrm>
          <a:off x="850305" y="331341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45893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804578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2214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0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L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</a:t>
                      </a:r>
                    </a:p>
                  </a:txBody>
                  <a:tcPr anchor="ctr"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R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06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978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84337AE-A59D-E798-C1D4-8B3B0E940B03}"/>
              </a:ext>
            </a:extLst>
          </p:cNvPr>
          <p:cNvSpPr txBox="1"/>
          <p:nvPr/>
        </p:nvSpPr>
        <p:spPr>
          <a:xfrm>
            <a:off x="2822707" y="47329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5ED5B-6CEC-7E5C-4844-85FFFCC20408}"/>
              </a:ext>
            </a:extLst>
          </p:cNvPr>
          <p:cNvSpPr txBox="1"/>
          <p:nvPr/>
        </p:nvSpPr>
        <p:spPr>
          <a:xfrm>
            <a:off x="1947585" y="3400393"/>
            <a:ext cx="6126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R=-1</a:t>
            </a:r>
          </a:p>
          <a:p>
            <a:r>
              <a:rPr lang="en-US"/>
              <a:t>L=1</a:t>
            </a:r>
          </a:p>
          <a:p>
            <a:r>
              <a:rPr lang="en-US"/>
              <a:t>C=3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2D5EB9-3C3C-6D68-746D-BB0FF85EC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129770"/>
              </p:ext>
            </p:extLst>
          </p:nvPr>
        </p:nvGraphicFramePr>
        <p:xfrm>
          <a:off x="3181846" y="3354559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0A2D48-EC92-0EAB-AB49-FA2FD75C7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14555"/>
              </p:ext>
            </p:extLst>
          </p:nvPr>
        </p:nvGraphicFramePr>
        <p:xfrm>
          <a:off x="3181846" y="4044938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F5B31FC-2392-E2CC-8A07-5ACAD6C70B9E}"/>
              </a:ext>
            </a:extLst>
          </p:cNvPr>
          <p:cNvSpPr txBox="1"/>
          <p:nvPr/>
        </p:nvSpPr>
        <p:spPr>
          <a:xfrm>
            <a:off x="2822707" y="40413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3C5BF-51D9-99D7-B12F-2D92C1183B9F}"/>
              </a:ext>
            </a:extLst>
          </p:cNvPr>
          <p:cNvSpPr txBox="1"/>
          <p:nvPr/>
        </p:nvSpPr>
        <p:spPr>
          <a:xfrm>
            <a:off x="2822707" y="33655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1A7E77C-5170-49D3-CA75-36CE062F0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88991"/>
              </p:ext>
            </p:extLst>
          </p:nvPr>
        </p:nvGraphicFramePr>
        <p:xfrm>
          <a:off x="1767176" y="5367721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430179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3636203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4325346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21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2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66CA6-57F7-880F-48E7-1FF5E3A9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AF0E-354D-BB0F-0A24-DCAC8372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Above/Below Neighbors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9589-8AA1-A2B0-A523-0732C49D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89A0F7-E7F0-1552-0BC9-FEAF7DE361C4}"/>
              </a:ext>
            </a:extLst>
          </p:cNvPr>
          <p:cNvGraphicFramePr>
            <a:graphicFrameLocks noGrp="1"/>
          </p:cNvGraphicFramePr>
          <p:nvPr/>
        </p:nvGraphicFramePr>
        <p:xfrm>
          <a:off x="849131" y="1258747"/>
          <a:ext cx="1463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31622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47441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37881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6345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12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152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48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2719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0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4699552-A2CA-2003-D509-D7DBFE6A507B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73650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0ECFAF7-BCEE-45FB-7E08-42A235ECC43B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5367721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D45B3B-F4F0-C8CC-05BD-5E6C91526ADB}"/>
              </a:ext>
            </a:extLst>
          </p:cNvPr>
          <p:cNvCxnSpPr>
            <a:cxnSpLocks/>
          </p:cNvCxnSpPr>
          <p:nvPr/>
        </p:nvCxnSpPr>
        <p:spPr>
          <a:xfrm>
            <a:off x="463826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85AE98-5613-4081-FCCD-2CCFC1C90438}"/>
              </a:ext>
            </a:extLst>
          </p:cNvPr>
          <p:cNvCxnSpPr>
            <a:cxnSpLocks/>
          </p:cNvCxnSpPr>
          <p:nvPr/>
        </p:nvCxnSpPr>
        <p:spPr>
          <a:xfrm>
            <a:off x="6115877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7DEFB61-F9A3-CB01-D7DB-2DC2DF21A978}"/>
              </a:ext>
            </a:extLst>
          </p:cNvPr>
          <p:cNvCxnSpPr>
            <a:cxnSpLocks/>
          </p:cNvCxnSpPr>
          <p:nvPr/>
        </p:nvCxnSpPr>
        <p:spPr>
          <a:xfrm>
            <a:off x="756699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B58DB5-0238-5995-A11C-418042FA75C1}"/>
              </a:ext>
            </a:extLst>
          </p:cNvPr>
          <p:cNvCxnSpPr>
            <a:cxnSpLocks/>
          </p:cNvCxnSpPr>
          <p:nvPr/>
        </p:nvCxnSpPr>
        <p:spPr>
          <a:xfrm>
            <a:off x="9031355" y="1011034"/>
            <a:ext cx="0" cy="4938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A16CCD6-4BB0-E0BC-841D-773121F4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14931"/>
              </p:ext>
            </p:extLst>
          </p:nvPr>
        </p:nvGraphicFramePr>
        <p:xfrm>
          <a:off x="850305" y="331341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45893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804578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2214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A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0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L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</a:t>
                      </a:r>
                    </a:p>
                  </a:txBody>
                  <a:tcPr anchor="ctr"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R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06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B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978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F624152-D064-1DB8-9527-8EB23B3099CA}"/>
              </a:ext>
            </a:extLst>
          </p:cNvPr>
          <p:cNvSpPr txBox="1"/>
          <p:nvPr/>
        </p:nvSpPr>
        <p:spPr>
          <a:xfrm>
            <a:off x="2822707" y="47329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0CA59-F946-6195-23E7-AB5E3466F24C}"/>
              </a:ext>
            </a:extLst>
          </p:cNvPr>
          <p:cNvSpPr txBox="1"/>
          <p:nvPr/>
        </p:nvSpPr>
        <p:spPr>
          <a:xfrm>
            <a:off x="1986912" y="3229399"/>
            <a:ext cx="620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A=-2</a:t>
            </a:r>
          </a:p>
          <a:p>
            <a:r>
              <a:rPr lang="en-US"/>
              <a:t>B=2</a:t>
            </a:r>
          </a:p>
          <a:p>
            <a:r>
              <a:rPr lang="en-US"/>
              <a:t>R=-1</a:t>
            </a:r>
          </a:p>
          <a:p>
            <a:r>
              <a:rPr lang="en-US"/>
              <a:t>L=1</a:t>
            </a:r>
          </a:p>
          <a:p>
            <a:r>
              <a:rPr lang="en-US"/>
              <a:t>C=3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3A7D89-07AF-17B4-1AE4-2657CAB4EF4B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3354559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9F1FD9-315C-04BC-1457-B82C7B250519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044938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D276177-3740-EFCF-DCBD-EE78A40FE5F9}"/>
              </a:ext>
            </a:extLst>
          </p:cNvPr>
          <p:cNvSpPr txBox="1"/>
          <p:nvPr/>
        </p:nvSpPr>
        <p:spPr>
          <a:xfrm>
            <a:off x="2822707" y="40413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68D2B-30FE-968B-A676-21093050D5CB}"/>
              </a:ext>
            </a:extLst>
          </p:cNvPr>
          <p:cNvSpPr txBox="1"/>
          <p:nvPr/>
        </p:nvSpPr>
        <p:spPr>
          <a:xfrm>
            <a:off x="2822707" y="33655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DF72CE-2B5A-A232-709C-54ECBE8F5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6347"/>
              </p:ext>
            </p:extLst>
          </p:nvPr>
        </p:nvGraphicFramePr>
        <p:xfrm>
          <a:off x="3181846" y="2656740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7B0169-A522-F1EA-E826-CD3F0109C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28666"/>
              </p:ext>
            </p:extLst>
          </p:nvPr>
        </p:nvGraphicFramePr>
        <p:xfrm>
          <a:off x="3181846" y="193337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595082-5F93-0C28-82B8-0134CA0CC10B}"/>
              </a:ext>
            </a:extLst>
          </p:cNvPr>
          <p:cNvSpPr txBox="1"/>
          <p:nvPr/>
        </p:nvSpPr>
        <p:spPr>
          <a:xfrm>
            <a:off x="2822707" y="265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7729B-2709-CF60-7C58-059D3B5B5103}"/>
              </a:ext>
            </a:extLst>
          </p:cNvPr>
          <p:cNvSpPr txBox="1"/>
          <p:nvPr/>
        </p:nvSpPr>
        <p:spPr>
          <a:xfrm>
            <a:off x="2822707" y="19353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6B5664-D2FB-A732-7C19-EB65C2678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3415"/>
              </p:ext>
            </p:extLst>
          </p:nvPr>
        </p:nvGraphicFramePr>
        <p:xfrm>
          <a:off x="993907" y="5367721"/>
          <a:ext cx="18288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3971413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68488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003882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746682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283331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64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44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47B8-4F0F-FEEC-6B6B-B200FAF49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4601-4958-E02E-8889-0EEEB3458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Corner Neighbor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E40DA9-8773-4446-9E50-212454C7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D4F834-5622-BC13-0A0D-4F0E994AAB98}"/>
              </a:ext>
            </a:extLst>
          </p:cNvPr>
          <p:cNvGraphicFramePr>
            <a:graphicFrameLocks noGrp="1"/>
          </p:cNvGraphicFramePr>
          <p:nvPr/>
        </p:nvGraphicFramePr>
        <p:xfrm>
          <a:off x="849131" y="1258747"/>
          <a:ext cx="1463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31622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47441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37881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6345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12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152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48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2719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0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BA2C1CE-9229-4959-8286-F4926AE276AC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73650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2FF02BC-1E13-8598-C87A-495C1DA8CAA0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5367721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28D28-9137-DBB8-1B38-C9F4A3D41BA7}"/>
              </a:ext>
            </a:extLst>
          </p:cNvPr>
          <p:cNvCxnSpPr>
            <a:cxnSpLocks/>
          </p:cNvCxnSpPr>
          <p:nvPr/>
        </p:nvCxnSpPr>
        <p:spPr>
          <a:xfrm>
            <a:off x="463826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343816-72FB-38A4-C97B-52135DA0F91A}"/>
              </a:ext>
            </a:extLst>
          </p:cNvPr>
          <p:cNvCxnSpPr>
            <a:cxnSpLocks/>
          </p:cNvCxnSpPr>
          <p:nvPr/>
        </p:nvCxnSpPr>
        <p:spPr>
          <a:xfrm>
            <a:off x="6115877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20D6E-BA05-3045-51D0-138A305C003C}"/>
              </a:ext>
            </a:extLst>
          </p:cNvPr>
          <p:cNvCxnSpPr>
            <a:cxnSpLocks/>
          </p:cNvCxnSpPr>
          <p:nvPr/>
        </p:nvCxnSpPr>
        <p:spPr>
          <a:xfrm>
            <a:off x="756699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AEC4A4-7119-D0EE-503F-8A11D82D619D}"/>
              </a:ext>
            </a:extLst>
          </p:cNvPr>
          <p:cNvCxnSpPr>
            <a:cxnSpLocks/>
          </p:cNvCxnSpPr>
          <p:nvPr/>
        </p:nvCxnSpPr>
        <p:spPr>
          <a:xfrm>
            <a:off x="9031355" y="1011034"/>
            <a:ext cx="0" cy="49383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68BA012-0339-20ED-A705-D8C00CAED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29680"/>
              </p:ext>
            </p:extLst>
          </p:nvPr>
        </p:nvGraphicFramePr>
        <p:xfrm>
          <a:off x="850305" y="331341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45893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804578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2214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Q</a:t>
                      </a:r>
                      <a:endParaRPr lang="en-US" sz="16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T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0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L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</a:t>
                      </a:r>
                    </a:p>
                  </a:txBody>
                  <a:tcPr anchor="ctr"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R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06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B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978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EDC3766-4D58-89D0-5321-45ED05DE8794}"/>
              </a:ext>
            </a:extLst>
          </p:cNvPr>
          <p:cNvSpPr txBox="1"/>
          <p:nvPr/>
        </p:nvSpPr>
        <p:spPr>
          <a:xfrm>
            <a:off x="2822707" y="47329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76647-E44D-1D89-FD33-1F96FB3113E2}"/>
              </a:ext>
            </a:extLst>
          </p:cNvPr>
          <p:cNvSpPr txBox="1"/>
          <p:nvPr/>
        </p:nvSpPr>
        <p:spPr>
          <a:xfrm>
            <a:off x="1986912" y="3229399"/>
            <a:ext cx="6431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Q=-3</a:t>
            </a:r>
          </a:p>
          <a:p>
            <a:r>
              <a:rPr lang="en-US"/>
              <a:t>A=-2</a:t>
            </a:r>
          </a:p>
          <a:p>
            <a:r>
              <a:rPr lang="en-US"/>
              <a:t>B=2</a:t>
            </a:r>
          </a:p>
          <a:p>
            <a:r>
              <a:rPr lang="en-US"/>
              <a:t>R=-1</a:t>
            </a:r>
          </a:p>
          <a:p>
            <a:r>
              <a:rPr lang="en-US"/>
              <a:t>L=1</a:t>
            </a:r>
          </a:p>
          <a:p>
            <a:r>
              <a:rPr lang="en-US"/>
              <a:t>C=3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89BD91-0D1B-47ED-5145-BBD1D2610828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3354559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E36A01-62E8-A407-15E5-5AF80061BA0A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044938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BD8E21A-C971-0F30-D694-603EDEA8BFC9}"/>
              </a:ext>
            </a:extLst>
          </p:cNvPr>
          <p:cNvSpPr txBox="1"/>
          <p:nvPr/>
        </p:nvSpPr>
        <p:spPr>
          <a:xfrm>
            <a:off x="2822707" y="40413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21FBE-2889-B9DE-8F57-721AC90F2361}"/>
              </a:ext>
            </a:extLst>
          </p:cNvPr>
          <p:cNvSpPr txBox="1"/>
          <p:nvPr/>
        </p:nvSpPr>
        <p:spPr>
          <a:xfrm>
            <a:off x="2822707" y="33655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A6E5F7-36D9-266E-C00C-B5899A3FB1A8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2656740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0AD743-A094-1F12-E27D-61E197D90F94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193337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831BCF-ABCB-E6B6-3B2A-673B1BEC1774}"/>
              </a:ext>
            </a:extLst>
          </p:cNvPr>
          <p:cNvSpPr txBox="1"/>
          <p:nvPr/>
        </p:nvSpPr>
        <p:spPr>
          <a:xfrm>
            <a:off x="2822707" y="26504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89742-C504-47FB-2BD5-BDD81BEFA6A4}"/>
              </a:ext>
            </a:extLst>
          </p:cNvPr>
          <p:cNvSpPr txBox="1"/>
          <p:nvPr/>
        </p:nvSpPr>
        <p:spPr>
          <a:xfrm>
            <a:off x="2822707" y="19353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C3816D-3D16-CED4-DB13-E29B21C74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460337"/>
              </p:ext>
            </p:extLst>
          </p:nvPr>
        </p:nvGraphicFramePr>
        <p:xfrm>
          <a:off x="3181846" y="1226609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4CE3031-872D-30EF-A3EA-8DF68E634C3F}"/>
              </a:ext>
            </a:extLst>
          </p:cNvPr>
          <p:cNvSpPr txBox="1"/>
          <p:nvPr/>
        </p:nvSpPr>
        <p:spPr>
          <a:xfrm>
            <a:off x="2796731" y="122813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056C579-5049-D6D9-8A18-EBC4C687C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24832"/>
              </p:ext>
            </p:extLst>
          </p:nvPr>
        </p:nvGraphicFramePr>
        <p:xfrm>
          <a:off x="627490" y="5367723"/>
          <a:ext cx="2194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49593228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8439526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79AC-C404-D47E-F694-69D1BC88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Signal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0A10C-F4CE-D15D-E462-4A9C54BA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431E02-DD97-ABB0-FF10-22F1227C2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38267"/>
              </p:ext>
            </p:extLst>
          </p:nvPr>
        </p:nvGraphicFramePr>
        <p:xfrm>
          <a:off x="3316030" y="2880360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E1F83-762C-BE5B-50E5-89B23BA903C2}"/>
              </a:ext>
            </a:extLst>
          </p:cNvPr>
          <p:cNvSpPr txBox="1"/>
          <p:nvPr/>
        </p:nvSpPr>
        <p:spPr>
          <a:xfrm>
            <a:off x="2220924" y="2721114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I[i]</a:t>
            </a:r>
          </a:p>
        </p:txBody>
      </p:sp>
    </p:spTree>
    <p:extLst>
      <p:ext uri="{BB962C8B-B14F-4D97-AF65-F5344CB8AC3E}">
        <p14:creationId xmlns:p14="http://schemas.microsoft.com/office/powerpoint/2010/main" val="1959970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CDC9-95BB-A8A4-BC0D-F578DFD3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F174-7FCF-81AC-3ECD-B3CADA17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Left/Right Neighbors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98F81-33ED-34C9-270C-54A78613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0BFFFB-CA0A-F6F1-676C-8409D65D8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107016"/>
              </p:ext>
            </p:extLst>
          </p:nvPr>
        </p:nvGraphicFramePr>
        <p:xfrm>
          <a:off x="849131" y="1258747"/>
          <a:ext cx="1463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31622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47441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37881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6345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12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152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48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2719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0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40B4CA9-91C4-78DF-EAC3-D4BBBD3F6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99671"/>
              </p:ext>
            </p:extLst>
          </p:nvPr>
        </p:nvGraphicFramePr>
        <p:xfrm>
          <a:off x="3181846" y="473650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58FF5E7-2177-1A7F-1C7C-656E973BFC8E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5367721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D66DF6-60A2-8593-3BAE-5C6528D209A8}"/>
              </a:ext>
            </a:extLst>
          </p:cNvPr>
          <p:cNvCxnSpPr>
            <a:cxnSpLocks/>
          </p:cNvCxnSpPr>
          <p:nvPr/>
        </p:nvCxnSpPr>
        <p:spPr>
          <a:xfrm>
            <a:off x="4638260" y="2982686"/>
            <a:ext cx="0" cy="29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EDB20F-1517-7068-DA99-BF8CEAE92679}"/>
              </a:ext>
            </a:extLst>
          </p:cNvPr>
          <p:cNvCxnSpPr>
            <a:cxnSpLocks/>
          </p:cNvCxnSpPr>
          <p:nvPr/>
        </p:nvCxnSpPr>
        <p:spPr>
          <a:xfrm>
            <a:off x="6115877" y="2982686"/>
            <a:ext cx="0" cy="29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ADC6F6-9C4D-1EE8-7204-3278C5B00792}"/>
              </a:ext>
            </a:extLst>
          </p:cNvPr>
          <p:cNvCxnSpPr>
            <a:cxnSpLocks/>
          </p:cNvCxnSpPr>
          <p:nvPr/>
        </p:nvCxnSpPr>
        <p:spPr>
          <a:xfrm>
            <a:off x="7566990" y="2982686"/>
            <a:ext cx="0" cy="29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F72A61-4441-C30A-0087-78C5AE18210B}"/>
              </a:ext>
            </a:extLst>
          </p:cNvPr>
          <p:cNvCxnSpPr>
            <a:cxnSpLocks/>
          </p:cNvCxnSpPr>
          <p:nvPr/>
        </p:nvCxnSpPr>
        <p:spPr>
          <a:xfrm>
            <a:off x="9031355" y="2982686"/>
            <a:ext cx="0" cy="29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1D409F9-535E-F9C5-A437-39B3630B7E7B}"/>
              </a:ext>
            </a:extLst>
          </p:cNvPr>
          <p:cNvGraphicFramePr>
            <a:graphicFrameLocks noGrp="1"/>
          </p:cNvGraphicFramePr>
          <p:nvPr/>
        </p:nvGraphicFramePr>
        <p:xfrm>
          <a:off x="850305" y="331341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45893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804578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2214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0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L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</a:t>
                      </a:r>
                    </a:p>
                  </a:txBody>
                  <a:tcPr anchor="ctr"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R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06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978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B5A8B03C-BC08-7599-23C1-94DBF31E7FE9}"/>
              </a:ext>
            </a:extLst>
          </p:cNvPr>
          <p:cNvSpPr txBox="1"/>
          <p:nvPr/>
        </p:nvSpPr>
        <p:spPr>
          <a:xfrm>
            <a:off x="2822707" y="47329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8B3D0-4DB3-C236-91AB-266995D5B0DE}"/>
              </a:ext>
            </a:extLst>
          </p:cNvPr>
          <p:cNvSpPr txBox="1"/>
          <p:nvPr/>
        </p:nvSpPr>
        <p:spPr>
          <a:xfrm>
            <a:off x="1947585" y="3400393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R=1</a:t>
            </a:r>
          </a:p>
          <a:p>
            <a:r>
              <a:rPr lang="en-US"/>
              <a:t>L=-1</a:t>
            </a:r>
          </a:p>
          <a:p>
            <a:r>
              <a:rPr lang="en-US"/>
              <a:t>C=1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662209-DC8B-B3E9-3396-50907C75D6F2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3354559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C87032-9978-6F74-5321-432C5F171C19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044938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DEF4DD-C2B5-E3E6-F767-0FFD9384EC9F}"/>
              </a:ext>
            </a:extLst>
          </p:cNvPr>
          <p:cNvSpPr txBox="1"/>
          <p:nvPr/>
        </p:nvSpPr>
        <p:spPr>
          <a:xfrm>
            <a:off x="2822707" y="404136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0849BF-C0D4-CAC2-7946-5455EE20D97B}"/>
              </a:ext>
            </a:extLst>
          </p:cNvPr>
          <p:cNvSpPr txBox="1"/>
          <p:nvPr/>
        </p:nvSpPr>
        <p:spPr>
          <a:xfrm>
            <a:off x="2822707" y="33655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3568C8-F497-81CD-3955-814FFD0014A0}"/>
              </a:ext>
            </a:extLst>
          </p:cNvPr>
          <p:cNvGraphicFramePr>
            <a:graphicFrameLocks noGrp="1"/>
          </p:cNvGraphicFramePr>
          <p:nvPr/>
        </p:nvGraphicFramePr>
        <p:xfrm>
          <a:off x="1767176" y="5367721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430179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3636203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4325346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21088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FF118065-5E0A-170D-FD7E-6EBFD872F118}"/>
              </a:ext>
            </a:extLst>
          </p:cNvPr>
          <p:cNvSpPr txBox="1"/>
          <p:nvPr/>
        </p:nvSpPr>
        <p:spPr>
          <a:xfrm>
            <a:off x="2837596" y="2381379"/>
            <a:ext cx="381848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Calculate a, b. Pad with -1 instead of X.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2433FF8-3692-CE7A-601B-64D20CF3713E}"/>
              </a:ext>
            </a:extLst>
          </p:cNvPr>
          <p:cNvSpPr/>
          <p:nvPr/>
        </p:nvSpPr>
        <p:spPr>
          <a:xfrm>
            <a:off x="3138409" y="5210825"/>
            <a:ext cx="1526354" cy="5944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879EAF0-1EBA-ABBE-C2C6-21915EB68543}"/>
              </a:ext>
            </a:extLst>
          </p:cNvPr>
          <p:cNvSpPr txBox="1"/>
          <p:nvPr/>
        </p:nvSpPr>
        <p:spPr>
          <a:xfrm>
            <a:off x="3105157" y="5849228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2FDDD66-C1D0-50BA-7D11-BC15BEBBD5E7}"/>
              </a:ext>
            </a:extLst>
          </p:cNvPr>
          <p:cNvSpPr/>
          <p:nvPr/>
        </p:nvSpPr>
        <p:spPr>
          <a:xfrm>
            <a:off x="4633323" y="5220049"/>
            <a:ext cx="1526354" cy="5944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3116DB1-7E08-DA53-4D5F-2A7D5577FBC1}"/>
              </a:ext>
            </a:extLst>
          </p:cNvPr>
          <p:cNvSpPr txBox="1"/>
          <p:nvPr/>
        </p:nvSpPr>
        <p:spPr>
          <a:xfrm>
            <a:off x="4690778" y="5849228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8554748-A705-4361-BBD0-6E762E69C40A}"/>
              </a:ext>
            </a:extLst>
          </p:cNvPr>
          <p:cNvSpPr txBox="1"/>
          <p:nvPr/>
        </p:nvSpPr>
        <p:spPr>
          <a:xfrm>
            <a:off x="8136052" y="1284587"/>
            <a:ext cx="28831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sum(a)=5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; sum(b)=4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65C684-4783-9983-1862-9D5D13D29D15}"/>
                  </a:ext>
                </a:extLst>
              </p14:cNvPr>
              <p14:cNvContentPartPr/>
              <p14:nvPr/>
            </p14:nvContentPartPr>
            <p14:xfrm>
              <a:off x="3696981" y="4162677"/>
              <a:ext cx="86760" cy="141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65C684-4783-9983-1862-9D5D13D29D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6181" y="4151877"/>
                <a:ext cx="108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4FD5F66-6F45-B024-7E43-50BEA44C1C83}"/>
                  </a:ext>
                </a:extLst>
              </p14:cNvPr>
              <p14:cNvContentPartPr/>
              <p14:nvPr/>
            </p14:nvContentPartPr>
            <p14:xfrm>
              <a:off x="4002621" y="4154757"/>
              <a:ext cx="494280" cy="196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4FD5F66-6F45-B024-7E43-50BEA44C1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1821" y="4143957"/>
                <a:ext cx="515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B00916-D786-3159-03B7-B7866974B54E}"/>
                  </a:ext>
                </a:extLst>
              </p14:cNvPr>
              <p14:cNvContentPartPr/>
              <p14:nvPr/>
            </p14:nvContentPartPr>
            <p14:xfrm>
              <a:off x="5147061" y="4131357"/>
              <a:ext cx="118080" cy="18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B00916-D786-3159-03B7-B7866974B5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36261" y="4120535"/>
                <a:ext cx="139320" cy="202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1BDE9-68CE-0C6A-2FF6-31FF8423E722}"/>
                  </a:ext>
                </a:extLst>
              </p14:cNvPr>
              <p14:cNvContentPartPr/>
              <p14:nvPr/>
            </p14:nvContentPartPr>
            <p14:xfrm>
              <a:off x="5422461" y="4170597"/>
              <a:ext cx="172080" cy="18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1BDE9-68CE-0C6A-2FF6-31FF8423E7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1638" y="4159797"/>
                <a:ext cx="193365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635790F-4447-7DAE-D088-BBC1D500F06D}"/>
                  </a:ext>
                </a:extLst>
              </p14:cNvPr>
              <p14:cNvContentPartPr/>
              <p14:nvPr/>
            </p14:nvContentPartPr>
            <p14:xfrm>
              <a:off x="5790021" y="4125237"/>
              <a:ext cx="133560" cy="171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635790F-4447-7DAE-D088-BBC1D500F0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79221" y="4114437"/>
                <a:ext cx="1548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9759EF9-AE2D-C2EA-D5CE-45FCEF5ABC51}"/>
                  </a:ext>
                </a:extLst>
              </p14:cNvPr>
              <p14:cNvContentPartPr/>
              <p14:nvPr/>
            </p14:nvContentPartPr>
            <p14:xfrm>
              <a:off x="6582021" y="4162677"/>
              <a:ext cx="149400" cy="141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759EF9-AE2D-C2EA-D5CE-45FCEF5ABC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71221" y="4151877"/>
                <a:ext cx="170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2B8504-76ED-4314-5F41-F6D1F69E103F}"/>
                  </a:ext>
                </a:extLst>
              </p14:cNvPr>
              <p14:cNvContentPartPr/>
              <p14:nvPr/>
            </p14:nvContentPartPr>
            <p14:xfrm>
              <a:off x="6904941" y="4162677"/>
              <a:ext cx="169200" cy="164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2B8504-76ED-4314-5F41-F6D1F69E10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4141" y="4151877"/>
                <a:ext cx="190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E2DDA8-E988-8FE3-0655-2D4832B58CE8}"/>
                  </a:ext>
                </a:extLst>
              </p14:cNvPr>
              <p14:cNvContentPartPr/>
              <p14:nvPr/>
            </p14:nvContentPartPr>
            <p14:xfrm>
              <a:off x="7263861" y="4131357"/>
              <a:ext cx="164880" cy="1648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E2DDA8-E988-8FE3-0655-2D4832B58C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53061" y="4120557"/>
                <a:ext cx="1861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1001A90-1B1B-2962-1F24-22074CF2607E}"/>
                  </a:ext>
                </a:extLst>
              </p14:cNvPr>
              <p14:cNvContentPartPr/>
              <p14:nvPr/>
            </p14:nvContentPartPr>
            <p14:xfrm>
              <a:off x="8059101" y="4178517"/>
              <a:ext cx="169200" cy="12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1001A90-1B1B-2962-1F24-22074CF260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48301" y="4167717"/>
                <a:ext cx="190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9CCC28-82D0-E0EA-02A7-8AF06133C235}"/>
                  </a:ext>
                </a:extLst>
              </p14:cNvPr>
              <p14:cNvContentPartPr/>
              <p14:nvPr/>
            </p14:nvContentPartPr>
            <p14:xfrm>
              <a:off x="8424141" y="4147197"/>
              <a:ext cx="399960" cy="1648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9CCC28-82D0-E0EA-02A7-8AF06133C23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13341" y="4136397"/>
                <a:ext cx="421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785202F-FA16-8C49-DF0E-83BCA0141ED6}"/>
                  </a:ext>
                </a:extLst>
              </p14:cNvPr>
              <p14:cNvContentPartPr/>
              <p14:nvPr/>
            </p14:nvContentPartPr>
            <p14:xfrm>
              <a:off x="10234941" y="4162677"/>
              <a:ext cx="141480" cy="125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785202F-FA16-8C49-DF0E-83BCA0141ED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24141" y="4151877"/>
                <a:ext cx="162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8804DE5-7D7A-B82E-1887-13415B3BC0F3}"/>
                  </a:ext>
                </a:extLst>
              </p14:cNvPr>
              <p14:cNvContentPartPr/>
              <p14:nvPr/>
            </p14:nvContentPartPr>
            <p14:xfrm>
              <a:off x="9545181" y="4154757"/>
              <a:ext cx="478440" cy="149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8804DE5-7D7A-B82E-1887-13415B3BC0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34381" y="4143957"/>
                <a:ext cx="4996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A01B9C-18D1-C1C5-D6D3-A4FC84BD9508}"/>
                  </a:ext>
                </a:extLst>
              </p14:cNvPr>
              <p14:cNvContentPartPr/>
              <p14:nvPr/>
            </p14:nvContentPartPr>
            <p14:xfrm>
              <a:off x="9121821" y="4179237"/>
              <a:ext cx="157320" cy="195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A01B9C-18D1-C1C5-D6D3-A4FC84BD95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10996" y="4168437"/>
                <a:ext cx="178609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C85CF11-B35F-028A-1BB9-F481A6DFFBF5}"/>
                  </a:ext>
                </a:extLst>
              </p14:cNvPr>
              <p14:cNvContentPartPr/>
              <p14:nvPr/>
            </p14:nvContentPartPr>
            <p14:xfrm>
              <a:off x="7667061" y="4162677"/>
              <a:ext cx="161640" cy="164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C85CF11-B35F-028A-1BB9-F481A6DFFB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56261" y="4151877"/>
                <a:ext cx="182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75936F-47D0-D24C-66A6-BD16A4B446B1}"/>
                  </a:ext>
                </a:extLst>
              </p14:cNvPr>
              <p14:cNvContentPartPr/>
              <p14:nvPr/>
            </p14:nvContentPartPr>
            <p14:xfrm>
              <a:off x="6189981" y="4170597"/>
              <a:ext cx="157320" cy="125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75936F-47D0-D24C-66A6-BD16A4B446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79181" y="4159828"/>
                <a:ext cx="178560" cy="146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6F5049B-3AD0-D059-F7ED-8E25EFA7DBD6}"/>
                  </a:ext>
                </a:extLst>
              </p14:cNvPr>
              <p14:cNvContentPartPr/>
              <p14:nvPr/>
            </p14:nvContentPartPr>
            <p14:xfrm>
              <a:off x="4735221" y="4162677"/>
              <a:ext cx="161280" cy="149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6F5049B-3AD0-D059-F7ED-8E25EFA7DB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4421" y="4151851"/>
                <a:ext cx="182520" cy="170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4189B40-A7F3-8800-A8E8-3FF0D5C1A54D}"/>
                  </a:ext>
                </a:extLst>
              </p14:cNvPr>
              <p14:cNvContentPartPr/>
              <p14:nvPr/>
            </p14:nvContentPartPr>
            <p14:xfrm>
              <a:off x="3257781" y="4151517"/>
              <a:ext cx="165240" cy="160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4189B40-A7F3-8800-A8E8-3FF0D5C1A5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46957" y="4140717"/>
                <a:ext cx="186526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542E9A-5C54-751F-D62C-68A2CC73034C}"/>
                  </a:ext>
                </a:extLst>
              </p14:cNvPr>
              <p14:cNvContentPartPr/>
              <p14:nvPr/>
            </p14:nvContentPartPr>
            <p14:xfrm>
              <a:off x="3265701" y="3527637"/>
              <a:ext cx="149400" cy="13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542E9A-5C54-751F-D62C-68A2CC73034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54875" y="3516837"/>
                <a:ext cx="170691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D3CE722-FD94-B937-8E02-5D2D9DDD1B46}"/>
                  </a:ext>
                </a:extLst>
              </p14:cNvPr>
              <p14:cNvContentPartPr/>
              <p14:nvPr/>
            </p14:nvContentPartPr>
            <p14:xfrm>
              <a:off x="3595101" y="3488397"/>
              <a:ext cx="125640" cy="180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D3CE722-FD94-B937-8E02-5D2D9DDD1B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84332" y="3477597"/>
                <a:ext cx="146819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10E8A7F-42AE-B549-A711-CBB533F320E6}"/>
                  </a:ext>
                </a:extLst>
              </p14:cNvPr>
              <p14:cNvContentPartPr/>
              <p14:nvPr/>
            </p14:nvContentPartPr>
            <p14:xfrm>
              <a:off x="3963381" y="3504957"/>
              <a:ext cx="125640" cy="1720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10E8A7F-42AE-B549-A711-CBB533F320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52581" y="3494157"/>
                <a:ext cx="146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8B4FCF1-C92C-67D0-52FD-CEDCF79E1351}"/>
                  </a:ext>
                </a:extLst>
              </p14:cNvPr>
              <p14:cNvContentPartPr/>
              <p14:nvPr/>
            </p14:nvContentPartPr>
            <p14:xfrm>
              <a:off x="4778781" y="3496317"/>
              <a:ext cx="102240" cy="164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8B4FCF1-C92C-67D0-52FD-CEDCF79E13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67981" y="3485517"/>
                <a:ext cx="123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986BE21-CF4C-86A3-3AB9-52FB582008A6}"/>
                  </a:ext>
                </a:extLst>
              </p14:cNvPr>
              <p14:cNvContentPartPr/>
              <p14:nvPr/>
            </p14:nvContentPartPr>
            <p14:xfrm>
              <a:off x="5460981" y="3464997"/>
              <a:ext cx="116280" cy="141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986BE21-CF4C-86A3-3AB9-52FB582008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50181" y="3454197"/>
                <a:ext cx="1375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EC380B0-1B35-B55E-FCF6-3254E1184FD3}"/>
                  </a:ext>
                </a:extLst>
              </p14:cNvPr>
              <p14:cNvContentPartPr/>
              <p14:nvPr/>
            </p14:nvContentPartPr>
            <p14:xfrm>
              <a:off x="6174141" y="3488397"/>
              <a:ext cx="147600" cy="141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EC380B0-1B35-B55E-FCF6-3254E1184FD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63341" y="3477597"/>
                <a:ext cx="1688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6E91F29-7611-A0B0-9C74-AAF63F6F9681}"/>
                  </a:ext>
                </a:extLst>
              </p14:cNvPr>
              <p14:cNvContentPartPr/>
              <p14:nvPr/>
            </p14:nvContentPartPr>
            <p14:xfrm>
              <a:off x="6519021" y="3457077"/>
              <a:ext cx="141480" cy="172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6E91F29-7611-A0B0-9C74-AAF63F6F96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08221" y="3446277"/>
                <a:ext cx="162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C1D9BF4-E230-3389-DE9C-0376CBCC309C}"/>
                  </a:ext>
                </a:extLst>
              </p14:cNvPr>
              <p14:cNvContentPartPr/>
              <p14:nvPr/>
            </p14:nvContentPartPr>
            <p14:xfrm>
              <a:off x="6958221" y="3504237"/>
              <a:ext cx="124920" cy="118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C1D9BF4-E230-3389-DE9C-0376CBCC309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47421" y="3493404"/>
                <a:ext cx="146160" cy="139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AC5FDBFA-4BAA-2643-38AC-4C2B75304D7A}"/>
                  </a:ext>
                </a:extLst>
              </p14:cNvPr>
              <p14:cNvContentPartPr/>
              <p14:nvPr/>
            </p14:nvContentPartPr>
            <p14:xfrm>
              <a:off x="5093061" y="3464997"/>
              <a:ext cx="149400" cy="219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AC5FDBFA-4BAA-2643-38AC-4C2B75304D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82261" y="3454179"/>
                <a:ext cx="170640" cy="241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C7D8873-8681-1128-16BF-F03B45CA4F5B}"/>
                  </a:ext>
                </a:extLst>
              </p14:cNvPr>
              <p14:cNvContentPartPr/>
              <p14:nvPr/>
            </p14:nvContentPartPr>
            <p14:xfrm>
              <a:off x="7663821" y="3480837"/>
              <a:ext cx="110160" cy="124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C7D8873-8681-1128-16BF-F03B45CA4F5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53021" y="3470037"/>
                <a:ext cx="1314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71C7D1B-FDF9-8857-330B-C7C0CC991A02}"/>
                  </a:ext>
                </a:extLst>
              </p14:cNvPr>
              <p14:cNvContentPartPr/>
              <p14:nvPr/>
            </p14:nvContentPartPr>
            <p14:xfrm>
              <a:off x="7961541" y="3449517"/>
              <a:ext cx="117000" cy="1728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71C7D1B-FDF9-8857-330B-C7C0CC991A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50741" y="3438717"/>
                <a:ext cx="138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E2DD2ED-12C7-D056-F347-2FE757C282CF}"/>
                  </a:ext>
                </a:extLst>
              </p14:cNvPr>
              <p14:cNvContentPartPr/>
              <p14:nvPr/>
            </p14:nvContentPartPr>
            <p14:xfrm>
              <a:off x="8361501" y="3473637"/>
              <a:ext cx="110160" cy="124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E2DD2ED-12C7-D056-F347-2FE757C282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50701" y="3462837"/>
                <a:ext cx="1314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9D9D265-952C-FC1C-7563-C3257F52CF4C}"/>
                  </a:ext>
                </a:extLst>
              </p14:cNvPr>
              <p14:cNvContentPartPr/>
              <p14:nvPr/>
            </p14:nvContentPartPr>
            <p14:xfrm>
              <a:off x="9137661" y="3535557"/>
              <a:ext cx="118080" cy="1256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9D9D265-952C-FC1C-7563-C3257F52CF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26861" y="3524757"/>
                <a:ext cx="1393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100E06F-DBD3-1438-759F-222A2404EDD4}"/>
                  </a:ext>
                </a:extLst>
              </p14:cNvPr>
              <p14:cNvContentPartPr/>
              <p14:nvPr/>
            </p14:nvContentPartPr>
            <p14:xfrm>
              <a:off x="9490461" y="3527637"/>
              <a:ext cx="118080" cy="117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100E06F-DBD3-1438-759F-222A2404EDD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79661" y="3516837"/>
                <a:ext cx="139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E28E9F2-B5F0-B2E5-C3F7-A215E0BD9B4F}"/>
                  </a:ext>
                </a:extLst>
              </p14:cNvPr>
              <p14:cNvContentPartPr/>
              <p14:nvPr/>
            </p14:nvContentPartPr>
            <p14:xfrm>
              <a:off x="9835341" y="3458157"/>
              <a:ext cx="110160" cy="195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E28E9F2-B5F0-B2E5-C3F7-A215E0BD9B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24541" y="3447357"/>
                <a:ext cx="1314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EEB1F34-AAF0-BF67-F0C9-91FA92B195F0}"/>
                  </a:ext>
                </a:extLst>
              </p14:cNvPr>
              <p14:cNvContentPartPr/>
              <p14:nvPr/>
            </p14:nvContentPartPr>
            <p14:xfrm>
              <a:off x="10223061" y="3500637"/>
              <a:ext cx="153720" cy="1450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EEB1F34-AAF0-BF67-F0C9-91FA92B195F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12261" y="3489810"/>
                <a:ext cx="174960" cy="166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7F7B10E-4E81-8877-8E95-C0A9E1C0D256}"/>
                  </a:ext>
                </a:extLst>
              </p14:cNvPr>
              <p14:cNvContentPartPr/>
              <p14:nvPr/>
            </p14:nvContentPartPr>
            <p14:xfrm>
              <a:off x="8754261" y="3481557"/>
              <a:ext cx="156240" cy="1015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7F7B10E-4E81-8877-8E95-C0A9E1C0D25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43461" y="3470719"/>
                <a:ext cx="177480" cy="122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518E7E4-07C3-0F22-649D-B2EA41B020ED}"/>
                  </a:ext>
                </a:extLst>
              </p14:cNvPr>
              <p14:cNvContentPartPr/>
              <p14:nvPr/>
            </p14:nvContentPartPr>
            <p14:xfrm>
              <a:off x="7240461" y="3473637"/>
              <a:ext cx="149400" cy="1483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518E7E4-07C3-0F22-649D-B2EA41B020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29661" y="3462837"/>
                <a:ext cx="1706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2B56CB7-1D99-5731-5351-2E37D3E678F6}"/>
                  </a:ext>
                </a:extLst>
              </p14:cNvPr>
              <p14:cNvContentPartPr/>
              <p14:nvPr/>
            </p14:nvContentPartPr>
            <p14:xfrm>
              <a:off x="5805861" y="3473637"/>
              <a:ext cx="172800" cy="1483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2B56CB7-1D99-5731-5351-2E37D3E678F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95061" y="3462837"/>
                <a:ext cx="194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205FD6E-97E4-5EA5-59F1-D97FCFAE748A}"/>
                  </a:ext>
                </a:extLst>
              </p14:cNvPr>
              <p14:cNvContentPartPr/>
              <p14:nvPr/>
            </p14:nvContentPartPr>
            <p14:xfrm>
              <a:off x="4390341" y="3473637"/>
              <a:ext cx="153720" cy="1720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205FD6E-97E4-5EA5-59F1-D97FCFAE748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79541" y="3462814"/>
                <a:ext cx="174960" cy="193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485439C-8E3F-AA14-7CCB-37B36E66FB73}"/>
                  </a:ext>
                </a:extLst>
              </p14:cNvPr>
              <p14:cNvContentPartPr/>
              <p14:nvPr/>
            </p14:nvContentPartPr>
            <p14:xfrm>
              <a:off x="1940901" y="5448597"/>
              <a:ext cx="360" cy="180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485439C-8E3F-AA14-7CCB-37B36E66FB7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30101" y="5437797"/>
                <a:ext cx="216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9745EC24-3E11-6F62-A405-EA62F7CE6E4C}"/>
                  </a:ext>
                </a:extLst>
              </p14:cNvPr>
              <p14:cNvContentPartPr/>
              <p14:nvPr/>
            </p14:nvContentPartPr>
            <p14:xfrm>
              <a:off x="2223141" y="5432757"/>
              <a:ext cx="149400" cy="1962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9745EC24-3E11-6F62-A405-EA62F7CE6E4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12341" y="5421977"/>
                <a:ext cx="170640" cy="217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C0A0F1F-F3E7-843F-CFC3-239EC0D8CFE7}"/>
                  </a:ext>
                </a:extLst>
              </p14:cNvPr>
              <p14:cNvContentPartPr/>
              <p14:nvPr/>
            </p14:nvContentPartPr>
            <p14:xfrm>
              <a:off x="1948821" y="3653277"/>
              <a:ext cx="972360" cy="19915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C0A0F1F-F3E7-843F-CFC3-239EC0D8CFE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38021" y="3642477"/>
                <a:ext cx="993600" cy="20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950898A-C1D9-B8AD-7FD1-1A56CB8F9FA0}"/>
                  </a:ext>
                </a:extLst>
              </p14:cNvPr>
              <p14:cNvContentPartPr/>
              <p14:nvPr/>
            </p14:nvContentPartPr>
            <p14:xfrm>
              <a:off x="3288387" y="5415543"/>
              <a:ext cx="127800" cy="196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950898A-C1D9-B8AD-7FD1-1A56CB8F9FA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77587" y="5404743"/>
                <a:ext cx="149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BC67A32-E5DF-AD70-16B6-BD82449CEE0E}"/>
                  </a:ext>
                </a:extLst>
              </p14:cNvPr>
              <p14:cNvContentPartPr/>
              <p14:nvPr/>
            </p14:nvContentPartPr>
            <p14:xfrm>
              <a:off x="3633267" y="5442183"/>
              <a:ext cx="149040" cy="180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BC67A32-E5DF-AD70-16B6-BD82449CEE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22467" y="5431383"/>
                <a:ext cx="170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7DBEA0A-6847-A7B3-4721-28D383DE467C}"/>
                  </a:ext>
                </a:extLst>
              </p14:cNvPr>
              <p14:cNvContentPartPr/>
              <p14:nvPr/>
            </p14:nvContentPartPr>
            <p14:xfrm>
              <a:off x="4110675" y="5431743"/>
              <a:ext cx="10800" cy="191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7DBEA0A-6847-A7B3-4721-28D383DE46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00223" y="5420963"/>
                <a:ext cx="31355" cy="2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007ABE6-B9B5-8051-62B6-64AE64322FAA}"/>
                  </a:ext>
                </a:extLst>
              </p14:cNvPr>
              <p14:cNvContentPartPr/>
              <p14:nvPr/>
            </p14:nvContentPartPr>
            <p14:xfrm>
              <a:off x="4370235" y="5458023"/>
              <a:ext cx="223200" cy="186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007ABE6-B9B5-8051-62B6-64AE64322FA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59435" y="5447202"/>
                <a:ext cx="244440" cy="207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3370E19-EC22-C002-88E7-7F16EC87DC73}"/>
                  </a:ext>
                </a:extLst>
              </p14:cNvPr>
              <p14:cNvContentPartPr/>
              <p14:nvPr/>
            </p14:nvContentPartPr>
            <p14:xfrm>
              <a:off x="4821315" y="5458023"/>
              <a:ext cx="5760" cy="1908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3370E19-EC22-C002-88E7-7F16EC87DC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810515" y="5447223"/>
                <a:ext cx="270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CDE58D86-BCD6-A2F8-5C15-CA6ED2CA6B41}"/>
                  </a:ext>
                </a:extLst>
              </p14:cNvPr>
              <p14:cNvContentPartPr/>
              <p14:nvPr/>
            </p14:nvContentPartPr>
            <p14:xfrm>
              <a:off x="5144955" y="5468823"/>
              <a:ext cx="138240" cy="217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CDE58D86-BCD6-A2F8-5C15-CA6ED2CA6B4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34155" y="5458023"/>
                <a:ext cx="1594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5A89B61-7FB1-7502-DD33-7ED8B6D62BD5}"/>
                  </a:ext>
                </a:extLst>
              </p14:cNvPr>
              <p14:cNvContentPartPr/>
              <p14:nvPr/>
            </p14:nvContentPartPr>
            <p14:xfrm>
              <a:off x="5494875" y="5437503"/>
              <a:ext cx="122400" cy="1800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5A89B61-7FB1-7502-DD33-7ED8B6D62BD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484043" y="5426725"/>
                <a:ext cx="143703" cy="201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48736CA-9170-ED7E-2242-CD9C0835E578}"/>
                  </a:ext>
                </a:extLst>
              </p14:cNvPr>
              <p14:cNvContentPartPr/>
              <p14:nvPr/>
            </p14:nvContentPartPr>
            <p14:xfrm>
              <a:off x="5839755" y="5447583"/>
              <a:ext cx="132840" cy="1879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48736CA-9170-ED7E-2242-CD9C0835E5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28984" y="5436783"/>
                <a:ext cx="154023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6C63B83-1A48-C4D0-3EFA-09A7403DF0C7}"/>
                  </a:ext>
                </a:extLst>
              </p14:cNvPr>
              <p14:cNvContentPartPr/>
              <p14:nvPr/>
            </p14:nvContentPartPr>
            <p14:xfrm>
              <a:off x="388254" y="337333"/>
              <a:ext cx="603000" cy="415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6C63B83-1A48-C4D0-3EFA-09A7403DF0C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2774" y="321853"/>
                <a:ext cx="6336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2ABDF46-CA7C-DE75-77F7-78AEED92C0A4}"/>
                  </a:ext>
                </a:extLst>
              </p14:cNvPr>
              <p14:cNvContentPartPr/>
              <p14:nvPr/>
            </p14:nvContentPartPr>
            <p14:xfrm>
              <a:off x="6271262" y="5465910"/>
              <a:ext cx="142560" cy="171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2ABDF46-CA7C-DE75-77F7-78AEED92C0A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55782" y="5450430"/>
                <a:ext cx="173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515500B-A54F-A11C-899C-0757AD06263F}"/>
                  </a:ext>
                </a:extLst>
              </p14:cNvPr>
              <p14:cNvContentPartPr/>
              <p14:nvPr/>
            </p14:nvContentPartPr>
            <p14:xfrm>
              <a:off x="6590582" y="5450070"/>
              <a:ext cx="107640" cy="196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515500B-A54F-A11C-899C-0757AD06263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75102" y="5434590"/>
                <a:ext cx="1382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181FCC4-B708-7A11-AC0E-F973E778CAC5}"/>
                  </a:ext>
                </a:extLst>
              </p14:cNvPr>
              <p14:cNvContentPartPr/>
              <p14:nvPr/>
            </p14:nvContentPartPr>
            <p14:xfrm>
              <a:off x="6936182" y="5496510"/>
              <a:ext cx="173160" cy="131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181FCC4-B708-7A11-AC0E-F973E778CAC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920702" y="5481030"/>
                <a:ext cx="2037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D178279-8894-C699-7D13-204C38CADEBD}"/>
                  </a:ext>
                </a:extLst>
              </p14:cNvPr>
              <p14:cNvContentPartPr/>
              <p14:nvPr/>
            </p14:nvContentPartPr>
            <p14:xfrm>
              <a:off x="7254062" y="5508390"/>
              <a:ext cx="232920" cy="1753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D178279-8894-C699-7D13-204C38CADEB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38606" y="5492878"/>
                <a:ext cx="263473" cy="205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7DD43D-D79C-AE13-B838-CB8D210424B0}"/>
                  </a:ext>
                </a:extLst>
              </p14:cNvPr>
              <p14:cNvContentPartPr/>
              <p14:nvPr/>
            </p14:nvContentPartPr>
            <p14:xfrm>
              <a:off x="7682953" y="5445390"/>
              <a:ext cx="131040" cy="177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7DD43D-D79C-AE13-B838-CB8D210424B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667473" y="5429910"/>
                <a:ext cx="1616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BA123D5-E1E4-FDA8-17B0-CFF2F2541AFE}"/>
                  </a:ext>
                </a:extLst>
              </p14:cNvPr>
              <p14:cNvContentPartPr/>
              <p14:nvPr/>
            </p14:nvContentPartPr>
            <p14:xfrm>
              <a:off x="8000473" y="5477790"/>
              <a:ext cx="107640" cy="186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BA123D5-E1E4-FDA8-17B0-CFF2F2541AF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984993" y="5462310"/>
                <a:ext cx="1382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C1BEEDD-CF69-EA56-0B93-56F3443B8D21}"/>
                  </a:ext>
                </a:extLst>
              </p14:cNvPr>
              <p14:cNvContentPartPr/>
              <p14:nvPr/>
            </p14:nvContentPartPr>
            <p14:xfrm>
              <a:off x="8396982" y="5454750"/>
              <a:ext cx="98280" cy="147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C1BEEDD-CF69-EA56-0B93-56F3443B8D2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381502" y="5439270"/>
                <a:ext cx="128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0D2B396-931E-49B5-3AA2-159E41A58F22}"/>
                  </a:ext>
                </a:extLst>
              </p14:cNvPr>
              <p14:cNvContentPartPr/>
              <p14:nvPr/>
            </p14:nvContentPartPr>
            <p14:xfrm>
              <a:off x="8761302" y="5508030"/>
              <a:ext cx="238320" cy="124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0D2B396-931E-49B5-3AA2-159E41A58F2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45822" y="5492550"/>
                <a:ext cx="2689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BFE48CF-4B08-10B0-C3D4-5F2BA8E88060}"/>
                  </a:ext>
                </a:extLst>
              </p14:cNvPr>
              <p14:cNvContentPartPr/>
              <p14:nvPr/>
            </p14:nvContentPartPr>
            <p14:xfrm>
              <a:off x="9223332" y="5497230"/>
              <a:ext cx="14400" cy="1911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BFE48CF-4B08-10B0-C3D4-5F2BA8E880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07852" y="5481750"/>
                <a:ext cx="45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07EFFE6-8728-6E43-B94F-A23CB14070DF}"/>
                  </a:ext>
                </a:extLst>
              </p14:cNvPr>
              <p14:cNvContentPartPr/>
              <p14:nvPr/>
            </p14:nvContentPartPr>
            <p14:xfrm>
              <a:off x="9535902" y="5459430"/>
              <a:ext cx="93600" cy="1544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07EFFE6-8728-6E43-B94F-A23CB14070D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520422" y="5443950"/>
                <a:ext cx="124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1BFCBF7-D441-F14E-8A30-EDF4BA189290}"/>
                  </a:ext>
                </a:extLst>
              </p14:cNvPr>
              <p14:cNvContentPartPr/>
              <p14:nvPr/>
            </p14:nvContentPartPr>
            <p14:xfrm>
              <a:off x="9890862" y="5436390"/>
              <a:ext cx="84240" cy="186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1BFCBF7-D441-F14E-8A30-EDF4BA18929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75448" y="5420910"/>
                <a:ext cx="11471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CE0AA60-BE27-A98B-654B-A2AD8C639382}"/>
                  </a:ext>
                </a:extLst>
              </p14:cNvPr>
              <p14:cNvContentPartPr/>
              <p14:nvPr/>
            </p14:nvContentPartPr>
            <p14:xfrm>
              <a:off x="10231422" y="5487150"/>
              <a:ext cx="126360" cy="145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CE0AA60-BE27-A98B-654B-A2AD8C63938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15942" y="5471670"/>
                <a:ext cx="156960" cy="1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186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8E48F-CA64-7AB5-041E-773CB03C7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0BEF-54C5-2E06-B493-E8E1A624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Corner Neighbors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1442C-8FC7-A338-8284-F505DDDF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1B4382-09D8-4E31-C9DF-A831CED6640F}"/>
              </a:ext>
            </a:extLst>
          </p:cNvPr>
          <p:cNvGraphicFramePr>
            <a:graphicFrameLocks noGrp="1"/>
          </p:cNvGraphicFramePr>
          <p:nvPr/>
        </p:nvGraphicFramePr>
        <p:xfrm>
          <a:off x="849131" y="1258747"/>
          <a:ext cx="14630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8316228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47441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37881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96345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6129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152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1482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2719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9120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007E56A-473C-4155-071D-D2E7D19A12C5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736503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ACF3ABE-437C-2168-CD7F-C4DA881F59D4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5367721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474F40-1C77-23BF-65D3-06427F8C127C}"/>
              </a:ext>
            </a:extLst>
          </p:cNvPr>
          <p:cNvCxnSpPr>
            <a:cxnSpLocks/>
          </p:cNvCxnSpPr>
          <p:nvPr/>
        </p:nvCxnSpPr>
        <p:spPr>
          <a:xfrm>
            <a:off x="4638260" y="2982686"/>
            <a:ext cx="0" cy="29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507F0A-2FD2-6FC7-11C8-0AA5C105D7A4}"/>
              </a:ext>
            </a:extLst>
          </p:cNvPr>
          <p:cNvCxnSpPr>
            <a:cxnSpLocks/>
          </p:cNvCxnSpPr>
          <p:nvPr/>
        </p:nvCxnSpPr>
        <p:spPr>
          <a:xfrm>
            <a:off x="6115877" y="2982686"/>
            <a:ext cx="0" cy="29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9D21A3-E8DA-E782-4D62-8FC2E1C93BE7}"/>
              </a:ext>
            </a:extLst>
          </p:cNvPr>
          <p:cNvCxnSpPr>
            <a:cxnSpLocks/>
          </p:cNvCxnSpPr>
          <p:nvPr/>
        </p:nvCxnSpPr>
        <p:spPr>
          <a:xfrm>
            <a:off x="7566990" y="2982686"/>
            <a:ext cx="0" cy="29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943705-41EF-FD2E-E24D-48FE994E0E6D}"/>
              </a:ext>
            </a:extLst>
          </p:cNvPr>
          <p:cNvCxnSpPr>
            <a:cxnSpLocks/>
          </p:cNvCxnSpPr>
          <p:nvPr/>
        </p:nvCxnSpPr>
        <p:spPr>
          <a:xfrm>
            <a:off x="9031355" y="2982686"/>
            <a:ext cx="0" cy="2966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F888ECE-6481-1975-E7B6-13296C6E5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02455"/>
              </p:ext>
            </p:extLst>
          </p:nvPr>
        </p:nvGraphicFramePr>
        <p:xfrm>
          <a:off x="850305" y="331341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0458931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804578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221486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00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C</a:t>
                      </a:r>
                    </a:p>
                  </a:txBody>
                  <a:tcPr anchor="ctr"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5064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/>
                    </a:p>
                  </a:txBody>
                  <a:tcPr anchor="ctr"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/>
                        <a:t>B</a:t>
                      </a:r>
                    </a:p>
                  </a:txBody>
                  <a:tcPr anchor="ctr"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>
                        <a:alpha val="4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59781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569AF7C-EBA6-C576-4A50-422F916FCD33}"/>
              </a:ext>
            </a:extLst>
          </p:cNvPr>
          <p:cNvSpPr txBox="1"/>
          <p:nvPr/>
        </p:nvSpPr>
        <p:spPr>
          <a:xfrm>
            <a:off x="2822707" y="47329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C2777-E575-052F-7D2B-C922B52B994E}"/>
              </a:ext>
            </a:extLst>
          </p:cNvPr>
          <p:cNvSpPr txBox="1"/>
          <p:nvPr/>
        </p:nvSpPr>
        <p:spPr>
          <a:xfrm>
            <a:off x="1947585" y="3400393"/>
            <a:ext cx="620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A=-1</a:t>
            </a:r>
          </a:p>
          <a:p>
            <a:r>
              <a:rPr lang="en-US"/>
              <a:t>B=1</a:t>
            </a:r>
          </a:p>
          <a:p>
            <a:r>
              <a:rPr lang="en-US"/>
              <a:t>C=2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3A7929-A921-8A7B-F63C-1B6ABC92A4ED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3354559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D32876-6408-16C1-162D-237D27E93EA3}"/>
              </a:ext>
            </a:extLst>
          </p:cNvPr>
          <p:cNvGraphicFramePr>
            <a:graphicFrameLocks noGrp="1"/>
          </p:cNvGraphicFramePr>
          <p:nvPr/>
        </p:nvGraphicFramePr>
        <p:xfrm>
          <a:off x="3181846" y="4044938"/>
          <a:ext cx="73152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452917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913025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5758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666218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43E92FB-174F-3F0E-AB7E-D315B93AD8DB}"/>
              </a:ext>
            </a:extLst>
          </p:cNvPr>
          <p:cNvSpPr txBox="1"/>
          <p:nvPr/>
        </p:nvSpPr>
        <p:spPr>
          <a:xfrm>
            <a:off x="2822707" y="40413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93C9E-A478-008E-7FC6-5D6B41E5122E}"/>
              </a:ext>
            </a:extLst>
          </p:cNvPr>
          <p:cNvSpPr txBox="1"/>
          <p:nvPr/>
        </p:nvSpPr>
        <p:spPr>
          <a:xfrm>
            <a:off x="2822707" y="3365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2A282C-1813-3FEA-3CB8-4A055CAE2C05}"/>
              </a:ext>
            </a:extLst>
          </p:cNvPr>
          <p:cNvGraphicFramePr>
            <a:graphicFrameLocks noGrp="1"/>
          </p:cNvGraphicFramePr>
          <p:nvPr/>
        </p:nvGraphicFramePr>
        <p:xfrm>
          <a:off x="1767176" y="5367721"/>
          <a:ext cx="109728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3430179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3636203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4325346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021088"/>
                  </a:ext>
                </a:extLst>
              </a:tr>
            </a:tbl>
          </a:graphicData>
        </a:graphic>
      </p:graphicFrame>
      <p:sp>
        <p:nvSpPr>
          <p:cNvPr id="177" name="TextBox 176">
            <a:extLst>
              <a:ext uri="{FF2B5EF4-FFF2-40B4-BE49-F238E27FC236}">
                <a16:creationId xmlns:a16="http://schemas.microsoft.com/office/drawing/2014/main" id="{45D43877-8266-D7F1-367C-2B9114FEF474}"/>
              </a:ext>
            </a:extLst>
          </p:cNvPr>
          <p:cNvSpPr txBox="1"/>
          <p:nvPr/>
        </p:nvSpPr>
        <p:spPr>
          <a:xfrm>
            <a:off x="2837596" y="2381379"/>
            <a:ext cx="402687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Calculate a, b, c. Pad with -1 instead of X.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5C525FF1-2415-1E21-F757-5AE4F6025C1A}"/>
              </a:ext>
            </a:extLst>
          </p:cNvPr>
          <p:cNvSpPr/>
          <p:nvPr/>
        </p:nvSpPr>
        <p:spPr>
          <a:xfrm>
            <a:off x="3138409" y="5210825"/>
            <a:ext cx="1526354" cy="5944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5197BCCB-4303-21A8-0384-155728FC9153}"/>
              </a:ext>
            </a:extLst>
          </p:cNvPr>
          <p:cNvSpPr txBox="1"/>
          <p:nvPr/>
        </p:nvSpPr>
        <p:spPr>
          <a:xfrm>
            <a:off x="3105157" y="5849228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EDFDC248-1537-2CEF-CDC2-635FAFE27529}"/>
              </a:ext>
            </a:extLst>
          </p:cNvPr>
          <p:cNvSpPr/>
          <p:nvPr/>
        </p:nvSpPr>
        <p:spPr>
          <a:xfrm>
            <a:off x="4633323" y="5220049"/>
            <a:ext cx="1526354" cy="5944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16C59CC-6A35-FA37-0C00-2B4E20DDD1C1}"/>
              </a:ext>
            </a:extLst>
          </p:cNvPr>
          <p:cNvSpPr txBox="1"/>
          <p:nvPr/>
        </p:nvSpPr>
        <p:spPr>
          <a:xfrm>
            <a:off x="4690778" y="5849228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B41E16C7-CDBB-FBAA-7C9D-71278C42E4C7}"/>
              </a:ext>
            </a:extLst>
          </p:cNvPr>
          <p:cNvSpPr txBox="1"/>
          <p:nvPr/>
        </p:nvSpPr>
        <p:spPr>
          <a:xfrm>
            <a:off x="6705599" y="1178609"/>
            <a:ext cx="40268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sum(a)=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17; sum(b)=10; sum(c) = -2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FFD227B-79F3-27E4-B745-F291CD2E8266}"/>
              </a:ext>
            </a:extLst>
          </p:cNvPr>
          <p:cNvSpPr/>
          <p:nvPr/>
        </p:nvSpPr>
        <p:spPr>
          <a:xfrm>
            <a:off x="9014129" y="5254797"/>
            <a:ext cx="1526354" cy="5944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00EDBD-6C27-9A17-1AB1-E92C4FAE0089}"/>
              </a:ext>
            </a:extLst>
          </p:cNvPr>
          <p:cNvSpPr txBox="1"/>
          <p:nvPr/>
        </p:nvSpPr>
        <p:spPr>
          <a:xfrm>
            <a:off x="9071584" y="5883976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08ECA8-42C9-65C4-90C8-CCA5A3728FC0}"/>
              </a:ext>
            </a:extLst>
          </p:cNvPr>
          <p:cNvGrpSpPr/>
          <p:nvPr/>
        </p:nvGrpSpPr>
        <p:grpSpPr>
          <a:xfrm>
            <a:off x="8969355" y="1108245"/>
            <a:ext cx="366840" cy="1141920"/>
            <a:chOff x="8969355" y="1108245"/>
            <a:chExt cx="366840" cy="11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5F2CEEB-A038-59F9-17A1-58B28E83E56D}"/>
                    </a:ext>
                  </a:extLst>
                </p14:cNvPr>
                <p14:cNvContentPartPr/>
                <p14:nvPr/>
              </p14:nvContentPartPr>
              <p14:xfrm>
                <a:off x="8985915" y="1108245"/>
                <a:ext cx="278280" cy="420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5F2CEEB-A038-59F9-17A1-58B28E83E5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70435" y="1092765"/>
                  <a:ext cx="3088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3ABB76-1D1A-35AD-C1E2-63E0E53E2E88}"/>
                    </a:ext>
                  </a:extLst>
                </p14:cNvPr>
                <p14:cNvContentPartPr/>
                <p14:nvPr/>
              </p14:nvContentPartPr>
              <p14:xfrm>
                <a:off x="8969355" y="1211565"/>
                <a:ext cx="366840" cy="38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3ABB76-1D1A-35AD-C1E2-63E0E53E2E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53875" y="1196085"/>
                  <a:ext cx="3974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9C99F7-A9BF-23AF-0FAE-730DB8778342}"/>
                    </a:ext>
                  </a:extLst>
                </p14:cNvPr>
                <p14:cNvContentPartPr/>
                <p14:nvPr/>
              </p14:nvContentPartPr>
              <p14:xfrm>
                <a:off x="9118755" y="1652565"/>
                <a:ext cx="33120" cy="26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9C99F7-A9BF-23AF-0FAE-730DB87783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03275" y="1637085"/>
                  <a:ext cx="63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E70EB0-C4A0-21B6-0F24-463F9B304F6F}"/>
                    </a:ext>
                  </a:extLst>
                </p14:cNvPr>
                <p14:cNvContentPartPr/>
                <p14:nvPr/>
              </p14:nvContentPartPr>
              <p14:xfrm>
                <a:off x="9043515" y="1847685"/>
                <a:ext cx="171360" cy="79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E70EB0-C4A0-21B6-0F24-463F9B304F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28035" y="1832275"/>
                  <a:ext cx="20196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2AB248-3802-B5B9-9611-C490F9052B83}"/>
                    </a:ext>
                  </a:extLst>
                </p14:cNvPr>
                <p14:cNvContentPartPr/>
                <p14:nvPr/>
              </p14:nvContentPartPr>
              <p14:xfrm>
                <a:off x="9065115" y="2058645"/>
                <a:ext cx="23760" cy="19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2AB248-3802-B5B9-9611-C490F9052B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49866" y="2043165"/>
                  <a:ext cx="53903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291EE8-5818-23F2-3F3D-AD15E77D47C1}"/>
                    </a:ext>
                  </a:extLst>
                </p14:cNvPr>
                <p14:cNvContentPartPr/>
                <p14:nvPr/>
              </p14:nvContentPartPr>
              <p14:xfrm>
                <a:off x="9206595" y="2059365"/>
                <a:ext cx="53280" cy="178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291EE8-5818-23F2-3F3D-AD15E77D47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1115" y="2043885"/>
                  <a:ext cx="8388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06898C-A36F-2478-6D1C-F62BBAB34FFB}"/>
                  </a:ext>
                </a:extLst>
              </p14:cNvPr>
              <p14:cNvContentPartPr/>
              <p14:nvPr/>
            </p14:nvContentPartPr>
            <p14:xfrm>
              <a:off x="1871280" y="5434918"/>
              <a:ext cx="156960" cy="206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06898C-A36F-2478-6D1C-F62BBAB34F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0480" y="5424118"/>
                <a:ext cx="1782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05C4251-AD40-F87B-E272-EFED3387DFE1}"/>
                  </a:ext>
                </a:extLst>
              </p14:cNvPr>
              <p14:cNvContentPartPr/>
              <p14:nvPr/>
            </p14:nvContentPartPr>
            <p14:xfrm>
              <a:off x="1927080" y="3741838"/>
              <a:ext cx="1019520" cy="1929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05C4251-AD40-F87B-E272-EFED3387DF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6280" y="3731040"/>
                <a:ext cx="1040760" cy="1951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F8298CE-E73B-D75D-92A0-BA8C22E0A64C}"/>
                  </a:ext>
                </a:extLst>
              </p14:cNvPr>
              <p14:cNvContentPartPr/>
              <p14:nvPr/>
            </p14:nvContentPartPr>
            <p14:xfrm>
              <a:off x="5413155" y="3495958"/>
              <a:ext cx="100800" cy="1314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F8298CE-E73B-D75D-92A0-BA8C22E0A6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98806" y="3481558"/>
                <a:ext cx="129139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316DBF5-CC20-C462-68BF-C020BC0A5E3E}"/>
                  </a:ext>
                </a:extLst>
              </p14:cNvPr>
              <p14:cNvContentPartPr/>
              <p14:nvPr/>
            </p14:nvContentPartPr>
            <p14:xfrm>
              <a:off x="5815275" y="3462478"/>
              <a:ext cx="117720" cy="168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316DBF5-CC20-C462-68BF-C020BC0A5E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00831" y="3448078"/>
                <a:ext cx="146247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EE85250-12A3-32CD-9537-6B129D3B56E2}"/>
                  </a:ext>
                </a:extLst>
              </p14:cNvPr>
              <p14:cNvContentPartPr/>
              <p14:nvPr/>
            </p14:nvContentPartPr>
            <p14:xfrm>
              <a:off x="6608715" y="3479758"/>
              <a:ext cx="89640" cy="172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EE85250-12A3-32CD-9537-6B129D3B56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4315" y="3465388"/>
                <a:ext cx="118080" cy="201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F6E4A38-0EAA-F4BB-9F41-CB6652F1C72D}"/>
                  </a:ext>
                </a:extLst>
              </p14:cNvPr>
              <p14:cNvContentPartPr/>
              <p14:nvPr/>
            </p14:nvContentPartPr>
            <p14:xfrm>
              <a:off x="6938115" y="3485878"/>
              <a:ext cx="106560" cy="150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F6E4A38-0EAA-F4BB-9F41-CB6652F1C7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23666" y="3471443"/>
                <a:ext cx="135096" cy="178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E667EC9-3DD0-ECBC-46CB-530539CF24C2}"/>
                  </a:ext>
                </a:extLst>
              </p14:cNvPr>
              <p14:cNvContentPartPr/>
              <p14:nvPr/>
            </p14:nvContentPartPr>
            <p14:xfrm>
              <a:off x="8072115" y="3473638"/>
              <a:ext cx="73080" cy="117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E667EC9-3DD0-ECBC-46CB-530539CF24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7644" y="3459238"/>
                <a:ext cx="101661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1682FB0-6A75-55C8-FBCF-C7B1C64D7CEB}"/>
                  </a:ext>
                </a:extLst>
              </p14:cNvPr>
              <p14:cNvContentPartPr/>
              <p14:nvPr/>
            </p14:nvContentPartPr>
            <p14:xfrm>
              <a:off x="8390715" y="3445558"/>
              <a:ext cx="111960" cy="1681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1682FB0-6A75-55C8-FBCF-C7B1C64D7C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76361" y="3431127"/>
                <a:ext cx="140309" cy="196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47D84408-B4AB-71DA-6E13-33E7EAD9ABEE}"/>
                  </a:ext>
                </a:extLst>
              </p14:cNvPr>
              <p14:cNvContentPartPr/>
              <p14:nvPr/>
            </p14:nvContentPartPr>
            <p14:xfrm>
              <a:off x="8692395" y="3451318"/>
              <a:ext cx="139320" cy="162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47D84408-B4AB-71DA-6E13-33E7EAD9AB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77995" y="3436918"/>
                <a:ext cx="1677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C615A3C-E02B-E45F-C12F-2E7C5ADAE590}"/>
                  </a:ext>
                </a:extLst>
              </p14:cNvPr>
              <p14:cNvContentPartPr/>
              <p14:nvPr/>
            </p14:nvContentPartPr>
            <p14:xfrm>
              <a:off x="7687275" y="3446998"/>
              <a:ext cx="150840" cy="127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C615A3C-E02B-E45F-C12F-2E7C5ADAE5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72841" y="3432598"/>
                <a:ext cx="179348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E4A4E14-9631-3C30-217D-206C4E29BDA3}"/>
                  </a:ext>
                </a:extLst>
              </p14:cNvPr>
              <p14:cNvContentPartPr/>
              <p14:nvPr/>
            </p14:nvContentPartPr>
            <p14:xfrm>
              <a:off x="7323675" y="3459958"/>
              <a:ext cx="145440" cy="2206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E4A4E14-9631-3C30-217D-206C4E29BD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09311" y="3445558"/>
                <a:ext cx="17381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0C1D6A7-FDA0-B0C6-7A50-6F743D5B6017}"/>
                  </a:ext>
                </a:extLst>
              </p14:cNvPr>
              <p14:cNvContentPartPr/>
              <p14:nvPr/>
            </p14:nvContentPartPr>
            <p14:xfrm>
              <a:off x="6203355" y="3466078"/>
              <a:ext cx="182160" cy="1252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0C1D6A7-FDA0-B0C6-7A50-6F743D5B60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8955" y="3451678"/>
                <a:ext cx="2106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42F78D8-D603-FD10-6158-514648EB6785}"/>
                  </a:ext>
                </a:extLst>
              </p14:cNvPr>
              <p14:cNvContentPartPr/>
              <p14:nvPr/>
            </p14:nvContentPartPr>
            <p14:xfrm>
              <a:off x="4725915" y="3502798"/>
              <a:ext cx="140040" cy="105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42F78D8-D603-FD10-6158-514648EB67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11478" y="3488447"/>
                <a:ext cx="168553" cy="133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FA4313C-E3A2-ED22-EA29-41651FD1DB6F}"/>
                  </a:ext>
                </a:extLst>
              </p14:cNvPr>
              <p14:cNvContentPartPr/>
              <p14:nvPr/>
            </p14:nvContentPartPr>
            <p14:xfrm>
              <a:off x="4335675" y="3473998"/>
              <a:ext cx="155880" cy="128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FA4313C-E3A2-ED22-EA29-41651FD1DB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21308" y="3459598"/>
                <a:ext cx="184254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C8CF8CB-952A-89B8-7B6B-7E5C2B792101}"/>
                  </a:ext>
                </a:extLst>
              </p14:cNvPr>
              <p14:cNvContentPartPr/>
              <p14:nvPr/>
            </p14:nvContentPartPr>
            <p14:xfrm>
              <a:off x="3968835" y="3489478"/>
              <a:ext cx="126360" cy="1238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C8CF8CB-952A-89B8-7B6B-7E5C2B79210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54435" y="3475078"/>
                <a:ext cx="154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1F20C09-76F8-984E-6624-A845FE4252DE}"/>
                  </a:ext>
                </a:extLst>
              </p14:cNvPr>
              <p14:cNvContentPartPr/>
              <p14:nvPr/>
            </p14:nvContentPartPr>
            <p14:xfrm>
              <a:off x="3583635" y="3485158"/>
              <a:ext cx="137160" cy="1227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1F20C09-76F8-984E-6624-A845FE4252D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69197" y="3470758"/>
                <a:ext cx="165675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D252AC0-7143-3473-D4F2-EB1AA636B9BE}"/>
                  </a:ext>
                </a:extLst>
              </p14:cNvPr>
              <p14:cNvContentPartPr/>
              <p14:nvPr/>
            </p14:nvContentPartPr>
            <p14:xfrm>
              <a:off x="3248115" y="3490918"/>
              <a:ext cx="148680" cy="72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D252AC0-7143-3473-D4F2-EB1AA636B9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33715" y="3476518"/>
                <a:ext cx="1771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36C34E5-F0D8-F360-2468-BCB99A8CBF46}"/>
                  </a:ext>
                </a:extLst>
              </p14:cNvPr>
              <p14:cNvContentPartPr/>
              <p14:nvPr/>
            </p14:nvContentPartPr>
            <p14:xfrm>
              <a:off x="9558324" y="3479038"/>
              <a:ext cx="134280" cy="1591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36C34E5-F0D8-F360-2468-BCB99A8CBF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43963" y="3464638"/>
                <a:ext cx="162644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0693936-9820-D382-809E-E5EE1AE86011}"/>
                  </a:ext>
                </a:extLst>
              </p14:cNvPr>
              <p14:cNvContentPartPr/>
              <p14:nvPr/>
            </p14:nvContentPartPr>
            <p14:xfrm>
              <a:off x="9893484" y="3484798"/>
              <a:ext cx="95400" cy="1339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0693936-9820-D382-809E-E5EE1AE8601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79084" y="3470398"/>
                <a:ext cx="1238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538BF89-10DA-3B26-B064-515B78258F0F}"/>
                  </a:ext>
                </a:extLst>
              </p14:cNvPr>
              <p14:cNvContentPartPr/>
              <p14:nvPr/>
            </p14:nvContentPartPr>
            <p14:xfrm>
              <a:off x="10150164" y="3456718"/>
              <a:ext cx="123120" cy="2239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538BF89-10DA-3B26-B064-515B78258F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35764" y="3442295"/>
                <a:ext cx="151560" cy="252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D2F44BF-7D09-037E-AB62-07CB912C9080}"/>
                  </a:ext>
                </a:extLst>
              </p14:cNvPr>
              <p14:cNvContentPartPr/>
              <p14:nvPr/>
            </p14:nvContentPartPr>
            <p14:xfrm>
              <a:off x="9123084" y="3449158"/>
              <a:ext cx="167400" cy="102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D2F44BF-7D09-037E-AB62-07CB912C90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08684" y="3434758"/>
                <a:ext cx="1958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A27277E-0B59-DE99-6B77-DE7767F3454D}"/>
                  </a:ext>
                </a:extLst>
              </p14:cNvPr>
              <p14:cNvContentPartPr/>
              <p14:nvPr/>
            </p14:nvContentPartPr>
            <p14:xfrm>
              <a:off x="5118640" y="3473132"/>
              <a:ext cx="74880" cy="111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A27277E-0B59-DE99-6B77-DE7767F345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07840" y="3462332"/>
                <a:ext cx="961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018D40D-2B09-2F2D-E0BA-7FFE22B5A9D4}"/>
                  </a:ext>
                </a:extLst>
              </p14:cNvPr>
              <p14:cNvContentPartPr/>
              <p14:nvPr/>
            </p14:nvContentPartPr>
            <p14:xfrm>
              <a:off x="7737280" y="4157492"/>
              <a:ext cx="112320" cy="161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018D40D-2B09-2F2D-E0BA-7FFE22B5A9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26480" y="4146716"/>
                <a:ext cx="133560" cy="182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511A91E3-2EFD-E5FD-AE34-F4F84D638CFB}"/>
                  </a:ext>
                </a:extLst>
              </p14:cNvPr>
              <p14:cNvContentPartPr/>
              <p14:nvPr/>
            </p14:nvContentPartPr>
            <p14:xfrm>
              <a:off x="8042200" y="4187732"/>
              <a:ext cx="106200" cy="124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511A91E3-2EFD-E5FD-AE34-F4F84D638CF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31400" y="4176932"/>
                <a:ext cx="127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6D1432A-B30C-9FD2-03EA-57EF1692AFE1}"/>
                  </a:ext>
                </a:extLst>
              </p14:cNvPr>
              <p14:cNvContentPartPr/>
              <p14:nvPr/>
            </p14:nvContentPartPr>
            <p14:xfrm>
              <a:off x="8359360" y="4082252"/>
              <a:ext cx="106200" cy="236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6D1432A-B30C-9FD2-03EA-57EF1692AF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48560" y="4071452"/>
                <a:ext cx="127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6DDABF6-312B-51D6-8698-0B6191CE0212}"/>
                  </a:ext>
                </a:extLst>
              </p14:cNvPr>
              <p14:cNvContentPartPr/>
              <p14:nvPr/>
            </p14:nvContentPartPr>
            <p14:xfrm>
              <a:off x="8651680" y="4144892"/>
              <a:ext cx="174240" cy="198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6DDABF6-312B-51D6-8698-0B6191CE021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40902" y="4134092"/>
                <a:ext cx="195436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2B6ADF0-9BAF-AFB8-0EB2-C703C461002F}"/>
                  </a:ext>
                </a:extLst>
              </p14:cNvPr>
              <p14:cNvContentPartPr/>
              <p14:nvPr/>
            </p14:nvContentPartPr>
            <p14:xfrm>
              <a:off x="6250840" y="4125812"/>
              <a:ext cx="123480" cy="143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2B6ADF0-9BAF-AFB8-0EB2-C703C461002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40040" y="4115039"/>
                <a:ext cx="144720" cy="164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06F1F06-2559-8A73-F063-49F2B6273389}"/>
                  </a:ext>
                </a:extLst>
              </p14:cNvPr>
              <p14:cNvContentPartPr/>
              <p14:nvPr/>
            </p14:nvContentPartPr>
            <p14:xfrm>
              <a:off x="6561880" y="4095212"/>
              <a:ext cx="124920" cy="1800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06F1F06-2559-8A73-F063-49F2B627338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51080" y="4084412"/>
                <a:ext cx="1461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00379EF-5968-9DED-BE05-261F62825BEA}"/>
                  </a:ext>
                </a:extLst>
              </p14:cNvPr>
              <p14:cNvContentPartPr/>
              <p14:nvPr/>
            </p14:nvContentPartPr>
            <p14:xfrm>
              <a:off x="6940960" y="4162892"/>
              <a:ext cx="93600" cy="1249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00379EF-5968-9DED-BE05-261F62825BE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930160" y="4152061"/>
                <a:ext cx="114840" cy="146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7697344-0043-15B0-4A9D-C14D6A7368EE}"/>
                  </a:ext>
                </a:extLst>
              </p14:cNvPr>
              <p14:cNvContentPartPr/>
              <p14:nvPr/>
            </p14:nvContentPartPr>
            <p14:xfrm>
              <a:off x="7227160" y="4144532"/>
              <a:ext cx="137520" cy="168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7697344-0043-15B0-4A9D-C14D6A7368E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16332" y="4133755"/>
                <a:ext cx="158816" cy="189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24D55C1-2D63-4CB0-D8A5-9A34EF770EFE}"/>
                  </a:ext>
                </a:extLst>
              </p14:cNvPr>
              <p14:cNvContentPartPr/>
              <p14:nvPr/>
            </p14:nvContentPartPr>
            <p14:xfrm>
              <a:off x="4776640" y="4175492"/>
              <a:ext cx="99360" cy="1497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24D55C1-2D63-4CB0-D8A5-9A34EF770EF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65840" y="4164692"/>
                <a:ext cx="120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F6CD16A-58B0-4506-D256-1456FF5E417F}"/>
                  </a:ext>
                </a:extLst>
              </p14:cNvPr>
              <p14:cNvContentPartPr/>
              <p14:nvPr/>
            </p14:nvContentPartPr>
            <p14:xfrm>
              <a:off x="5467120" y="4189172"/>
              <a:ext cx="106200" cy="1544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F6CD16A-58B0-4506-D256-1456FF5E417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56320" y="4178372"/>
                <a:ext cx="1274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05E3788-D462-EB00-6AF7-E5EC200DB496}"/>
                  </a:ext>
                </a:extLst>
              </p14:cNvPr>
              <p14:cNvContentPartPr/>
              <p14:nvPr/>
            </p14:nvContentPartPr>
            <p14:xfrm>
              <a:off x="5803000" y="4160372"/>
              <a:ext cx="131040" cy="1587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05E3788-D462-EB00-6AF7-E5EC200DB4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92200" y="4149572"/>
                <a:ext cx="1522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A92826F-D56D-A042-37A0-250AF42990F3}"/>
                  </a:ext>
                </a:extLst>
              </p14:cNvPr>
              <p14:cNvContentPartPr/>
              <p14:nvPr/>
            </p14:nvContentPartPr>
            <p14:xfrm>
              <a:off x="5106400" y="4187732"/>
              <a:ext cx="118440" cy="156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A92826F-D56D-A042-37A0-250AF42990F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95600" y="4176907"/>
                <a:ext cx="139680" cy="1775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AEDB5C8-5875-D36C-9DEF-E8245B0B0825}"/>
                  </a:ext>
                </a:extLst>
              </p14:cNvPr>
              <p14:cNvContentPartPr/>
              <p14:nvPr/>
            </p14:nvContentPartPr>
            <p14:xfrm>
              <a:off x="3308920" y="4194932"/>
              <a:ext cx="99720" cy="1483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AEDB5C8-5875-D36C-9DEF-E8245B0B08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98120" y="4184132"/>
                <a:ext cx="1209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419BF7D-6B50-EF11-E07A-DE9853A18790}"/>
                  </a:ext>
                </a:extLst>
              </p14:cNvPr>
              <p14:cNvContentPartPr/>
              <p14:nvPr/>
            </p14:nvContentPartPr>
            <p14:xfrm>
              <a:off x="3980680" y="4191332"/>
              <a:ext cx="86760" cy="171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419BF7D-6B50-EF11-E07A-DE9853A187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69880" y="4180532"/>
                <a:ext cx="108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8B575EA-C455-8103-4E1A-D232B1D2561A}"/>
                  </a:ext>
                </a:extLst>
              </p14:cNvPr>
              <p14:cNvContentPartPr/>
              <p14:nvPr/>
            </p14:nvContentPartPr>
            <p14:xfrm>
              <a:off x="4347520" y="4153892"/>
              <a:ext cx="149400" cy="1771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8B575EA-C455-8103-4E1A-D232B1D2561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36746" y="4143092"/>
                <a:ext cx="170589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CE3E132-10EB-E7A8-4A84-4E354725087C}"/>
                  </a:ext>
                </a:extLst>
              </p14:cNvPr>
              <p14:cNvContentPartPr/>
              <p14:nvPr/>
            </p14:nvContentPartPr>
            <p14:xfrm>
              <a:off x="3663880" y="4163612"/>
              <a:ext cx="155160" cy="2235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CE3E132-10EB-E7A8-4A84-4E354725087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53080" y="4152812"/>
                <a:ext cx="1764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FF50204-2112-36C4-616A-59EA56866180}"/>
                  </a:ext>
                </a:extLst>
              </p14:cNvPr>
              <p14:cNvContentPartPr/>
              <p14:nvPr/>
            </p14:nvContentPartPr>
            <p14:xfrm>
              <a:off x="10206520" y="4163612"/>
              <a:ext cx="112320" cy="1612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FF50204-2112-36C4-616A-59EA5686618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95720" y="4152812"/>
                <a:ext cx="1335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96F2A97-EF90-2E82-8429-C8B04AC87E0B}"/>
                  </a:ext>
                </a:extLst>
              </p14:cNvPr>
              <p14:cNvContentPartPr/>
              <p14:nvPr/>
            </p14:nvContentPartPr>
            <p14:xfrm>
              <a:off x="9846520" y="4132652"/>
              <a:ext cx="124200" cy="1551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96F2A97-EF90-2E82-8429-C8B04AC87E0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35720" y="4121852"/>
                <a:ext cx="1454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6288363-D7DE-F793-74EF-1FA07FDE0A77}"/>
                  </a:ext>
                </a:extLst>
              </p14:cNvPr>
              <p14:cNvContentPartPr/>
              <p14:nvPr/>
            </p14:nvContentPartPr>
            <p14:xfrm>
              <a:off x="9447640" y="4151372"/>
              <a:ext cx="143280" cy="1677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6288363-D7DE-F793-74EF-1FA07FDE0A7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436840" y="4140572"/>
                <a:ext cx="164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B504ED9-A0DE-0538-612E-81FC08C06DB5}"/>
                  </a:ext>
                </a:extLst>
              </p14:cNvPr>
              <p14:cNvContentPartPr/>
              <p14:nvPr/>
            </p14:nvContentPartPr>
            <p14:xfrm>
              <a:off x="9102040" y="4160372"/>
              <a:ext cx="141120" cy="158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B504ED9-A0DE-0538-612E-81FC08C06DB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91212" y="4149572"/>
                <a:ext cx="162414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9A4961B-9FAB-41A7-5DD1-6306A6C0D29A}"/>
                  </a:ext>
                </a:extLst>
              </p14:cNvPr>
              <p14:cNvContentPartPr/>
              <p14:nvPr/>
            </p14:nvContentPartPr>
            <p14:xfrm>
              <a:off x="3387388" y="5481711"/>
              <a:ext cx="8280" cy="1544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9A4961B-9FAB-41A7-5DD1-6306A6C0D29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76588" y="5470911"/>
                <a:ext cx="2952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6457C29-3D9D-2681-A498-E1439B3ABA0F}"/>
                  </a:ext>
                </a:extLst>
              </p14:cNvPr>
              <p14:cNvContentPartPr/>
              <p14:nvPr/>
            </p14:nvContentPartPr>
            <p14:xfrm>
              <a:off x="3668908" y="5485671"/>
              <a:ext cx="83520" cy="1652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6457C29-3D9D-2681-A498-E1439B3ABA0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58108" y="5474847"/>
                <a:ext cx="104760" cy="18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FCB333E-BF4D-B421-1C60-4397FAA0EC0D}"/>
                  </a:ext>
                </a:extLst>
              </p14:cNvPr>
              <p14:cNvContentPartPr/>
              <p14:nvPr/>
            </p14:nvContentPartPr>
            <p14:xfrm>
              <a:off x="4016308" y="5537151"/>
              <a:ext cx="172800" cy="1472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FCB333E-BF4D-B421-1C60-4397FAA0EC0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005508" y="5526325"/>
                <a:ext cx="194040" cy="168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4F79B3F9-7479-3104-182B-3AC5F4A7FAC7}"/>
                  </a:ext>
                </a:extLst>
              </p14:cNvPr>
              <p14:cNvContentPartPr/>
              <p14:nvPr/>
            </p14:nvContentPartPr>
            <p14:xfrm>
              <a:off x="4395028" y="5509791"/>
              <a:ext cx="63720" cy="1386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4F79B3F9-7479-3104-182B-3AC5F4A7FA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84228" y="5498991"/>
                <a:ext cx="84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209DB76-88E8-BB6D-FCE1-6209E42CD14E}"/>
                  </a:ext>
                </a:extLst>
              </p14:cNvPr>
              <p14:cNvContentPartPr/>
              <p14:nvPr/>
            </p14:nvContentPartPr>
            <p14:xfrm>
              <a:off x="4793171" y="5501423"/>
              <a:ext cx="125640" cy="187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209DB76-88E8-BB6D-FCE1-6209E42CD1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782371" y="5490602"/>
                <a:ext cx="146880" cy="208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FDED171-0A1C-A225-5B0A-25D74D740196}"/>
                  </a:ext>
                </a:extLst>
              </p14:cNvPr>
              <p14:cNvContentPartPr/>
              <p14:nvPr/>
            </p14:nvContentPartPr>
            <p14:xfrm>
              <a:off x="5136611" y="5481623"/>
              <a:ext cx="103320" cy="15912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FDED171-0A1C-A225-5B0A-25D74D74019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25811" y="5470823"/>
                <a:ext cx="1245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D6B4168-7C92-DC80-1733-0CFBDB46C9A7}"/>
                  </a:ext>
                </a:extLst>
              </p14:cNvPr>
              <p14:cNvContentPartPr/>
              <p14:nvPr/>
            </p14:nvContentPartPr>
            <p14:xfrm>
              <a:off x="5489771" y="5465783"/>
              <a:ext cx="63720" cy="159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D6B4168-7C92-DC80-1733-0CFBDB46C9A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478971" y="5454959"/>
                <a:ext cx="84960" cy="180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A8307F5-26A6-25C0-417A-97253218526E}"/>
                  </a:ext>
                </a:extLst>
              </p14:cNvPr>
              <p14:cNvContentPartPr/>
              <p14:nvPr/>
            </p14:nvContentPartPr>
            <p14:xfrm>
              <a:off x="5811251" y="5485583"/>
              <a:ext cx="188640" cy="1789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A8307F5-26A6-25C0-417A-97253218526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00451" y="5474783"/>
                <a:ext cx="2098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00F3E47-4C38-60D0-BD6F-369419628161}"/>
                  </a:ext>
                </a:extLst>
              </p14:cNvPr>
              <p14:cNvContentPartPr/>
              <p14:nvPr/>
            </p14:nvContentPartPr>
            <p14:xfrm>
              <a:off x="6306766" y="5517711"/>
              <a:ext cx="8280" cy="1746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00F3E47-4C38-60D0-BD6F-36941962816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295966" y="5506911"/>
                <a:ext cx="295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CB28F6D-B611-D3C5-2640-8EB3C036AE31}"/>
                  </a:ext>
                </a:extLst>
              </p14:cNvPr>
              <p14:cNvContentPartPr/>
              <p14:nvPr/>
            </p14:nvContentPartPr>
            <p14:xfrm>
              <a:off x="6592246" y="5493591"/>
              <a:ext cx="87480" cy="1749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CB28F6D-B611-D3C5-2640-8EB3C036AE3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81446" y="5482769"/>
                <a:ext cx="108720" cy="196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7C10E84-CB19-3E1E-B040-FF64ACE43C6F}"/>
                  </a:ext>
                </a:extLst>
              </p14:cNvPr>
              <p14:cNvContentPartPr/>
              <p14:nvPr/>
            </p14:nvContentPartPr>
            <p14:xfrm>
              <a:off x="6992926" y="5509431"/>
              <a:ext cx="115200" cy="1591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7C10E84-CB19-3E1E-B040-FF64ACE43C6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982126" y="5498607"/>
                <a:ext cx="136440" cy="180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E27499F-E21C-BE10-75C1-26CEF9C33518}"/>
                  </a:ext>
                </a:extLst>
              </p14:cNvPr>
              <p14:cNvContentPartPr/>
              <p14:nvPr/>
            </p14:nvContentPartPr>
            <p14:xfrm>
              <a:off x="7255409" y="5492120"/>
              <a:ext cx="180000" cy="1710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E27499F-E21C-BE10-75C1-26CEF9C3351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244631" y="5481297"/>
                <a:ext cx="201198" cy="192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694F3DB-FE5C-88CE-2C27-EA82509FAB75}"/>
                  </a:ext>
                </a:extLst>
              </p14:cNvPr>
              <p14:cNvContentPartPr/>
              <p14:nvPr/>
            </p14:nvContentPartPr>
            <p14:xfrm>
              <a:off x="7670878" y="5471960"/>
              <a:ext cx="150840" cy="175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694F3DB-FE5C-88CE-2C27-EA82509FAB7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660078" y="5461160"/>
                <a:ext cx="172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BC79F9A7-91E0-ACA2-9BFC-F29E04EB8D9A}"/>
                  </a:ext>
                </a:extLst>
              </p14:cNvPr>
              <p14:cNvContentPartPr/>
              <p14:nvPr/>
            </p14:nvContentPartPr>
            <p14:xfrm>
              <a:off x="8066878" y="5448200"/>
              <a:ext cx="95760" cy="1746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BC79F9A7-91E0-ACA2-9BFC-F29E04EB8D9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056037" y="5437422"/>
                <a:ext cx="117080" cy="195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ADC498E-09AB-D3D9-0833-61CADF26BE08}"/>
                  </a:ext>
                </a:extLst>
              </p14:cNvPr>
              <p14:cNvContentPartPr/>
              <p14:nvPr/>
            </p14:nvContentPartPr>
            <p14:xfrm>
              <a:off x="8408518" y="5482760"/>
              <a:ext cx="129960" cy="185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ADC498E-09AB-D3D9-0833-61CADF26BE0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97748" y="5471960"/>
                <a:ext cx="151141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A3D1F8DD-8451-2FA5-580F-4942EEAF4882}"/>
                  </a:ext>
                </a:extLst>
              </p14:cNvPr>
              <p14:cNvContentPartPr/>
              <p14:nvPr/>
            </p14:nvContentPartPr>
            <p14:xfrm>
              <a:off x="8769238" y="5462600"/>
              <a:ext cx="175320" cy="1897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A3D1F8DD-8451-2FA5-580F-4942EEAF488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758438" y="5451800"/>
                <a:ext cx="1965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B2A443-26A4-A5AC-90FD-DAE4FA771EF0}"/>
                  </a:ext>
                </a:extLst>
              </p14:cNvPr>
              <p14:cNvContentPartPr/>
              <p14:nvPr/>
            </p14:nvContentPartPr>
            <p14:xfrm>
              <a:off x="9187981" y="5476485"/>
              <a:ext cx="93960" cy="150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B2A443-26A4-A5AC-90FD-DAE4FA771EF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177181" y="5465711"/>
                <a:ext cx="115200" cy="171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220FF5B-2CA9-C2FC-0B9C-FA2E6BF11455}"/>
                  </a:ext>
                </a:extLst>
              </p14:cNvPr>
              <p14:cNvContentPartPr/>
              <p14:nvPr/>
            </p14:nvContentPartPr>
            <p14:xfrm>
              <a:off x="9497221" y="5490525"/>
              <a:ext cx="216360" cy="156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220FF5B-2CA9-C2FC-0B9C-FA2E6BF1145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486439" y="5479750"/>
                <a:ext cx="237565" cy="177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C5B9849-C9A8-0CD3-C2BE-BF7F7E5F5950}"/>
                  </a:ext>
                </a:extLst>
              </p14:cNvPr>
              <p14:cNvContentPartPr/>
              <p14:nvPr/>
            </p14:nvContentPartPr>
            <p14:xfrm>
              <a:off x="9890701" y="5522205"/>
              <a:ext cx="140040" cy="1400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C5B9849-C9A8-0CD3-C2BE-BF7F7E5F595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879929" y="5511405"/>
                <a:ext cx="161226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B2D1080-7D17-C536-6DC8-0FAD67F71208}"/>
                  </a:ext>
                </a:extLst>
              </p14:cNvPr>
              <p14:cNvContentPartPr/>
              <p14:nvPr/>
            </p14:nvContentPartPr>
            <p14:xfrm>
              <a:off x="10295607" y="5476485"/>
              <a:ext cx="15840" cy="155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B2D1080-7D17-C536-6DC8-0FAD67F7120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284807" y="5465660"/>
                <a:ext cx="37080" cy="177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EF4CEC5-8E17-DECD-15C8-06635A6A66AE}"/>
                  </a:ext>
                </a:extLst>
              </p14:cNvPr>
              <p14:cNvContentPartPr/>
              <p14:nvPr/>
            </p14:nvContentPartPr>
            <p14:xfrm>
              <a:off x="10207139" y="5481885"/>
              <a:ext cx="198360" cy="1879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EF4CEC5-8E17-DECD-15C8-06635A6A66A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196319" y="5471064"/>
                <a:ext cx="219639" cy="209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780F0DE-1918-4E5B-DFAD-3F5A91EAF84D}"/>
                  </a:ext>
                </a:extLst>
              </p14:cNvPr>
              <p14:cNvContentPartPr/>
              <p14:nvPr/>
            </p14:nvContentPartPr>
            <p14:xfrm>
              <a:off x="449280" y="399505"/>
              <a:ext cx="490320" cy="371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780F0DE-1918-4E5B-DFAD-3F5A91EAF84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33800" y="384025"/>
                <a:ext cx="520920" cy="4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53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59E6C-765F-FA77-8CBD-3C242854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A577-C664-3872-5526-B8C402F6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Math: Cross-Correlation vs. Convolution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A017F7-8395-5925-74CB-44D8E4113C0B}"/>
                  </a:ext>
                </a:extLst>
              </p:cNvPr>
              <p:cNvSpPr txBox="1"/>
              <p:nvPr/>
            </p:nvSpPr>
            <p:spPr>
              <a:xfrm>
                <a:off x="750794" y="1444484"/>
                <a:ext cx="10690412" cy="17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 =</m:t>
                      </m:r>
                      <m:nary>
                        <m:naryPr>
                          <m:chr m:val="∑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A017F7-8395-5925-74CB-44D8E4113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94" y="1444484"/>
                <a:ext cx="10690412" cy="1743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730ED1-4AE3-6382-29B9-43A7B0E7C3C8}"/>
                  </a:ext>
                </a:extLst>
              </p:cNvPr>
              <p:cNvSpPr txBox="1"/>
              <p:nvPr/>
            </p:nvSpPr>
            <p:spPr>
              <a:xfrm>
                <a:off x="714802" y="3767498"/>
                <a:ext cx="10690412" cy="17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 =</m:t>
                      </m:r>
                      <m:nary>
                        <m:naryPr>
                          <m:chr m:val="∑"/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730ED1-4AE3-6382-29B9-43A7B0E7C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2" y="3767498"/>
                <a:ext cx="10690412" cy="17432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583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AC62F-B686-15FC-54A8-071971C0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0600-C4BB-66E7-8D6B-157082ED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Math: Cross-Correlation vs. Convolution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D0308A-9B0E-469C-0E4A-4E7592263E3E}"/>
                  </a:ext>
                </a:extLst>
              </p:cNvPr>
              <p:cNvSpPr txBox="1"/>
              <p:nvPr/>
            </p:nvSpPr>
            <p:spPr>
              <a:xfrm>
                <a:off x="1844171" y="2384615"/>
                <a:ext cx="7201014" cy="1448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 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?,? 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[?,?]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D0308A-9B0E-469C-0E4A-4E7592263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171" y="2384615"/>
                <a:ext cx="7201014" cy="1448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88F7F1-3B2B-2141-309E-F1178771BC2D}"/>
                  </a:ext>
                </a:extLst>
              </p:cNvPr>
              <p:cNvSpPr txBox="1"/>
              <p:nvPr/>
            </p:nvSpPr>
            <p:spPr>
              <a:xfrm>
                <a:off x="1734272" y="4099984"/>
                <a:ext cx="7201014" cy="14487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 =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?,? 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[?,?]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88F7F1-3B2B-2141-309E-F1178771B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72" y="4099984"/>
                <a:ext cx="7201014" cy="1448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400398-58A2-8ACE-84B8-2539A6C5FA9E}"/>
              </a:ext>
            </a:extLst>
          </p:cNvPr>
          <p:cNvSpPr txBox="1"/>
          <p:nvPr/>
        </p:nvSpPr>
        <p:spPr>
          <a:xfrm>
            <a:off x="585398" y="1152923"/>
            <a:ext cx="760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 the equations by replacing ? with the right expressions. Adjust the sizes of the font or textbox if necessary.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E7AA52-8B94-2501-B1E3-B8AAF17F2039}"/>
                  </a:ext>
                </a:extLst>
              </p14:cNvPr>
              <p14:cNvContentPartPr/>
              <p14:nvPr/>
            </p14:nvContentPartPr>
            <p14:xfrm>
              <a:off x="474470" y="349883"/>
              <a:ext cx="583560" cy="44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E7AA52-8B94-2501-B1E3-B8AAF17F20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8990" y="334403"/>
                <a:ext cx="61416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45696D-42D6-8FF5-5CA7-9DDBC26F792D}"/>
                  </a:ext>
                </a:extLst>
              </p14:cNvPr>
              <p14:cNvContentPartPr/>
              <p14:nvPr/>
            </p14:nvContentPartPr>
            <p14:xfrm>
              <a:off x="6818379" y="2997193"/>
              <a:ext cx="496440" cy="267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45696D-42D6-8FF5-5CA7-9DDBC26F79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0301" y="2889193"/>
                <a:ext cx="712236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B4058A-ED75-146B-D558-59FB64365F5B}"/>
                  </a:ext>
                </a:extLst>
              </p14:cNvPr>
              <p14:cNvContentPartPr/>
              <p14:nvPr/>
            </p14:nvContentPartPr>
            <p14:xfrm>
              <a:off x="8041659" y="2992873"/>
              <a:ext cx="451800" cy="276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B4058A-ED75-146B-D558-59FB64365F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33573" y="2884873"/>
                <a:ext cx="667612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C59279-1C93-C8BE-FDD8-F774A21010F8}"/>
                  </a:ext>
                </a:extLst>
              </p14:cNvPr>
              <p14:cNvContentPartPr/>
              <p14:nvPr/>
            </p14:nvContentPartPr>
            <p14:xfrm>
              <a:off x="6753579" y="4668673"/>
              <a:ext cx="1630080" cy="324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C59279-1C93-C8BE-FDD8-F774A21010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45603" y="4560553"/>
                <a:ext cx="1845672" cy="5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C9D1D6-2A70-81F6-59EF-22B79E254ABB}"/>
                  </a:ext>
                </a:extLst>
              </p14:cNvPr>
              <p14:cNvContentPartPr/>
              <p14:nvPr/>
            </p14:nvContentPartPr>
            <p14:xfrm>
              <a:off x="8036619" y="3070273"/>
              <a:ext cx="272880" cy="246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C9D1D6-2A70-81F6-59EF-22B79E254A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21139" y="3054793"/>
                <a:ext cx="3034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885FD80-B70C-47F7-EA20-7CEC60B52F8C}"/>
                  </a:ext>
                </a:extLst>
              </p14:cNvPr>
              <p14:cNvContentPartPr/>
              <p14:nvPr/>
            </p14:nvContentPartPr>
            <p14:xfrm>
              <a:off x="6812979" y="3038593"/>
              <a:ext cx="529920" cy="242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885FD80-B70C-47F7-EA20-7CEC60B52F8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97499" y="3023090"/>
                <a:ext cx="560520" cy="272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2F3A014-B5B2-DF91-0257-77470FAF57DD}"/>
                  </a:ext>
                </a:extLst>
              </p14:cNvPr>
              <p14:cNvContentPartPr/>
              <p14:nvPr/>
            </p14:nvContentPartPr>
            <p14:xfrm>
              <a:off x="8370699" y="3069553"/>
              <a:ext cx="200880" cy="251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2F3A014-B5B2-DF91-0257-77470FAF57D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355219" y="3054073"/>
                <a:ext cx="2314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FB2949-4666-EF2F-EB1C-9585C55CF42A}"/>
                  </a:ext>
                </a:extLst>
              </p14:cNvPr>
              <p14:cNvContentPartPr/>
              <p14:nvPr/>
            </p14:nvContentPartPr>
            <p14:xfrm>
              <a:off x="6694539" y="4730233"/>
              <a:ext cx="550440" cy="241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FB2949-4666-EF2F-EB1C-9585C55CF4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679059" y="4714730"/>
                <a:ext cx="581040" cy="2725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CADA93-0821-8E04-6AA7-975C492C0D31}"/>
                  </a:ext>
                </a:extLst>
              </p14:cNvPr>
              <p14:cNvContentPartPr/>
              <p14:nvPr/>
            </p14:nvContentPartPr>
            <p14:xfrm>
              <a:off x="7923579" y="4751113"/>
              <a:ext cx="432000" cy="2469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CADA93-0821-8E04-6AA7-975C492C0D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08112" y="4735656"/>
                <a:ext cx="462575" cy="2775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1890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62670-60D4-B31C-A918-0D84898D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by Hand ✍️ </a:t>
            </a:r>
            <a:br>
              <a:rPr lang="en-US"/>
            </a:br>
            <a:r>
              <a:rPr lang="en-US"/>
              <a:t>Broadcast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12468-1CB8-6C93-CEA8-0AD1EA8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1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F682E-F183-A220-AF07-342A0218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1C23DB-1D22-0BF2-1C4C-03CAFE16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11316-846D-4E50-8FAD-6A5F961D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157437-8FA0-4C92-92E0-D4BBD5BB17DF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FC78EA65-C9D5-8731-2262-C61E3206FF34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355D4F-BD25-DF5E-8896-FBA00A356667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EC8A8-5D1A-6FA2-9553-6734A2C65E7C}"/>
              </a:ext>
            </a:extLst>
          </p:cNvPr>
          <p:cNvSpPr txBox="1"/>
          <p:nvPr/>
        </p:nvSpPr>
        <p:spPr>
          <a:xfrm>
            <a:off x="789050" y="1081969"/>
            <a:ext cx="41300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I * 2</a:t>
            </a:r>
          </a:p>
        </p:txBody>
      </p:sp>
    </p:spTree>
    <p:extLst>
      <p:ext uri="{BB962C8B-B14F-4D97-AF65-F5344CB8AC3E}">
        <p14:creationId xmlns:p14="http://schemas.microsoft.com/office/powerpoint/2010/main" val="2256627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8D331-6CDD-2B4C-6792-9339D845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F1B91-FEC1-E33F-0507-BC7CF29C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02C18-7995-2363-6310-AF8091BA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B97930-CE84-8AE7-E328-D782778CCB91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244A74-AA52-DED3-1E62-B4CC5D8399EC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67F322-9AF5-B599-DEBC-17F7A3142860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B1A27-0A1F-9058-9DCA-2B12CC5EFA11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8ACC1-ED13-25DA-5E71-07CD5993C958}"/>
              </a:ext>
            </a:extLst>
          </p:cNvPr>
          <p:cNvSpPr txBox="1"/>
          <p:nvPr/>
        </p:nvSpPr>
        <p:spPr>
          <a:xfrm>
            <a:off x="794337" y="1486485"/>
            <a:ext cx="413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CB9E0-D769-0372-2A67-4448072D3B31}"/>
              </a:ext>
            </a:extLst>
          </p:cNvPr>
          <p:cNvSpPr txBox="1"/>
          <p:nvPr/>
        </p:nvSpPr>
        <p:spPr>
          <a:xfrm>
            <a:off x="789050" y="1081969"/>
            <a:ext cx="4130088" cy="188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I * 2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 = a + 3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(2)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d = b - c</a:t>
            </a:r>
          </a:p>
        </p:txBody>
      </p:sp>
    </p:spTree>
    <p:extLst>
      <p:ext uri="{BB962C8B-B14F-4D97-AF65-F5344CB8AC3E}">
        <p14:creationId xmlns:p14="http://schemas.microsoft.com/office/powerpoint/2010/main" val="1889970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7E6A3-D294-D443-3CC2-CF7EAC92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467BFC-6F96-CDAF-D2AE-1935F69B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786132-2913-E44C-5D25-1212B497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E5A6E5-E7F5-D7D9-1B03-9AED3CFDB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15081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21BA78-018A-BF28-89CD-0FE5D77DEE91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8ED69-82AC-8C53-00F6-35725C6C72D7}"/>
              </a:ext>
            </a:extLst>
          </p:cNvPr>
          <p:cNvSpPr/>
          <p:nvPr/>
        </p:nvSpPr>
        <p:spPr>
          <a:xfrm>
            <a:off x="5205726" y="835645"/>
            <a:ext cx="1640896" cy="110110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6EF90-B891-FCE8-F3FB-CD4ED1811BF2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A01ACA-56D3-C3B4-76E0-1CBB1C2CF982}"/>
              </a:ext>
            </a:extLst>
          </p:cNvPr>
          <p:cNvSpPr txBox="1"/>
          <p:nvPr/>
        </p:nvSpPr>
        <p:spPr>
          <a:xfrm>
            <a:off x="789050" y="1081969"/>
            <a:ext cx="4130088" cy="142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I * 2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 = a + J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c = I + 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CEA652-B04A-D687-B19D-5BF7534157C6}"/>
              </a:ext>
            </a:extLst>
          </p:cNvPr>
          <p:cNvSpPr txBox="1"/>
          <p:nvPr/>
        </p:nvSpPr>
        <p:spPr>
          <a:xfrm>
            <a:off x="4719247" y="407037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84C04-D6AC-C29A-E037-44BF60BEF549}"/>
              </a:ext>
            </a:extLst>
          </p:cNvPr>
          <p:cNvSpPr/>
          <p:nvPr/>
        </p:nvSpPr>
        <p:spPr>
          <a:xfrm>
            <a:off x="5194180" y="4110577"/>
            <a:ext cx="1640896" cy="5650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D7E078-851C-5A08-F995-4462E4C7D5EC}"/>
              </a:ext>
            </a:extLst>
          </p:cNvPr>
          <p:cNvSpPr/>
          <p:nvPr/>
        </p:nvSpPr>
        <p:spPr>
          <a:xfrm>
            <a:off x="6881433" y="834966"/>
            <a:ext cx="518424" cy="110178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22013-CE87-50DF-1145-4CFB28D43EF0}"/>
              </a:ext>
            </a:extLst>
          </p:cNvPr>
          <p:cNvSpPr txBox="1"/>
          <p:nvPr/>
        </p:nvSpPr>
        <p:spPr>
          <a:xfrm>
            <a:off x="6895672" y="29174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903326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67A60-99B3-B817-32A6-1A7E9A569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688DEA-E79B-A352-3AF5-5A8079C6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5FBD9-D657-AE79-E9F8-92BBAB2F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95BA4D-3425-7AE8-BB07-BCB5DD7F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75171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841A15-76F4-E72E-0040-7A977D55F42F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1ADEB-1F8A-E030-8448-E15B32574227}"/>
              </a:ext>
            </a:extLst>
          </p:cNvPr>
          <p:cNvSpPr/>
          <p:nvPr/>
        </p:nvSpPr>
        <p:spPr>
          <a:xfrm>
            <a:off x="5205726" y="835645"/>
            <a:ext cx="1640896" cy="110110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E855D-2F13-1C6E-4D45-49B34FA49CA7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267798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B960-8A3F-7969-E250-BAB10B3A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AA3819-7228-9A3D-7B38-FE7F294C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Execute by ✍️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FF05A-967B-9BA8-2FE7-7D5658B5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2B27EE-8C34-1F1B-6711-1CB78D0EE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2673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27D472-5A4F-51A7-C5B4-8D3A2961B5BF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D3939B-4031-2CF6-7C30-DE11CEE36D5D}"/>
              </a:ext>
            </a:extLst>
          </p:cNvPr>
          <p:cNvSpPr/>
          <p:nvPr/>
        </p:nvSpPr>
        <p:spPr>
          <a:xfrm>
            <a:off x="5205726" y="835645"/>
            <a:ext cx="1089566" cy="110110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B2CFC-33C6-1152-F85A-8BB10AA888BE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1491D4-61D9-1632-CE5B-9C80315E013B}"/>
              </a:ext>
            </a:extLst>
          </p:cNvPr>
          <p:cNvSpPr txBox="1"/>
          <p:nvPr/>
        </p:nvSpPr>
        <p:spPr>
          <a:xfrm>
            <a:off x="789050" y="1081969"/>
            <a:ext cx="4130088" cy="142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I * 3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 = a + J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c = I - 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63A96-BCC0-FDE9-9EE5-3DA999A204CF}"/>
              </a:ext>
            </a:extLst>
          </p:cNvPr>
          <p:cNvSpPr txBox="1"/>
          <p:nvPr/>
        </p:nvSpPr>
        <p:spPr>
          <a:xfrm>
            <a:off x="4719247" y="407037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E5245-8E6B-B019-F887-E0BAE71933BD}"/>
              </a:ext>
            </a:extLst>
          </p:cNvPr>
          <p:cNvSpPr/>
          <p:nvPr/>
        </p:nvSpPr>
        <p:spPr>
          <a:xfrm>
            <a:off x="5194180" y="4110577"/>
            <a:ext cx="1101112" cy="5650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4B1817-5594-46A5-DF93-70CC4C9F5571}"/>
              </a:ext>
            </a:extLst>
          </p:cNvPr>
          <p:cNvSpPr/>
          <p:nvPr/>
        </p:nvSpPr>
        <p:spPr>
          <a:xfrm>
            <a:off x="6881433" y="834966"/>
            <a:ext cx="518424" cy="110178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286019-DEDE-C87B-F188-90C99C55DC40}"/>
              </a:ext>
            </a:extLst>
          </p:cNvPr>
          <p:cNvSpPr txBox="1"/>
          <p:nvPr/>
        </p:nvSpPr>
        <p:spPr>
          <a:xfrm>
            <a:off x="6894245" y="23753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276263-46F5-EE90-07E8-5C64C21A7FF7}"/>
              </a:ext>
            </a:extLst>
          </p:cNvPr>
          <p:cNvSpPr txBox="1"/>
          <p:nvPr/>
        </p:nvSpPr>
        <p:spPr>
          <a:xfrm>
            <a:off x="4764140" y="202776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A0D4660-4501-8852-1CA2-80E20DE59333}"/>
              </a:ext>
            </a:extLst>
          </p:cNvPr>
          <p:cNvSpPr/>
          <p:nvPr/>
        </p:nvSpPr>
        <p:spPr>
          <a:xfrm>
            <a:off x="8499710" y="800876"/>
            <a:ext cx="1089566" cy="110110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E043A51-CAE1-80A9-53E5-A76D7FFE1AE5}"/>
              </a:ext>
            </a:extLst>
          </p:cNvPr>
          <p:cNvSpPr/>
          <p:nvPr/>
        </p:nvSpPr>
        <p:spPr>
          <a:xfrm>
            <a:off x="5194180" y="5217569"/>
            <a:ext cx="1089566" cy="110110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0ACD50-7393-8CF6-1711-87200E322E2F}"/>
              </a:ext>
            </a:extLst>
          </p:cNvPr>
          <p:cNvSpPr txBox="1"/>
          <p:nvPr/>
        </p:nvSpPr>
        <p:spPr>
          <a:xfrm>
            <a:off x="8815725" y="21336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7EE167-7191-3B9F-61E5-5C26CE4CD266}"/>
              </a:ext>
            </a:extLst>
          </p:cNvPr>
          <p:cNvSpPr txBox="1"/>
          <p:nvPr/>
        </p:nvSpPr>
        <p:spPr>
          <a:xfrm>
            <a:off x="4710607" y="516122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0E9870-EE84-F495-83FC-A50AE786FB8E}"/>
              </a:ext>
            </a:extLst>
          </p:cNvPr>
          <p:cNvSpPr txBox="1"/>
          <p:nvPr/>
        </p:nvSpPr>
        <p:spPr>
          <a:xfrm>
            <a:off x="4745967" y="294348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7EA488C-9F67-605F-C1F9-B1CA2EE6A7BA}"/>
              </a:ext>
            </a:extLst>
          </p:cNvPr>
          <p:cNvSpPr/>
          <p:nvPr/>
        </p:nvSpPr>
        <p:spPr>
          <a:xfrm>
            <a:off x="5182559" y="2993270"/>
            <a:ext cx="1089566" cy="110110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54B2DAB-433A-A05D-E5AE-E63F3DF5FCD8}"/>
              </a:ext>
            </a:extLst>
          </p:cNvPr>
          <p:cNvSpPr txBox="1"/>
          <p:nvPr/>
        </p:nvSpPr>
        <p:spPr>
          <a:xfrm>
            <a:off x="524117" y="5974971"/>
            <a:ext cx="28831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sum(b)=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24; sum(c)=0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CCCDD5-B5CB-A4BB-F637-FD118234CA75}"/>
                  </a:ext>
                </a:extLst>
              </p14:cNvPr>
              <p14:cNvContentPartPr/>
              <p14:nvPr/>
            </p14:nvContentPartPr>
            <p14:xfrm>
              <a:off x="5422487" y="3160926"/>
              <a:ext cx="138240" cy="19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CCCDD5-B5CB-A4BB-F637-FD118234C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1659" y="3150106"/>
                <a:ext cx="159535" cy="220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1211AC-B9D7-217E-4B3A-453E2C501C0A}"/>
                  </a:ext>
                </a:extLst>
              </p14:cNvPr>
              <p14:cNvContentPartPr/>
              <p14:nvPr/>
            </p14:nvContentPartPr>
            <p14:xfrm>
              <a:off x="5835767" y="3160926"/>
              <a:ext cx="217800" cy="22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1211AC-B9D7-217E-4B3A-453E2C501C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4985" y="3150126"/>
                <a:ext cx="239005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70DC56-464E-C548-9206-91B10A5F46B1}"/>
                  </a:ext>
                </a:extLst>
              </p14:cNvPr>
              <p14:cNvContentPartPr/>
              <p14:nvPr/>
            </p14:nvContentPartPr>
            <p14:xfrm>
              <a:off x="5384327" y="3635406"/>
              <a:ext cx="130320" cy="26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70DC56-464E-C548-9206-91B10A5F46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3557" y="3624606"/>
                <a:ext cx="151501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DE79A2-23F5-B718-28E5-5E3BAE5C72CD}"/>
                  </a:ext>
                </a:extLst>
              </p14:cNvPr>
              <p14:cNvContentPartPr/>
              <p14:nvPr/>
            </p14:nvContentPartPr>
            <p14:xfrm>
              <a:off x="5866367" y="3673566"/>
              <a:ext cx="152640" cy="230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DE79A2-23F5-B718-28E5-5E3BAE5C72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55567" y="3662749"/>
                <a:ext cx="173880" cy="251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5C00A1-595A-414D-CAE7-0533165474C5}"/>
                  </a:ext>
                </a:extLst>
              </p14:cNvPr>
              <p14:cNvContentPartPr/>
              <p14:nvPr/>
            </p14:nvContentPartPr>
            <p14:xfrm>
              <a:off x="5445527" y="4837446"/>
              <a:ext cx="15840" cy="183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5C00A1-595A-414D-CAE7-0533165474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4727" y="4826646"/>
                <a:ext cx="370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497FAD4-D68F-E325-336F-E495FB487B4B}"/>
                  </a:ext>
                </a:extLst>
              </p14:cNvPr>
              <p14:cNvContentPartPr/>
              <p14:nvPr/>
            </p14:nvContentPartPr>
            <p14:xfrm>
              <a:off x="5828207" y="4836366"/>
              <a:ext cx="313920" cy="16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497FAD4-D68F-E325-336F-E495FB487B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17407" y="4825566"/>
                <a:ext cx="335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E363E7-D6AB-F53B-BC58-FC5B409A9D53}"/>
                  </a:ext>
                </a:extLst>
              </p14:cNvPr>
              <p14:cNvContentPartPr/>
              <p14:nvPr/>
            </p14:nvContentPartPr>
            <p14:xfrm>
              <a:off x="5483687" y="5372046"/>
              <a:ext cx="15840" cy="233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E363E7-D6AB-F53B-BC58-FC5B409A9D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72636" y="5361246"/>
                <a:ext cx="37574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D8E4AF1-0972-E416-3BC1-B88F3F05229F}"/>
                  </a:ext>
                </a:extLst>
              </p14:cNvPr>
              <p14:cNvContentPartPr/>
              <p14:nvPr/>
            </p14:nvContentPartPr>
            <p14:xfrm>
              <a:off x="5912087" y="5425686"/>
              <a:ext cx="191520" cy="191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D8E4AF1-0972-E416-3BC1-B88F3F0522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1287" y="5414906"/>
                <a:ext cx="212760" cy="2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980FD73-6C1B-F446-4F9B-CB3586CAF7FA}"/>
                  </a:ext>
                </a:extLst>
              </p14:cNvPr>
              <p14:cNvContentPartPr/>
              <p14:nvPr/>
            </p14:nvContentPartPr>
            <p14:xfrm>
              <a:off x="5912087" y="5892246"/>
              <a:ext cx="145800" cy="291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980FD73-6C1B-F446-4F9B-CB3586CAF7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01287" y="5881433"/>
                <a:ext cx="167040" cy="312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18078A0-021E-D9BF-6E2A-729A1C8522BC}"/>
                  </a:ext>
                </a:extLst>
              </p14:cNvPr>
              <p14:cNvContentPartPr/>
              <p14:nvPr/>
            </p14:nvContentPartPr>
            <p14:xfrm>
              <a:off x="5399447" y="5961006"/>
              <a:ext cx="222480" cy="257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18078A0-021E-D9BF-6E2A-729A1C8522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88629" y="5950206"/>
                <a:ext cx="243754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2058EDB-7F23-50A7-E19D-BDD6D368A715}"/>
                  </a:ext>
                </a:extLst>
              </p14:cNvPr>
              <p14:cNvContentPartPr/>
              <p14:nvPr/>
            </p14:nvContentPartPr>
            <p14:xfrm>
              <a:off x="7564847" y="1049526"/>
              <a:ext cx="214560" cy="160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2058EDB-7F23-50A7-E19D-BDD6D368A7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54047" y="1038750"/>
                <a:ext cx="235800" cy="182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C6C09EB-31DE-E23B-F611-332845529DE3}"/>
                  </a:ext>
                </a:extLst>
              </p14:cNvPr>
              <p14:cNvContentPartPr/>
              <p14:nvPr/>
            </p14:nvContentPartPr>
            <p14:xfrm>
              <a:off x="7648727" y="1494126"/>
              <a:ext cx="360" cy="275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C6C09EB-31DE-E23B-F611-332845529DE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37927" y="1483326"/>
                <a:ext cx="216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8A90FE0-9EAC-6A81-8D00-648402D9A2CE}"/>
                  </a:ext>
                </a:extLst>
              </p14:cNvPr>
              <p14:cNvContentPartPr/>
              <p14:nvPr/>
            </p14:nvContentPartPr>
            <p14:xfrm>
              <a:off x="9197807" y="962046"/>
              <a:ext cx="257040" cy="286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8A90FE0-9EAC-6A81-8D00-648402D9A2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87007" y="951246"/>
                <a:ext cx="2782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47C1114-AF31-251D-F7B0-C80976D231DB}"/>
                  </a:ext>
                </a:extLst>
              </p14:cNvPr>
              <p14:cNvContentPartPr/>
              <p14:nvPr/>
            </p14:nvContentPartPr>
            <p14:xfrm>
              <a:off x="8650967" y="1003446"/>
              <a:ext cx="321840" cy="176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47C1114-AF31-251D-F7B0-C80976D231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40167" y="992646"/>
                <a:ext cx="343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791830-640C-E4CF-BC37-8DA286E65BCD}"/>
                  </a:ext>
                </a:extLst>
              </p14:cNvPr>
              <p14:cNvContentPartPr/>
              <p14:nvPr/>
            </p14:nvContentPartPr>
            <p14:xfrm>
              <a:off x="8689487" y="1569726"/>
              <a:ext cx="167760" cy="205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91830-640C-E4CF-BC37-8DA286E65B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678687" y="1558945"/>
                <a:ext cx="189000" cy="226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8BAA4E-54D9-D40E-52A1-5DC94E53AE66}"/>
                  </a:ext>
                </a:extLst>
              </p14:cNvPr>
              <p14:cNvContentPartPr/>
              <p14:nvPr/>
            </p14:nvContentPartPr>
            <p14:xfrm>
              <a:off x="9309047" y="1539126"/>
              <a:ext cx="15840" cy="260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8BAA4E-54D9-D40E-52A1-5DC94E53AE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97996" y="1528326"/>
                <a:ext cx="37574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B7AC41B-3FF4-D52C-9EDC-68DA8F9F885B}"/>
                  </a:ext>
                </a:extLst>
              </p14:cNvPr>
              <p14:cNvContentPartPr/>
              <p14:nvPr/>
            </p14:nvContentPartPr>
            <p14:xfrm>
              <a:off x="419207" y="468126"/>
              <a:ext cx="497520" cy="333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B7AC41B-3FF4-D52C-9EDC-68DA8F9F88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3727" y="452646"/>
                <a:ext cx="52812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522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7FDC-AE7A-0F41-A0CA-7FA6810B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Element-wise Operation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D20B1-B9B5-03CE-B1B3-984CD5494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7D6357-011B-6E22-1FBC-42DFFB325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117169"/>
              </p:ext>
            </p:extLst>
          </p:nvPr>
        </p:nvGraphicFramePr>
        <p:xfrm>
          <a:off x="3316030" y="1960734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FE7F27B-7FC3-B68E-465A-93FB25E53FBA}"/>
              </a:ext>
            </a:extLst>
          </p:cNvPr>
          <p:cNvSpPr txBox="1"/>
          <p:nvPr/>
        </p:nvSpPr>
        <p:spPr>
          <a:xfrm>
            <a:off x="2220924" y="1801488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I[i]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608B3-C404-73B7-EF4A-24E2A6A79504}"/>
              </a:ext>
            </a:extLst>
          </p:cNvPr>
          <p:cNvSpPr txBox="1"/>
          <p:nvPr/>
        </p:nvSpPr>
        <p:spPr>
          <a:xfrm>
            <a:off x="2895081" y="27559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BE25E1-61DD-0724-EFC7-A3D6E355D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73802"/>
              </p:ext>
            </p:extLst>
          </p:nvPr>
        </p:nvGraphicFramePr>
        <p:xfrm>
          <a:off x="3316030" y="3331084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2D38BE-AAA1-7267-CBB4-C7D12DFA7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154194"/>
              </p:ext>
            </p:extLst>
          </p:nvPr>
        </p:nvGraphicFramePr>
        <p:xfrm>
          <a:off x="3316030" y="2645909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22719908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375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471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8AF35-1ED0-89E6-1B58-D32CBB4B0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EDCF9D-9000-2BE3-3987-6623ECA2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NumPy by Hand ✍️ </a:t>
            </a:r>
            <a:br>
              <a:rPr lang="en-US"/>
            </a:br>
            <a:r>
              <a:rPr lang="en-US"/>
              <a:t>Compare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FB5B67-EA21-6B8C-D1E9-B833F6F1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2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6662B-B5F2-2678-19F8-11E2C6C6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9EDF3-7CB7-D298-3FBC-15C6A161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791B6F-41DD-5AC7-BF65-BD65D398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77A3B7-29D9-F07F-C4AE-7F17BFFD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89641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267168-84BF-2C43-D009-B1F230C7EEFB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3E7B86-A811-CC00-3647-5CBF6A992BFF}"/>
              </a:ext>
            </a:extLst>
          </p:cNvPr>
          <p:cNvSpPr/>
          <p:nvPr/>
        </p:nvSpPr>
        <p:spPr>
          <a:xfrm>
            <a:off x="5205726" y="835645"/>
            <a:ext cx="2156366" cy="166137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204F9F-C136-EA18-ADB9-B38A116F5DD4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E89B6-492E-CF0B-6746-D2DBF31BBBFA}"/>
              </a:ext>
            </a:extLst>
          </p:cNvPr>
          <p:cNvSpPr txBox="1"/>
          <p:nvPr/>
        </p:nvSpPr>
        <p:spPr>
          <a:xfrm>
            <a:off x="794337" y="1486485"/>
            <a:ext cx="413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533B5-6BA1-7C0C-CC74-1D85933B9627}"/>
              </a:ext>
            </a:extLst>
          </p:cNvPr>
          <p:cNvSpPr txBox="1"/>
          <p:nvPr/>
        </p:nvSpPr>
        <p:spPr>
          <a:xfrm>
            <a:off x="4653368" y="24970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4A2F51-3E03-8680-0944-F4AF763C24DD}"/>
              </a:ext>
            </a:extLst>
          </p:cNvPr>
          <p:cNvSpPr/>
          <p:nvPr/>
        </p:nvSpPr>
        <p:spPr>
          <a:xfrm>
            <a:off x="5205726" y="2493328"/>
            <a:ext cx="550305" cy="166137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9100F-B6F6-1330-8CB2-3944FA31D7B1}"/>
              </a:ext>
            </a:extLst>
          </p:cNvPr>
          <p:cNvSpPr txBox="1"/>
          <p:nvPr/>
        </p:nvSpPr>
        <p:spPr>
          <a:xfrm>
            <a:off x="789050" y="1081969"/>
            <a:ext cx="4130088" cy="142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K – Q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np.abs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np.sum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(b, axis=0)</a:t>
            </a:r>
          </a:p>
        </p:txBody>
      </p:sp>
    </p:spTree>
    <p:extLst>
      <p:ext uri="{BB962C8B-B14F-4D97-AF65-F5344CB8AC3E}">
        <p14:creationId xmlns:p14="http://schemas.microsoft.com/office/powerpoint/2010/main" val="2447755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6349-95F5-7FC8-CB40-5E5C6D515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044969-39BA-7900-5320-D1A02B95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Compute L1 ✍️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B7609-43F0-D0E9-83B7-AFA68635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4D6C76-CACB-F5D4-9435-F3F09AF13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0209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7362CC-9D6B-F8F7-B5CD-831BA48D99AA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132504-D194-A896-5295-E9CBA49005D5}"/>
              </a:ext>
            </a:extLst>
          </p:cNvPr>
          <p:cNvSpPr/>
          <p:nvPr/>
        </p:nvSpPr>
        <p:spPr>
          <a:xfrm>
            <a:off x="5205726" y="835645"/>
            <a:ext cx="2156366" cy="106037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347BB-38E8-5D78-E53E-24F70B633A15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0EA60B-786C-87E0-A100-18951BF6D059}"/>
              </a:ext>
            </a:extLst>
          </p:cNvPr>
          <p:cNvSpPr txBox="1"/>
          <p:nvPr/>
        </p:nvSpPr>
        <p:spPr>
          <a:xfrm>
            <a:off x="794337" y="1486485"/>
            <a:ext cx="413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ABCE38-CB32-872F-A9A3-3026185CE18D}"/>
              </a:ext>
            </a:extLst>
          </p:cNvPr>
          <p:cNvSpPr txBox="1"/>
          <p:nvPr/>
        </p:nvSpPr>
        <p:spPr>
          <a:xfrm>
            <a:off x="4647408" y="191895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6DA594-89CE-590A-A1C0-4CCD8C9C022D}"/>
              </a:ext>
            </a:extLst>
          </p:cNvPr>
          <p:cNvSpPr/>
          <p:nvPr/>
        </p:nvSpPr>
        <p:spPr>
          <a:xfrm>
            <a:off x="5199766" y="1915267"/>
            <a:ext cx="550305" cy="1060373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367CD0-2D76-8E5F-57D5-2DF6BF00DC3B}"/>
              </a:ext>
            </a:extLst>
          </p:cNvPr>
          <p:cNvSpPr txBox="1"/>
          <p:nvPr/>
        </p:nvSpPr>
        <p:spPr>
          <a:xfrm>
            <a:off x="789050" y="1081969"/>
            <a:ext cx="4130088" cy="142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K – Q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np.abs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np.sum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(b, axis=0)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B8B99C-2BFF-347E-7F5E-D5B9124CC61D}"/>
              </a:ext>
            </a:extLst>
          </p:cNvPr>
          <p:cNvSpPr/>
          <p:nvPr/>
        </p:nvSpPr>
        <p:spPr>
          <a:xfrm>
            <a:off x="5137619" y="5722880"/>
            <a:ext cx="2298850" cy="62627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B4DD2A-F4AD-E395-6282-001C071C18A8}"/>
              </a:ext>
            </a:extLst>
          </p:cNvPr>
          <p:cNvSpPr txBox="1"/>
          <p:nvPr/>
        </p:nvSpPr>
        <p:spPr>
          <a:xfrm>
            <a:off x="4647408" y="5706998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D954D52-66E4-B85B-42C7-51469E6F72BC}"/>
              </a:ext>
            </a:extLst>
          </p:cNvPr>
          <p:cNvSpPr txBox="1"/>
          <p:nvPr/>
        </p:nvSpPr>
        <p:spPr>
          <a:xfrm>
            <a:off x="524117" y="5974971"/>
            <a:ext cx="15768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c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)=12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C1918F-C59A-A6C3-3674-4464F963707D}"/>
                  </a:ext>
                </a:extLst>
              </p14:cNvPr>
              <p14:cNvContentPartPr/>
              <p14:nvPr/>
            </p14:nvContentPartPr>
            <p14:xfrm>
              <a:off x="464927" y="468126"/>
              <a:ext cx="513000" cy="329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C1918F-C59A-A6C3-3674-4464F96370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447" y="452646"/>
                <a:ext cx="54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7C643E-AA10-E10F-C6D6-95F340B21242}"/>
                  </a:ext>
                </a:extLst>
              </p14:cNvPr>
              <p14:cNvContentPartPr/>
              <p14:nvPr/>
            </p14:nvContentPartPr>
            <p14:xfrm>
              <a:off x="5981207" y="2075526"/>
              <a:ext cx="23400" cy="213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7C643E-AA10-E10F-C6D6-95F340B212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0407" y="2064726"/>
                <a:ext cx="446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4307B7B-AE9F-FC80-0AA1-0BC4559C107F}"/>
                  </a:ext>
                </a:extLst>
              </p14:cNvPr>
              <p14:cNvContentPartPr/>
              <p14:nvPr/>
            </p14:nvContentPartPr>
            <p14:xfrm>
              <a:off x="5904527" y="2525886"/>
              <a:ext cx="176400" cy="260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4307B7B-AE9F-FC80-0AA1-0BC4559C1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3705" y="2515086"/>
                <a:ext cx="197683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B07895-50E9-7D84-A320-5E7E47C50D7E}"/>
                  </a:ext>
                </a:extLst>
              </p14:cNvPr>
              <p14:cNvContentPartPr/>
              <p14:nvPr/>
            </p14:nvContentPartPr>
            <p14:xfrm>
              <a:off x="6417167" y="2106126"/>
              <a:ext cx="7920" cy="19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B07895-50E9-7D84-A320-5E7E47C50D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6837" y="2095326"/>
                <a:ext cx="28237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287F76A-3A30-0B00-D71B-E99D0792A841}"/>
                  </a:ext>
                </a:extLst>
              </p14:cNvPr>
              <p14:cNvContentPartPr/>
              <p14:nvPr/>
            </p14:nvContentPartPr>
            <p14:xfrm>
              <a:off x="6424727" y="2564406"/>
              <a:ext cx="153360" cy="260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287F76A-3A30-0B00-D71B-E99D0792A8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13927" y="2553606"/>
                <a:ext cx="174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BBDFB9-905F-3709-A839-848159E34BBD}"/>
                  </a:ext>
                </a:extLst>
              </p14:cNvPr>
              <p14:cNvContentPartPr/>
              <p14:nvPr/>
            </p14:nvContentPartPr>
            <p14:xfrm>
              <a:off x="7082807" y="2144286"/>
              <a:ext cx="7920" cy="259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9BBDFB9-905F-3709-A839-848159E34B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72477" y="2133486"/>
                <a:ext cx="28237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2DB4E04-121B-AD3B-28B3-8784852E4344}"/>
                  </a:ext>
                </a:extLst>
              </p14:cNvPr>
              <p14:cNvContentPartPr/>
              <p14:nvPr/>
            </p14:nvContentPartPr>
            <p14:xfrm>
              <a:off x="6983447" y="2602566"/>
              <a:ext cx="191520" cy="268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2DB4E04-121B-AD3B-28B3-8784852E43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72647" y="2591766"/>
                <a:ext cx="2127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6EFAD3-B833-8F8D-DC1D-F7E4E293E43B}"/>
                  </a:ext>
                </a:extLst>
              </p14:cNvPr>
              <p14:cNvContentPartPr/>
              <p14:nvPr/>
            </p14:nvContentPartPr>
            <p14:xfrm>
              <a:off x="4688087" y="3528126"/>
              <a:ext cx="260640" cy="259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6EFAD3-B833-8F8D-DC1D-F7E4E293E4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77272" y="3517326"/>
                <a:ext cx="281909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23F3D9-CA1F-2DF7-062F-74B084C7256A}"/>
                  </a:ext>
                </a:extLst>
              </p14:cNvPr>
              <p14:cNvContentPartPr/>
              <p14:nvPr/>
            </p14:nvContentPartPr>
            <p14:xfrm>
              <a:off x="5384327" y="3252726"/>
              <a:ext cx="138240" cy="21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23F3D9-CA1F-2DF7-062F-74B084C725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3527" y="3241926"/>
                <a:ext cx="1594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A0E0038-D51F-0C7F-0D09-4E733280C0C6}"/>
                  </a:ext>
                </a:extLst>
              </p14:cNvPr>
              <p14:cNvContentPartPr/>
              <p14:nvPr/>
            </p14:nvContentPartPr>
            <p14:xfrm>
              <a:off x="5920007" y="3153366"/>
              <a:ext cx="183960" cy="213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A0E0038-D51F-0C7F-0D09-4E733280C0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09207" y="3142548"/>
                <a:ext cx="205200" cy="235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C214A1-10D6-B62A-C0C5-3F2BE4193814}"/>
                  </a:ext>
                </a:extLst>
              </p14:cNvPr>
              <p14:cNvContentPartPr/>
              <p14:nvPr/>
            </p14:nvContentPartPr>
            <p14:xfrm>
              <a:off x="6509687" y="3176406"/>
              <a:ext cx="183240" cy="167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C214A1-10D6-B62A-C0C5-3F2BE41938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98887" y="3165606"/>
                <a:ext cx="204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78ED8E-AD0D-A9FC-77EB-F44C135FC0EC}"/>
                  </a:ext>
                </a:extLst>
              </p14:cNvPr>
              <p14:cNvContentPartPr/>
              <p14:nvPr/>
            </p14:nvContentPartPr>
            <p14:xfrm>
              <a:off x="6456407" y="3826566"/>
              <a:ext cx="328320" cy="160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78ED8E-AD0D-A9FC-77EB-F44C135FC0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5619" y="3815766"/>
                <a:ext cx="349537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884367-4E8B-8075-51AD-197FCDEE5FE4}"/>
                  </a:ext>
                </a:extLst>
              </p14:cNvPr>
              <p14:cNvContentPartPr/>
              <p14:nvPr/>
            </p14:nvContentPartPr>
            <p14:xfrm>
              <a:off x="5989487" y="3700926"/>
              <a:ext cx="205920" cy="210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884367-4E8B-8075-51AD-197FCDEE5F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8687" y="3690144"/>
                <a:ext cx="227160" cy="23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1265FF-6A4C-646A-3CEE-3017B560ABDA}"/>
                  </a:ext>
                </a:extLst>
              </p14:cNvPr>
              <p14:cNvContentPartPr/>
              <p14:nvPr/>
            </p14:nvContentPartPr>
            <p14:xfrm>
              <a:off x="5365607" y="3697326"/>
              <a:ext cx="210240" cy="236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1265FF-6A4C-646A-3CEE-3017B560AB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54807" y="3686526"/>
                <a:ext cx="231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01ED276-E909-9DD5-8CB6-AE9ED9DDB5FE}"/>
                  </a:ext>
                </a:extLst>
              </p14:cNvPr>
              <p14:cNvContentPartPr/>
              <p14:nvPr/>
            </p14:nvContentPartPr>
            <p14:xfrm>
              <a:off x="7021607" y="3268206"/>
              <a:ext cx="252720" cy="191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01ED276-E909-9DD5-8CB6-AE9ED9DDB5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10822" y="3257426"/>
                <a:ext cx="273930" cy="2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A97382-855C-BA90-F7DE-C3D74AAB92A8}"/>
                  </a:ext>
                </a:extLst>
              </p14:cNvPr>
              <p14:cNvContentPartPr/>
              <p14:nvPr/>
            </p14:nvContentPartPr>
            <p14:xfrm>
              <a:off x="7006127" y="3774006"/>
              <a:ext cx="253080" cy="190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A97382-855C-BA90-F7DE-C3D74AAB92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95312" y="3763206"/>
                <a:ext cx="27435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DA84236-D2A3-43AB-AB05-A9EEAC4F1020}"/>
                  </a:ext>
                </a:extLst>
              </p14:cNvPr>
              <p14:cNvContentPartPr/>
              <p14:nvPr/>
            </p14:nvContentPartPr>
            <p14:xfrm>
              <a:off x="4848647" y="4580766"/>
              <a:ext cx="183960" cy="317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DA84236-D2A3-43AB-AB05-A9EEAC4F10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7847" y="4569966"/>
                <a:ext cx="205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7331D1-6C95-0E20-90D0-79FF66870D85}"/>
                  </a:ext>
                </a:extLst>
              </p14:cNvPr>
              <p14:cNvContentPartPr/>
              <p14:nvPr/>
            </p14:nvContentPartPr>
            <p14:xfrm>
              <a:off x="5453087" y="4316166"/>
              <a:ext cx="144720" cy="214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7331D1-6C95-0E20-90D0-79FF66870D8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42287" y="4305366"/>
                <a:ext cx="165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7EECF6C-91CC-3272-48D2-9F528FDDBE28}"/>
                  </a:ext>
                </a:extLst>
              </p14:cNvPr>
              <p14:cNvContentPartPr/>
              <p14:nvPr/>
            </p14:nvContentPartPr>
            <p14:xfrm>
              <a:off x="5499167" y="4851846"/>
              <a:ext cx="38520" cy="153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7EECF6C-91CC-3272-48D2-9F528FDDBE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88367" y="4841046"/>
                <a:ext cx="59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61DAB8C-BFC5-D03D-0A94-91CA9C6BC9E9}"/>
                  </a:ext>
                </a:extLst>
              </p14:cNvPr>
              <p14:cNvContentPartPr/>
              <p14:nvPr/>
            </p14:nvContentPartPr>
            <p14:xfrm>
              <a:off x="5950607" y="4362966"/>
              <a:ext cx="138240" cy="2444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61DAB8C-BFC5-D03D-0A94-91CA9C6BC9E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39807" y="4352150"/>
                <a:ext cx="159480" cy="265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80638A-8E51-290E-8E7B-2D281BF10E0A}"/>
                  </a:ext>
                </a:extLst>
              </p14:cNvPr>
              <p14:cNvContentPartPr/>
              <p14:nvPr/>
            </p14:nvContentPartPr>
            <p14:xfrm>
              <a:off x="6095687" y="4833126"/>
              <a:ext cx="7920" cy="187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80638A-8E51-290E-8E7B-2D281BF10E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4887" y="4822326"/>
                <a:ext cx="291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A26DFB7-FB34-BDE2-2246-F5FDD5354778}"/>
                  </a:ext>
                </a:extLst>
              </p14:cNvPr>
              <p14:cNvContentPartPr/>
              <p14:nvPr/>
            </p14:nvContentPartPr>
            <p14:xfrm>
              <a:off x="6516527" y="4377366"/>
              <a:ext cx="168840" cy="160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A26DFB7-FB34-BDE2-2246-F5FDD53547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05704" y="4366566"/>
                <a:ext cx="190125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8EFF673-54D6-AB38-318C-D74575395FBE}"/>
                  </a:ext>
                </a:extLst>
              </p14:cNvPr>
              <p14:cNvContentPartPr/>
              <p14:nvPr/>
            </p14:nvContentPartPr>
            <p14:xfrm>
              <a:off x="6516527" y="4836366"/>
              <a:ext cx="252720" cy="153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8EFF673-54D6-AB38-318C-D74575395F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05727" y="4825566"/>
                <a:ext cx="273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146D9E-7A67-A48B-5FA3-FF102E7F0799}"/>
                  </a:ext>
                </a:extLst>
              </p14:cNvPr>
              <p14:cNvContentPartPr/>
              <p14:nvPr/>
            </p14:nvContentPartPr>
            <p14:xfrm>
              <a:off x="7044647" y="4308606"/>
              <a:ext cx="252720" cy="2138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146D9E-7A67-A48B-5FA3-FF102E7F07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33847" y="4297788"/>
                <a:ext cx="273960" cy="235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CEFB878-3ADD-1DAA-5C39-51171E2D4D6A}"/>
                  </a:ext>
                </a:extLst>
              </p14:cNvPr>
              <p14:cNvContentPartPr/>
              <p14:nvPr/>
            </p14:nvContentPartPr>
            <p14:xfrm>
              <a:off x="7151567" y="4798206"/>
              <a:ext cx="15840" cy="222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CEFB878-3ADD-1DAA-5C39-51171E2D4D6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40516" y="4787406"/>
                <a:ext cx="37574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F20327A-589D-C46B-11DD-9501888FC6FE}"/>
                  </a:ext>
                </a:extLst>
              </p14:cNvPr>
              <p14:cNvContentPartPr/>
              <p14:nvPr/>
            </p14:nvContentPartPr>
            <p14:xfrm>
              <a:off x="5468567" y="5953446"/>
              <a:ext cx="38520" cy="268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F20327A-589D-C46B-11DD-9501888FC6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57767" y="5942646"/>
                <a:ext cx="597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F9ACA53-CFC7-EEA7-4D32-4093EE6A09C2}"/>
                  </a:ext>
                </a:extLst>
              </p14:cNvPr>
              <p14:cNvContentPartPr/>
              <p14:nvPr/>
            </p14:nvContentPartPr>
            <p14:xfrm>
              <a:off x="7014047" y="5907726"/>
              <a:ext cx="207000" cy="260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F9ACA53-CFC7-EEA7-4D32-4093EE6A09C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247" y="5896926"/>
                <a:ext cx="228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43D8111-84F2-27E3-B4D0-2EC6A6419573}"/>
                  </a:ext>
                </a:extLst>
              </p14:cNvPr>
              <p14:cNvContentPartPr/>
              <p14:nvPr/>
            </p14:nvContentPartPr>
            <p14:xfrm>
              <a:off x="6479087" y="5908446"/>
              <a:ext cx="205920" cy="305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43D8111-84F2-27E3-B4D0-2EC6A641957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68287" y="5897633"/>
                <a:ext cx="227160" cy="32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35F78A0-6E90-2BDC-A23D-AA6BF9090995}"/>
                  </a:ext>
                </a:extLst>
              </p14:cNvPr>
              <p14:cNvContentPartPr/>
              <p14:nvPr/>
            </p14:nvContentPartPr>
            <p14:xfrm>
              <a:off x="5942687" y="5939046"/>
              <a:ext cx="207000" cy="275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35F78A0-6E90-2BDC-A23D-AA6BF90909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31887" y="5928232"/>
                <a:ext cx="228240" cy="29630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389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45DF-02AA-8EAA-2B16-74D34BB8F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A51BE-9EE2-4DD2-11DE-F101EEE7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Compute L1 ✍️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B79A5-B9E6-A8C9-8F63-060C7395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501822-B445-0008-60BC-38F22A870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86425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A166E9-561A-3D4C-E93C-0A938CF41C4A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1EEC7-A651-DD4E-933D-4DC92C6DFBBC}"/>
              </a:ext>
            </a:extLst>
          </p:cNvPr>
          <p:cNvSpPr/>
          <p:nvPr/>
        </p:nvSpPr>
        <p:spPr>
          <a:xfrm>
            <a:off x="5205726" y="835645"/>
            <a:ext cx="1075331" cy="217969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0835A-BE9D-0533-F014-8006929014A2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6B8FD-CE79-11AB-8E43-F85191310C5A}"/>
              </a:ext>
            </a:extLst>
          </p:cNvPr>
          <p:cNvSpPr txBox="1"/>
          <p:nvPr/>
        </p:nvSpPr>
        <p:spPr>
          <a:xfrm>
            <a:off x="794337" y="1486485"/>
            <a:ext cx="413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EFF3C7-3920-5D27-F4CC-B8A08265E649}"/>
              </a:ext>
            </a:extLst>
          </p:cNvPr>
          <p:cNvSpPr txBox="1"/>
          <p:nvPr/>
        </p:nvSpPr>
        <p:spPr>
          <a:xfrm>
            <a:off x="6583032" y="17542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2D4CCF-74AD-8158-0C61-F3F47B778A26}"/>
              </a:ext>
            </a:extLst>
          </p:cNvPr>
          <p:cNvSpPr/>
          <p:nvPr/>
        </p:nvSpPr>
        <p:spPr>
          <a:xfrm>
            <a:off x="6302493" y="837446"/>
            <a:ext cx="1081291" cy="52327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0D4F7-A93D-D966-CCB5-7BEE770D23D5}"/>
              </a:ext>
            </a:extLst>
          </p:cNvPr>
          <p:cNvSpPr txBox="1"/>
          <p:nvPr/>
        </p:nvSpPr>
        <p:spPr>
          <a:xfrm>
            <a:off x="789050" y="1081969"/>
            <a:ext cx="3874295" cy="1427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a = K – Q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np.abs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(a)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000" err="1">
                <a:latin typeface="Consolas" panose="020B0609020204030204" pitchFamily="49" charset="0"/>
                <a:cs typeface="Consolas" panose="020B0609020204030204" pitchFamily="49" charset="0"/>
              </a:rPr>
              <a:t>np.sum</a:t>
            </a:r>
            <a:r>
              <a:rPr lang="en-US" sz="2000">
                <a:latin typeface="Consolas" panose="020B0609020204030204" pitchFamily="49" charset="0"/>
                <a:cs typeface="Consolas" panose="020B0609020204030204" pitchFamily="49" charset="0"/>
              </a:rPr>
              <a:t>(b, axis=1)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E18241-6E07-1D87-88D0-2114CA63E289}"/>
              </a:ext>
            </a:extLst>
          </p:cNvPr>
          <p:cNvSpPr/>
          <p:nvPr/>
        </p:nvSpPr>
        <p:spPr>
          <a:xfrm>
            <a:off x="10094145" y="849187"/>
            <a:ext cx="576546" cy="217969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C5840-E380-1FF9-11BA-D4A9E62C7ACF}"/>
              </a:ext>
            </a:extLst>
          </p:cNvPr>
          <p:cNvSpPr txBox="1"/>
          <p:nvPr/>
        </p:nvSpPr>
        <p:spPr>
          <a:xfrm>
            <a:off x="10163448" y="231487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3B6E1C-49EF-56FE-2E21-B1A4FE637D68}"/>
              </a:ext>
            </a:extLst>
          </p:cNvPr>
          <p:cNvSpPr txBox="1"/>
          <p:nvPr/>
        </p:nvSpPr>
        <p:spPr>
          <a:xfrm>
            <a:off x="524117" y="5974971"/>
            <a:ext cx="143531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sum(</a:t>
            </a:r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c</a:t>
            </a:r>
            <a:r>
              <a:rPr lang="en-US" b="0" i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)=5</a:t>
            </a:r>
            <a:endParaRPr lang="el-GR" b="0" i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254FB8-A103-E589-57B1-1F78159B73E9}"/>
                  </a:ext>
                </a:extLst>
              </p14:cNvPr>
              <p14:cNvContentPartPr/>
              <p14:nvPr/>
            </p14:nvContentPartPr>
            <p14:xfrm>
              <a:off x="6508967" y="1562166"/>
              <a:ext cx="15840" cy="199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254FB8-A103-E589-57B1-1F78159B73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8167" y="1551366"/>
                <a:ext cx="37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7DF244-EEA2-5594-96D0-8C1BF03F3E90}"/>
                  </a:ext>
                </a:extLst>
              </p14:cNvPr>
              <p14:cNvContentPartPr/>
              <p14:nvPr/>
            </p14:nvContentPartPr>
            <p14:xfrm>
              <a:off x="6975527" y="1569726"/>
              <a:ext cx="214560" cy="197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7DF244-EEA2-5594-96D0-8C1BF03F3E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4727" y="1558926"/>
                <a:ext cx="235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907861-E470-A8F9-EB03-11ADC1E6FCC6}"/>
                  </a:ext>
                </a:extLst>
              </p14:cNvPr>
              <p14:cNvContentPartPr/>
              <p14:nvPr/>
            </p14:nvContentPartPr>
            <p14:xfrm>
              <a:off x="6508967" y="2124846"/>
              <a:ext cx="30960" cy="14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907861-E470-A8F9-EB03-11ADC1E6FC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8167" y="2114046"/>
                <a:ext cx="52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D6AD7C-DECC-2B33-829B-BCA81F7C5BF1}"/>
                  </a:ext>
                </a:extLst>
              </p14:cNvPr>
              <p14:cNvContentPartPr/>
              <p14:nvPr/>
            </p14:nvContentPartPr>
            <p14:xfrm>
              <a:off x="6998567" y="2136006"/>
              <a:ext cx="230040" cy="160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D6AD7C-DECC-2B33-829B-BCA81F7C5B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7750" y="2125206"/>
                <a:ext cx="251313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EA91AC-11EF-F134-1272-E0B1AA3D4605}"/>
                  </a:ext>
                </a:extLst>
              </p14:cNvPr>
              <p14:cNvContentPartPr/>
              <p14:nvPr/>
            </p14:nvContentPartPr>
            <p14:xfrm>
              <a:off x="6585287" y="2617686"/>
              <a:ext cx="46440" cy="214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EA91AC-11EF-F134-1272-E0B1AA3D460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4403" y="2606886"/>
                <a:ext cx="67846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9E5AC79-5CE9-3199-B4F1-266364D07C77}"/>
                  </a:ext>
                </a:extLst>
              </p14:cNvPr>
              <p14:cNvContentPartPr/>
              <p14:nvPr/>
            </p14:nvContentPartPr>
            <p14:xfrm>
              <a:off x="7056527" y="2610126"/>
              <a:ext cx="224640" cy="222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9E5AC79-5CE9-3199-B4F1-266364D07C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45744" y="2599326"/>
                <a:ext cx="245846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E8C1C76-9BEC-722E-F61B-319816DA4D95}"/>
                  </a:ext>
                </a:extLst>
              </p14:cNvPr>
              <p14:cNvContentPartPr/>
              <p14:nvPr/>
            </p14:nvContentPartPr>
            <p14:xfrm>
              <a:off x="5430047" y="3230046"/>
              <a:ext cx="107640" cy="199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E8C1C76-9BEC-722E-F61B-319816DA4D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14515" y="3214566"/>
                <a:ext cx="138343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F497F2-4281-51A6-CF93-DE34A3A82CA9}"/>
                  </a:ext>
                </a:extLst>
              </p14:cNvPr>
              <p14:cNvContentPartPr/>
              <p14:nvPr/>
            </p14:nvContentPartPr>
            <p14:xfrm>
              <a:off x="5927567" y="3230046"/>
              <a:ext cx="30960" cy="240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F497F2-4281-51A6-CF93-DE34A3A82C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12087" y="3214566"/>
                <a:ext cx="61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2F5D3A-7236-4B4C-C550-0F83860B68C3}"/>
                  </a:ext>
                </a:extLst>
              </p14:cNvPr>
              <p14:cNvContentPartPr/>
              <p14:nvPr/>
            </p14:nvContentPartPr>
            <p14:xfrm>
              <a:off x="5380007" y="3765366"/>
              <a:ext cx="211320" cy="145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2F5D3A-7236-4B4C-C550-0F83860B68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64501" y="3749886"/>
                <a:ext cx="241972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6EEA642-6923-FD67-0B7D-659CC434663C}"/>
                  </a:ext>
                </a:extLst>
              </p14:cNvPr>
              <p14:cNvContentPartPr/>
              <p14:nvPr/>
            </p14:nvContentPartPr>
            <p14:xfrm>
              <a:off x="5858807" y="3757806"/>
              <a:ext cx="176400" cy="176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6EEA642-6923-FD67-0B7D-659CC434663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43327" y="3742326"/>
                <a:ext cx="207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EB4F58C-768B-A39E-B720-2613A22C6C34}"/>
                  </a:ext>
                </a:extLst>
              </p14:cNvPr>
              <p14:cNvContentPartPr/>
              <p14:nvPr/>
            </p14:nvContentPartPr>
            <p14:xfrm>
              <a:off x="5430047" y="4239846"/>
              <a:ext cx="138240" cy="245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EB4F58C-768B-A39E-B720-2613A22C6C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14567" y="4224366"/>
                <a:ext cx="1688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C2A1596-DD97-9A19-F166-FD27DC34171F}"/>
                  </a:ext>
                </a:extLst>
              </p14:cNvPr>
              <p14:cNvContentPartPr/>
              <p14:nvPr/>
            </p14:nvContentPartPr>
            <p14:xfrm>
              <a:off x="5896967" y="4240566"/>
              <a:ext cx="222480" cy="236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C2A1596-DD97-9A19-F166-FD27DC3417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81487" y="4225086"/>
                <a:ext cx="2530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E8AE96E-D4F2-F542-2C54-5307B91696DA}"/>
                  </a:ext>
                </a:extLst>
              </p14:cNvPr>
              <p14:cNvContentPartPr/>
              <p14:nvPr/>
            </p14:nvContentPartPr>
            <p14:xfrm>
              <a:off x="5483687" y="4793886"/>
              <a:ext cx="15840" cy="211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E8AE96E-D4F2-F542-2C54-5307B91696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67847" y="4778380"/>
                <a:ext cx="47152" cy="241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3F9E026-CF5F-184D-E6DA-E446E0C64E39}"/>
                  </a:ext>
                </a:extLst>
              </p14:cNvPr>
              <p14:cNvContentPartPr/>
              <p14:nvPr/>
            </p14:nvContentPartPr>
            <p14:xfrm>
              <a:off x="5958167" y="4767606"/>
              <a:ext cx="130320" cy="183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3F9E026-CF5F-184D-E6DA-E446E0C64E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42730" y="4752126"/>
                <a:ext cx="160836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3C0D8EE-8441-EDCF-9AC0-29E879EB1D01}"/>
                  </a:ext>
                </a:extLst>
              </p14:cNvPr>
              <p14:cNvContentPartPr/>
              <p14:nvPr/>
            </p14:nvContentPartPr>
            <p14:xfrm>
              <a:off x="4802927" y="3489966"/>
              <a:ext cx="291240" cy="214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3C0D8EE-8441-EDCF-9AC0-29E879EB1D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87447" y="3474486"/>
                <a:ext cx="3218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5774188-616C-B7AD-681F-410E6296A8B5}"/>
                  </a:ext>
                </a:extLst>
              </p14:cNvPr>
              <p14:cNvContentPartPr/>
              <p14:nvPr/>
            </p14:nvContentPartPr>
            <p14:xfrm>
              <a:off x="6508967" y="3199446"/>
              <a:ext cx="183960" cy="252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5774188-616C-B7AD-681F-410E6296A8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93517" y="3183966"/>
                <a:ext cx="2145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4263750-9815-407C-2C92-D64773479A21}"/>
                  </a:ext>
                </a:extLst>
              </p14:cNvPr>
              <p14:cNvContentPartPr/>
              <p14:nvPr/>
            </p14:nvContentPartPr>
            <p14:xfrm>
              <a:off x="7097927" y="3168846"/>
              <a:ext cx="23400" cy="298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4263750-9815-407C-2C92-D64773479A2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82447" y="3153366"/>
                <a:ext cx="540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1ADF19D-4287-8AEB-20AC-FC55A62FC8D1}"/>
                  </a:ext>
                </a:extLst>
              </p14:cNvPr>
              <p14:cNvContentPartPr/>
              <p14:nvPr/>
            </p14:nvContentPartPr>
            <p14:xfrm>
              <a:off x="6530927" y="3734766"/>
              <a:ext cx="223200" cy="176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1ADF19D-4287-8AEB-20AC-FC55A62FC8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15447" y="3719286"/>
                <a:ext cx="253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7F228A-99B7-3F74-6E1A-390320652346}"/>
                  </a:ext>
                </a:extLst>
              </p14:cNvPr>
              <p14:cNvContentPartPr/>
              <p14:nvPr/>
            </p14:nvContentPartPr>
            <p14:xfrm>
              <a:off x="7006127" y="3734766"/>
              <a:ext cx="153360" cy="19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7F228A-99B7-3F74-6E1A-3903206523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0647" y="3719286"/>
                <a:ext cx="183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BF5A58F-4203-52FB-A15C-DC7915041EAF}"/>
                  </a:ext>
                </a:extLst>
              </p14:cNvPr>
              <p14:cNvContentPartPr/>
              <p14:nvPr/>
            </p14:nvContentPartPr>
            <p14:xfrm>
              <a:off x="6501407" y="4209246"/>
              <a:ext cx="183960" cy="230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BF5A58F-4203-52FB-A15C-DC7915041E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85927" y="4193766"/>
                <a:ext cx="214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DBA6F81-836A-BE62-2468-E3E2DEF2693D}"/>
                  </a:ext>
                </a:extLst>
              </p14:cNvPr>
              <p14:cNvContentPartPr/>
              <p14:nvPr/>
            </p14:nvContentPartPr>
            <p14:xfrm>
              <a:off x="7036727" y="4209966"/>
              <a:ext cx="7920" cy="313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DBA6F81-836A-BE62-2468-E3E2DEF2693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1247" y="4194486"/>
                <a:ext cx="38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1C5D2CD-E6A6-54C1-077C-B02D3D798C27}"/>
                  </a:ext>
                </a:extLst>
              </p14:cNvPr>
              <p14:cNvContentPartPr/>
              <p14:nvPr/>
            </p14:nvContentPartPr>
            <p14:xfrm>
              <a:off x="6577727" y="4733766"/>
              <a:ext cx="23400" cy="279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1C5D2CD-E6A6-54C1-077C-B02D3D798C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562005" y="4718286"/>
                <a:ext cx="54478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50B01C0-283D-A251-2C8F-A003A479D976}"/>
                  </a:ext>
                </a:extLst>
              </p14:cNvPr>
              <p14:cNvContentPartPr/>
              <p14:nvPr/>
            </p14:nvContentPartPr>
            <p14:xfrm>
              <a:off x="6944927" y="4767606"/>
              <a:ext cx="175320" cy="1994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50B01C0-283D-A251-2C8F-A003A479D9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29447" y="4752098"/>
                <a:ext cx="205920" cy="230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4C56851-F884-2FCA-0FD6-E89DD13490C0}"/>
                  </a:ext>
                </a:extLst>
              </p14:cNvPr>
              <p14:cNvContentPartPr/>
              <p14:nvPr/>
            </p14:nvContentPartPr>
            <p14:xfrm>
              <a:off x="6654407" y="5242086"/>
              <a:ext cx="421200" cy="4269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4C56851-F884-2FCA-0FD6-E89DD13490C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38927" y="5226619"/>
                <a:ext cx="451800" cy="457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7D031E6-FB7E-C25A-FD1F-6108ED2B132C}"/>
                  </a:ext>
                </a:extLst>
              </p14:cNvPr>
              <p14:cNvContentPartPr/>
              <p14:nvPr/>
            </p14:nvContentPartPr>
            <p14:xfrm>
              <a:off x="10395527" y="972846"/>
              <a:ext cx="15840" cy="2300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7D031E6-FB7E-C25A-FD1F-6108ED2B132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80047" y="957342"/>
                <a:ext cx="46440" cy="260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E6176B0-FDF3-5D99-FAA0-3114307E8973}"/>
                  </a:ext>
                </a:extLst>
              </p14:cNvPr>
              <p14:cNvContentPartPr/>
              <p14:nvPr/>
            </p14:nvContentPartPr>
            <p14:xfrm>
              <a:off x="10372487" y="1508526"/>
              <a:ext cx="228240" cy="2070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E6176B0-FDF3-5D99-FAA0-3114307E897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56983" y="1493046"/>
                <a:ext cx="258888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0C18F95-0796-9F15-9007-5FC982CEFBCC}"/>
                  </a:ext>
                </a:extLst>
              </p14:cNvPr>
              <p14:cNvContentPartPr/>
              <p14:nvPr/>
            </p14:nvContentPartPr>
            <p14:xfrm>
              <a:off x="10395527" y="2154726"/>
              <a:ext cx="15840" cy="2494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0C18F95-0796-9F15-9007-5FC982CEFB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80047" y="2139246"/>
                <a:ext cx="464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4BE0A43-51B1-F6A3-53F9-A9D478F6A3CA}"/>
                  </a:ext>
                </a:extLst>
              </p14:cNvPr>
              <p14:cNvContentPartPr/>
              <p14:nvPr/>
            </p14:nvContentPartPr>
            <p14:xfrm>
              <a:off x="10387967" y="2663766"/>
              <a:ext cx="23400" cy="252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4BE0A43-51B1-F6A3-53F9-A9D478F6A3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72487" y="2648308"/>
                <a:ext cx="54000" cy="283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EB8FC07-318B-B9E6-8331-C602BBC5A639}"/>
                  </a:ext>
                </a:extLst>
              </p14:cNvPr>
              <p14:cNvContentPartPr/>
              <p14:nvPr/>
            </p14:nvContentPartPr>
            <p14:xfrm>
              <a:off x="533687" y="406926"/>
              <a:ext cx="574200" cy="3819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EB8FC07-318B-B9E6-8331-C602BBC5A6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8207" y="391446"/>
                <a:ext cx="60480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823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077A4-22E0-4B59-9FC5-0326085AD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A634D-784E-91AE-02D5-D2562F10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52482"/>
            <a:ext cx="9291219" cy="1909993"/>
          </a:xfrm>
        </p:spPr>
        <p:txBody>
          <a:bodyPr/>
          <a:lstStyle/>
          <a:p>
            <a:r>
              <a:rPr lang="en-US"/>
              <a:t>Code with </a:t>
            </a:r>
            <a:r>
              <a:rPr lang="en-US" err="1"/>
              <a:t>ChatGPT</a:t>
            </a:r>
            <a:r>
              <a:rPr lang="en-US"/>
              <a:t> </a:t>
            </a:r>
            <a:br>
              <a:rPr lang="en-US"/>
            </a:br>
            <a:r>
              <a:rPr lang="en-US"/>
              <a:t>[Filtering]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2B5B1-2824-47CE-8858-FAF38E07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54</a:t>
            </a:fld>
            <a:endParaRPr lang="en-US"/>
          </a:p>
        </p:txBody>
      </p:sp>
      <p:pic>
        <p:nvPicPr>
          <p:cNvPr id="1026" name="Picture 2" descr="ChatGPT Logo and symbol, meaning, history, PNG, brand">
            <a:extLst>
              <a:ext uri="{FF2B5EF4-FFF2-40B4-BE49-F238E27FC236}">
                <a16:creationId xmlns:a16="http://schemas.microsoft.com/office/drawing/2014/main" id="{1530D24E-B125-A0AD-77D8-1EA38299B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495" y="2652482"/>
            <a:ext cx="1198381" cy="112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8187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1900-C220-1983-507C-112BF6DC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779052"/>
          </a:xfrm>
        </p:spPr>
        <p:txBody>
          <a:bodyPr>
            <a:noAutofit/>
          </a:bodyPr>
          <a:lstStyle/>
          <a:p>
            <a:r>
              <a:rPr lang="en-US" sz="2800"/>
              <a:t>Ask </a:t>
            </a:r>
            <a:r>
              <a:rPr lang="en-US" sz="2800" err="1"/>
              <a:t>ChatGPT</a:t>
            </a:r>
            <a:r>
              <a:rPr lang="en-US" sz="2800"/>
              <a:t> to generate python code to convert your “travel” photo to a grayscale image. Submit the results below.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64D75-A0E7-91E9-A46F-A6FD5FBA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25C1B-06FD-CC41-DBDC-C50320605A52}"/>
              </a:ext>
            </a:extLst>
          </p:cNvPr>
          <p:cNvSpPr txBox="1"/>
          <p:nvPr/>
        </p:nvSpPr>
        <p:spPr>
          <a:xfrm>
            <a:off x="477459" y="1909823"/>
            <a:ext cx="3481084" cy="398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/>
              <a:t>{Replace this code block, adjust the font size if necessary to fit}</a:t>
            </a:r>
          </a:p>
          <a:p>
            <a:endParaRPr lang="en-US" sz="1100"/>
          </a:p>
          <a:p>
            <a:r>
              <a:rPr lang="en-US" sz="1100"/>
              <a:t>import </a:t>
            </a:r>
            <a:r>
              <a:rPr lang="en-US" sz="1100" err="1"/>
              <a:t>numpy</a:t>
            </a:r>
            <a:r>
              <a:rPr lang="en-US" sz="1100"/>
              <a:t> as np</a:t>
            </a:r>
          </a:p>
          <a:p>
            <a:r>
              <a:rPr lang="en-US" sz="1100"/>
              <a:t>from PIL import Image</a:t>
            </a:r>
          </a:p>
          <a:p>
            <a:endParaRPr lang="en-US" sz="1100"/>
          </a:p>
          <a:p>
            <a:r>
              <a:rPr lang="en-US" sz="1100"/>
              <a:t>def </a:t>
            </a:r>
            <a:r>
              <a:rPr lang="en-US" sz="1100" err="1"/>
              <a:t>flip_image_vertically</a:t>
            </a:r>
            <a:r>
              <a:rPr lang="en-US" sz="1100"/>
              <a:t>(</a:t>
            </a:r>
            <a:r>
              <a:rPr lang="en-US" sz="1100" err="1"/>
              <a:t>input_path</a:t>
            </a:r>
            <a:r>
              <a:rPr lang="en-US" sz="1100"/>
              <a:t>, </a:t>
            </a:r>
            <a:r>
              <a:rPr lang="en-US" sz="1100" err="1"/>
              <a:t>output_path</a:t>
            </a:r>
            <a:r>
              <a:rPr lang="en-US" sz="1100"/>
              <a:t>):</a:t>
            </a:r>
          </a:p>
          <a:p>
            <a:r>
              <a:rPr lang="en-US" sz="1100"/>
              <a:t>    # Open the image and convert it to a </a:t>
            </a:r>
            <a:r>
              <a:rPr lang="en-US" sz="1100" err="1"/>
              <a:t>numpy</a:t>
            </a:r>
            <a:r>
              <a:rPr lang="en-US" sz="1100"/>
              <a:t> array</a:t>
            </a:r>
          </a:p>
          <a:p>
            <a:r>
              <a:rPr lang="en-US" sz="1100"/>
              <a:t>    with </a:t>
            </a:r>
            <a:r>
              <a:rPr lang="en-US" sz="1100" err="1"/>
              <a:t>Image.open</a:t>
            </a:r>
            <a:r>
              <a:rPr lang="en-US" sz="1100"/>
              <a:t>(</a:t>
            </a:r>
            <a:r>
              <a:rPr lang="en-US" sz="1100" err="1"/>
              <a:t>input_path</a:t>
            </a:r>
            <a:r>
              <a:rPr lang="en-US" sz="1100"/>
              <a:t>) as </a:t>
            </a:r>
            <a:r>
              <a:rPr lang="en-US" sz="1100" err="1"/>
              <a:t>img</a:t>
            </a:r>
            <a:r>
              <a:rPr lang="en-US" sz="1100"/>
              <a:t>:</a:t>
            </a:r>
          </a:p>
          <a:p>
            <a:r>
              <a:rPr lang="en-US" sz="1100"/>
              <a:t>        </a:t>
            </a:r>
            <a:r>
              <a:rPr lang="en-US" sz="1100" err="1"/>
              <a:t>img_array</a:t>
            </a:r>
            <a:r>
              <a:rPr lang="en-US" sz="1100"/>
              <a:t> = </a:t>
            </a:r>
            <a:r>
              <a:rPr lang="en-US" sz="1100" err="1"/>
              <a:t>np.array</a:t>
            </a:r>
            <a:r>
              <a:rPr lang="en-US" sz="1100"/>
              <a:t>(</a:t>
            </a:r>
            <a:r>
              <a:rPr lang="en-US" sz="1100" err="1"/>
              <a:t>img</a:t>
            </a:r>
            <a:r>
              <a:rPr lang="en-US" sz="1100"/>
              <a:t>)</a:t>
            </a:r>
          </a:p>
          <a:p>
            <a:endParaRPr lang="en-US" sz="1100"/>
          </a:p>
          <a:p>
            <a:r>
              <a:rPr lang="en-US" sz="1100"/>
              <a:t>    # Flip the image array vertically</a:t>
            </a:r>
          </a:p>
          <a:p>
            <a:r>
              <a:rPr lang="en-US" sz="1100"/>
              <a:t>    </a:t>
            </a:r>
            <a:r>
              <a:rPr lang="en-US" sz="1100" err="1"/>
              <a:t>flipped_array</a:t>
            </a:r>
            <a:r>
              <a:rPr lang="en-US" sz="1100"/>
              <a:t> = </a:t>
            </a:r>
            <a:r>
              <a:rPr lang="en-US" sz="1100" err="1"/>
              <a:t>np.flipud</a:t>
            </a:r>
            <a:r>
              <a:rPr lang="en-US" sz="1100"/>
              <a:t>(</a:t>
            </a:r>
            <a:r>
              <a:rPr lang="en-US" sz="1100" err="1"/>
              <a:t>img_array</a:t>
            </a:r>
            <a:r>
              <a:rPr lang="en-US" sz="1100"/>
              <a:t>)</a:t>
            </a:r>
          </a:p>
          <a:p>
            <a:endParaRPr lang="en-US" sz="1100"/>
          </a:p>
          <a:p>
            <a:r>
              <a:rPr lang="en-US" sz="1100"/>
              <a:t>    # Convert the flipped array back to an image</a:t>
            </a:r>
          </a:p>
          <a:p>
            <a:r>
              <a:rPr lang="en-US" sz="1100"/>
              <a:t>    </a:t>
            </a:r>
            <a:r>
              <a:rPr lang="en-US" sz="1100" err="1"/>
              <a:t>flipped_image</a:t>
            </a:r>
            <a:r>
              <a:rPr lang="en-US" sz="1100"/>
              <a:t> = </a:t>
            </a:r>
            <a:r>
              <a:rPr lang="en-US" sz="1100" err="1"/>
              <a:t>Image.fromarray</a:t>
            </a:r>
            <a:r>
              <a:rPr lang="en-US" sz="1100"/>
              <a:t>(</a:t>
            </a:r>
            <a:r>
              <a:rPr lang="en-US" sz="1100" err="1"/>
              <a:t>flipped_array</a:t>
            </a:r>
            <a:r>
              <a:rPr lang="en-US" sz="1100"/>
              <a:t>)</a:t>
            </a:r>
          </a:p>
          <a:p>
            <a:endParaRPr lang="en-US" sz="1100"/>
          </a:p>
          <a:p>
            <a:r>
              <a:rPr lang="en-US" sz="1100"/>
              <a:t>    # Save the flipped image</a:t>
            </a:r>
          </a:p>
          <a:p>
            <a:r>
              <a:rPr lang="en-US" sz="1100"/>
              <a:t>    </a:t>
            </a:r>
            <a:r>
              <a:rPr lang="en-US" sz="1100" err="1"/>
              <a:t>flipped_image.save</a:t>
            </a:r>
            <a:r>
              <a:rPr lang="en-US" sz="1100"/>
              <a:t>(</a:t>
            </a:r>
            <a:r>
              <a:rPr lang="en-US" sz="1100" err="1"/>
              <a:t>output_path</a:t>
            </a:r>
            <a:r>
              <a:rPr lang="en-US" sz="1100"/>
              <a:t>)</a:t>
            </a:r>
          </a:p>
          <a:p>
            <a:endParaRPr lang="en-US" sz="1100"/>
          </a:p>
          <a:p>
            <a:r>
              <a:rPr lang="en-US" sz="1100"/>
              <a:t># Example usage</a:t>
            </a:r>
          </a:p>
          <a:p>
            <a:r>
              <a:rPr lang="en-US" sz="1100" err="1"/>
              <a:t>flip_image_vertically</a:t>
            </a:r>
            <a:r>
              <a:rPr lang="en-US" sz="1100"/>
              <a:t>('path/to/your/</a:t>
            </a:r>
            <a:r>
              <a:rPr lang="en-US" sz="1100" err="1"/>
              <a:t>image.jpg</a:t>
            </a:r>
            <a:r>
              <a:rPr lang="en-US" sz="1100"/>
              <a:t>', 'path/to/save/</a:t>
            </a:r>
            <a:r>
              <a:rPr lang="en-US" sz="1100" err="1"/>
              <a:t>flipped_image.jpg</a:t>
            </a:r>
            <a:r>
              <a:rPr lang="en-US" sz="1100"/>
              <a:t>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75B5B-2DA6-6EF7-B356-05051EB009E0}"/>
              </a:ext>
            </a:extLst>
          </p:cNvPr>
          <p:cNvSpPr txBox="1"/>
          <p:nvPr/>
        </p:nvSpPr>
        <p:spPr>
          <a:xfrm>
            <a:off x="4289151" y="1435790"/>
            <a:ext cx="34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RGB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939ED-B562-9CF0-4B9A-49DE368C552E}"/>
              </a:ext>
            </a:extLst>
          </p:cNvPr>
          <p:cNvSpPr txBox="1"/>
          <p:nvPr/>
        </p:nvSpPr>
        <p:spPr>
          <a:xfrm>
            <a:off x="8105407" y="1435790"/>
            <a:ext cx="34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Grayscale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7FAF1A-166C-800D-89E1-DF57425F0D4A}"/>
              </a:ext>
            </a:extLst>
          </p:cNvPr>
          <p:cNvSpPr txBox="1"/>
          <p:nvPr/>
        </p:nvSpPr>
        <p:spPr>
          <a:xfrm>
            <a:off x="472895" y="1435790"/>
            <a:ext cx="34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Code from </a:t>
            </a:r>
            <a:r>
              <a:rPr lang="en-US" err="1"/>
              <a:t>ChatGPT</a:t>
            </a:r>
            <a:endParaRPr lang="en-US"/>
          </a:p>
        </p:txBody>
      </p:sp>
      <p:pic>
        <p:nvPicPr>
          <p:cNvPr id="4" name="Picture 3" descr="A person standing in the water&#10;&#10;Description automatically generated">
            <a:extLst>
              <a:ext uri="{FF2B5EF4-FFF2-40B4-BE49-F238E27FC236}">
                <a16:creationId xmlns:a16="http://schemas.microsoft.com/office/drawing/2014/main" id="{2A1075CC-6B8A-221B-BD2B-ED1DF87A9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10345" y="2293088"/>
            <a:ext cx="4114800" cy="3086100"/>
          </a:xfrm>
          <a:prstGeom prst="rect">
            <a:avLst/>
          </a:prstGeom>
        </p:spPr>
      </p:pic>
      <p:pic>
        <p:nvPicPr>
          <p:cNvPr id="7" name="Picture 6" descr="A person standing in the water&#10;&#10;Description automatically generated">
            <a:extLst>
              <a:ext uri="{FF2B5EF4-FFF2-40B4-BE49-F238E27FC236}">
                <a16:creationId xmlns:a16="http://schemas.microsoft.com/office/drawing/2014/main" id="{AC1188BA-C877-2390-C9B1-08963878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810" y="1796902"/>
            <a:ext cx="3086100" cy="4114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7189FD-EA64-2639-02A5-1D515ADEFD01}"/>
                  </a:ext>
                </a:extLst>
              </p14:cNvPr>
              <p14:cNvContentPartPr/>
              <p14:nvPr/>
            </p14:nvContentPartPr>
            <p14:xfrm>
              <a:off x="441887" y="391446"/>
              <a:ext cx="520560" cy="405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7189FD-EA64-2639-02A5-1D515ADEFD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407" y="375966"/>
                <a:ext cx="551160" cy="43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574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7DF6-C976-0228-67B0-9E7749EE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965964"/>
          </a:xfrm>
        </p:spPr>
        <p:txBody>
          <a:bodyPr>
            <a:noAutofit/>
          </a:bodyPr>
          <a:lstStyle/>
          <a:p>
            <a:r>
              <a:rPr lang="en-US" sz="2400"/>
              <a:t>Ask </a:t>
            </a:r>
            <a:r>
              <a:rPr lang="en-US" sz="2400" err="1"/>
              <a:t>ChatGPT</a:t>
            </a:r>
            <a:r>
              <a:rPr lang="en-US" sz="2400"/>
              <a:t> to generate python code to resize a photo to (200,200) and apply a ”Gaussian” filter to it. Use the code to process your travel photo with kernel sizes 5 and 15. Submit the results below.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9603E-1E63-9562-8B14-6C9B98FF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7CE6-2D09-1BE1-9519-000F08844649}"/>
              </a:ext>
            </a:extLst>
          </p:cNvPr>
          <p:cNvSpPr txBox="1"/>
          <p:nvPr/>
        </p:nvSpPr>
        <p:spPr>
          <a:xfrm>
            <a:off x="385564" y="1999337"/>
            <a:ext cx="3481084" cy="3985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/>
              <a:t>{Replace this code block, adjust the font size if necessary to fit}</a:t>
            </a:r>
          </a:p>
          <a:p>
            <a:endParaRPr lang="en-US" sz="1100"/>
          </a:p>
          <a:p>
            <a:r>
              <a:rPr lang="en-US" sz="1100"/>
              <a:t>import </a:t>
            </a:r>
            <a:r>
              <a:rPr lang="en-US" sz="1100" err="1"/>
              <a:t>numpy</a:t>
            </a:r>
            <a:r>
              <a:rPr lang="en-US" sz="1100"/>
              <a:t> as np</a:t>
            </a:r>
          </a:p>
          <a:p>
            <a:r>
              <a:rPr lang="en-US" sz="1100"/>
              <a:t>from PIL import Image</a:t>
            </a:r>
          </a:p>
          <a:p>
            <a:endParaRPr lang="en-US" sz="1100"/>
          </a:p>
          <a:p>
            <a:r>
              <a:rPr lang="en-US" sz="1100"/>
              <a:t>def </a:t>
            </a:r>
            <a:r>
              <a:rPr lang="en-US" sz="1100" err="1"/>
              <a:t>flip_image_vertically</a:t>
            </a:r>
            <a:r>
              <a:rPr lang="en-US" sz="1100"/>
              <a:t>(</a:t>
            </a:r>
            <a:r>
              <a:rPr lang="en-US" sz="1100" err="1"/>
              <a:t>input_path</a:t>
            </a:r>
            <a:r>
              <a:rPr lang="en-US" sz="1100"/>
              <a:t>, </a:t>
            </a:r>
            <a:r>
              <a:rPr lang="en-US" sz="1100" err="1"/>
              <a:t>output_path</a:t>
            </a:r>
            <a:r>
              <a:rPr lang="en-US" sz="1100"/>
              <a:t>):</a:t>
            </a:r>
          </a:p>
          <a:p>
            <a:r>
              <a:rPr lang="en-US" sz="1100"/>
              <a:t>    # Open the image and convert it to a </a:t>
            </a:r>
            <a:r>
              <a:rPr lang="en-US" sz="1100" err="1"/>
              <a:t>numpy</a:t>
            </a:r>
            <a:r>
              <a:rPr lang="en-US" sz="1100"/>
              <a:t> array</a:t>
            </a:r>
          </a:p>
          <a:p>
            <a:r>
              <a:rPr lang="en-US" sz="1100"/>
              <a:t>    with </a:t>
            </a:r>
            <a:r>
              <a:rPr lang="en-US" sz="1100" err="1"/>
              <a:t>Image.open</a:t>
            </a:r>
            <a:r>
              <a:rPr lang="en-US" sz="1100"/>
              <a:t>(</a:t>
            </a:r>
            <a:r>
              <a:rPr lang="en-US" sz="1100" err="1"/>
              <a:t>input_path</a:t>
            </a:r>
            <a:r>
              <a:rPr lang="en-US" sz="1100"/>
              <a:t>) as </a:t>
            </a:r>
            <a:r>
              <a:rPr lang="en-US" sz="1100" err="1"/>
              <a:t>img</a:t>
            </a:r>
            <a:r>
              <a:rPr lang="en-US" sz="1100"/>
              <a:t>:</a:t>
            </a:r>
          </a:p>
          <a:p>
            <a:r>
              <a:rPr lang="en-US" sz="1100"/>
              <a:t>        </a:t>
            </a:r>
            <a:r>
              <a:rPr lang="en-US" sz="1100" err="1"/>
              <a:t>img_array</a:t>
            </a:r>
            <a:r>
              <a:rPr lang="en-US" sz="1100"/>
              <a:t> = </a:t>
            </a:r>
            <a:r>
              <a:rPr lang="en-US" sz="1100" err="1"/>
              <a:t>np.array</a:t>
            </a:r>
            <a:r>
              <a:rPr lang="en-US" sz="1100"/>
              <a:t>(</a:t>
            </a:r>
            <a:r>
              <a:rPr lang="en-US" sz="1100" err="1"/>
              <a:t>img</a:t>
            </a:r>
            <a:r>
              <a:rPr lang="en-US" sz="1100"/>
              <a:t>)</a:t>
            </a:r>
          </a:p>
          <a:p>
            <a:endParaRPr lang="en-US" sz="1100"/>
          </a:p>
          <a:p>
            <a:r>
              <a:rPr lang="en-US" sz="1100"/>
              <a:t>    # Flip the image array vertically</a:t>
            </a:r>
          </a:p>
          <a:p>
            <a:r>
              <a:rPr lang="en-US" sz="1100"/>
              <a:t>    </a:t>
            </a:r>
            <a:r>
              <a:rPr lang="en-US" sz="1100" err="1"/>
              <a:t>flipped_array</a:t>
            </a:r>
            <a:r>
              <a:rPr lang="en-US" sz="1100"/>
              <a:t> = </a:t>
            </a:r>
            <a:r>
              <a:rPr lang="en-US" sz="1100" err="1"/>
              <a:t>np.flipud</a:t>
            </a:r>
            <a:r>
              <a:rPr lang="en-US" sz="1100"/>
              <a:t>(</a:t>
            </a:r>
            <a:r>
              <a:rPr lang="en-US" sz="1100" err="1"/>
              <a:t>img_array</a:t>
            </a:r>
            <a:r>
              <a:rPr lang="en-US" sz="1100"/>
              <a:t>)</a:t>
            </a:r>
          </a:p>
          <a:p>
            <a:endParaRPr lang="en-US" sz="1100"/>
          </a:p>
          <a:p>
            <a:r>
              <a:rPr lang="en-US" sz="1100"/>
              <a:t>    # Convert the flipped array back to an image</a:t>
            </a:r>
          </a:p>
          <a:p>
            <a:r>
              <a:rPr lang="en-US" sz="1100"/>
              <a:t>    </a:t>
            </a:r>
            <a:r>
              <a:rPr lang="en-US" sz="1100" err="1"/>
              <a:t>flipped_image</a:t>
            </a:r>
            <a:r>
              <a:rPr lang="en-US" sz="1100"/>
              <a:t> = </a:t>
            </a:r>
            <a:r>
              <a:rPr lang="en-US" sz="1100" err="1"/>
              <a:t>Image.fromarray</a:t>
            </a:r>
            <a:r>
              <a:rPr lang="en-US" sz="1100"/>
              <a:t>(</a:t>
            </a:r>
            <a:r>
              <a:rPr lang="en-US" sz="1100" err="1"/>
              <a:t>flipped_array</a:t>
            </a:r>
            <a:r>
              <a:rPr lang="en-US" sz="1100"/>
              <a:t>)</a:t>
            </a:r>
          </a:p>
          <a:p>
            <a:endParaRPr lang="en-US" sz="1100"/>
          </a:p>
          <a:p>
            <a:r>
              <a:rPr lang="en-US" sz="1100"/>
              <a:t>    # Save the flipped image</a:t>
            </a:r>
          </a:p>
          <a:p>
            <a:r>
              <a:rPr lang="en-US" sz="1100"/>
              <a:t>    </a:t>
            </a:r>
            <a:r>
              <a:rPr lang="en-US" sz="1100" err="1"/>
              <a:t>flipped_image.save</a:t>
            </a:r>
            <a:r>
              <a:rPr lang="en-US" sz="1100"/>
              <a:t>(</a:t>
            </a:r>
            <a:r>
              <a:rPr lang="en-US" sz="1100" err="1"/>
              <a:t>output_path</a:t>
            </a:r>
            <a:r>
              <a:rPr lang="en-US" sz="1100"/>
              <a:t>)</a:t>
            </a:r>
          </a:p>
          <a:p>
            <a:endParaRPr lang="en-US" sz="1100"/>
          </a:p>
          <a:p>
            <a:r>
              <a:rPr lang="en-US" sz="1100"/>
              <a:t># Example usage</a:t>
            </a:r>
          </a:p>
          <a:p>
            <a:r>
              <a:rPr lang="en-US" sz="1100" err="1"/>
              <a:t>flip_image_vertically</a:t>
            </a:r>
            <a:r>
              <a:rPr lang="en-US" sz="1100"/>
              <a:t>('path/to/your/</a:t>
            </a:r>
            <a:r>
              <a:rPr lang="en-US" sz="1100" err="1"/>
              <a:t>image.jpg</a:t>
            </a:r>
            <a:r>
              <a:rPr lang="en-US" sz="1100"/>
              <a:t>', 'path/to/save/</a:t>
            </a:r>
            <a:r>
              <a:rPr lang="en-US" sz="1100" err="1"/>
              <a:t>flipped_image.jpg</a:t>
            </a:r>
            <a:r>
              <a:rPr lang="en-US" sz="1100"/>
              <a:t>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2C39-8B4F-0762-A1D5-BE6B8D9EDA46}"/>
              </a:ext>
            </a:extLst>
          </p:cNvPr>
          <p:cNvSpPr txBox="1"/>
          <p:nvPr/>
        </p:nvSpPr>
        <p:spPr>
          <a:xfrm>
            <a:off x="381000" y="1525304"/>
            <a:ext cx="34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Code from </a:t>
            </a:r>
            <a:r>
              <a:rPr lang="en-US" err="1"/>
              <a:t>ChatGPT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152E2-5361-D37B-3D69-8CEFE6E379C1}"/>
              </a:ext>
            </a:extLst>
          </p:cNvPr>
          <p:cNvSpPr txBox="1"/>
          <p:nvPr/>
        </p:nvSpPr>
        <p:spPr>
          <a:xfrm>
            <a:off x="4197256" y="1525304"/>
            <a:ext cx="34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Kernel size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EA809-CBF1-2CE1-7CAC-D415C9682871}"/>
              </a:ext>
            </a:extLst>
          </p:cNvPr>
          <p:cNvSpPr txBox="1"/>
          <p:nvPr/>
        </p:nvSpPr>
        <p:spPr>
          <a:xfrm>
            <a:off x="8013512" y="1525304"/>
            <a:ext cx="3481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Kernel size = 15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E4917D-DAB5-00BE-F3A3-40194F77475A}"/>
                  </a:ext>
                </a:extLst>
              </p14:cNvPr>
              <p14:cNvContentPartPr/>
              <p14:nvPr/>
            </p14:nvContentPartPr>
            <p14:xfrm>
              <a:off x="461687" y="407646"/>
              <a:ext cx="508680" cy="374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E4917D-DAB5-00BE-F3A3-40194F7747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207" y="392166"/>
                <a:ext cx="539280" cy="405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 descr="A person with their hands up&#10;&#10;Description automatically generated">
            <a:extLst>
              <a:ext uri="{FF2B5EF4-FFF2-40B4-BE49-F238E27FC236}">
                <a16:creationId xmlns:a16="http://schemas.microsoft.com/office/drawing/2014/main" id="{BA5C7410-00D9-AA4D-4DC0-F95DC3C6B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pic>
        <p:nvPicPr>
          <p:cNvPr id="12" name="Picture 11" descr="A blurry image of a person&#10;&#10;Description automatically generated">
            <a:extLst>
              <a:ext uri="{FF2B5EF4-FFF2-40B4-BE49-F238E27FC236}">
                <a16:creationId xmlns:a16="http://schemas.microsoft.com/office/drawing/2014/main" id="{E2D3E291-0CDC-CCE9-E9E3-DE0338C10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5779" y="254738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0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C3C8-84A8-979A-1A83-88F28AEA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Cross Correlation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381E5-B616-3BFB-85C7-5420A999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38A8AC-F5B3-6C08-2EB3-228D6C707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02644"/>
              </p:ext>
            </p:extLst>
          </p:nvPr>
        </p:nvGraphicFramePr>
        <p:xfrm>
          <a:off x="3316030" y="1960734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001662-5030-1B40-8DCA-13BCB722D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670820"/>
              </p:ext>
            </p:extLst>
          </p:nvPr>
        </p:nvGraphicFramePr>
        <p:xfrm>
          <a:off x="3316030" y="3154680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4880782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02892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1747054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526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15103E-8C52-53DB-8973-7D58E3960089}"/>
              </a:ext>
            </a:extLst>
          </p:cNvPr>
          <p:cNvSpPr txBox="1"/>
          <p:nvPr/>
        </p:nvSpPr>
        <p:spPr>
          <a:xfrm>
            <a:off x="2161547" y="3034269"/>
            <a:ext cx="1154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H[u]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E17D9-A4C8-1148-2274-CCC8D9ED97B1}"/>
              </a:ext>
            </a:extLst>
          </p:cNvPr>
          <p:cNvSpPr txBox="1"/>
          <p:nvPr/>
        </p:nvSpPr>
        <p:spPr>
          <a:xfrm>
            <a:off x="2474133" y="1801488"/>
            <a:ext cx="841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I[i]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8ED6C8C-952A-B17D-D036-54635C532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88011"/>
              </p:ext>
            </p:extLst>
          </p:nvPr>
        </p:nvGraphicFramePr>
        <p:xfrm>
          <a:off x="6566418" y="3154680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14880782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6802892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1747054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5260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C1B1C62-75AF-13DB-99D5-ECCF23165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04473"/>
              </p:ext>
            </p:extLst>
          </p:nvPr>
        </p:nvGraphicFramePr>
        <p:xfrm>
          <a:off x="3312198" y="4555392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85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4AD1-1A4E-DB79-6074-A7400E58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Neighborhood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D9361-72C0-4D6C-D5D4-11F0AD7F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FF9FD9-8B98-043E-F338-23206176F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98416"/>
              </p:ext>
            </p:extLst>
          </p:nvPr>
        </p:nvGraphicFramePr>
        <p:xfrm>
          <a:off x="2528951" y="3303398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BE0B87-6E38-9F00-E620-879702484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88701"/>
              </p:ext>
            </p:extLst>
          </p:nvPr>
        </p:nvGraphicFramePr>
        <p:xfrm>
          <a:off x="2528951" y="2041644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5CF78E-E4D8-E9B1-A3F9-FA526058E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20240"/>
              </p:ext>
            </p:extLst>
          </p:nvPr>
        </p:nvGraphicFramePr>
        <p:xfrm>
          <a:off x="2528951" y="4481221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9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ECC4E-7779-E942-7846-E95779DC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30A8-AAC6-0141-39A1-0D6C4796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Neighborhood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A7C9A9-4A15-FABE-B213-CDCBB88A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2C8580-2906-8B9B-38F8-6C30F5F9C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19486"/>
              </p:ext>
            </p:extLst>
          </p:nvPr>
        </p:nvGraphicFramePr>
        <p:xfrm>
          <a:off x="2528951" y="3303398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122FD2-DFC9-BDE0-CCB4-F776A8DAB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17239"/>
              </p:ext>
            </p:extLst>
          </p:nvPr>
        </p:nvGraphicFramePr>
        <p:xfrm>
          <a:off x="2528951" y="2041644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7103042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A2F11B-7B5E-BEAF-50B0-2359AC860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51442"/>
              </p:ext>
            </p:extLst>
          </p:nvPr>
        </p:nvGraphicFramePr>
        <p:xfrm>
          <a:off x="2528951" y="4481221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400882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3116208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951941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57113238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72B581B-BFB0-EB67-B25D-A961826914F9}"/>
              </a:ext>
            </a:extLst>
          </p:cNvPr>
          <p:cNvSpPr txBox="1"/>
          <p:nvPr/>
        </p:nvSpPr>
        <p:spPr>
          <a:xfrm>
            <a:off x="415121" y="6037662"/>
            <a:ext cx="254003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l-GR" b="0" i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/>
              <a:t>a = 7; </a:t>
            </a:r>
            <a:r>
              <a:rPr lang="el-GR" b="0" i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/>
              <a:t>b = 7; </a:t>
            </a:r>
            <a:r>
              <a:rPr lang="el-GR" b="0" i="0">
                <a:solidFill>
                  <a:srgbClr val="202124"/>
                </a:solidFill>
                <a:effectLst/>
                <a:latin typeface="Google Sans"/>
              </a:rPr>
              <a:t>Σ</a:t>
            </a:r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c</a:t>
            </a:r>
            <a:r>
              <a:rPr lang="en-US"/>
              <a:t> = 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27AA3-F312-0C3D-37EA-E845D40AE817}"/>
              </a:ext>
            </a:extLst>
          </p:cNvPr>
          <p:cNvSpPr txBox="1"/>
          <p:nvPr/>
        </p:nvSpPr>
        <p:spPr>
          <a:xfrm>
            <a:off x="4276967" y="1500421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4F4977-1F81-FD28-F97F-8B8503FB565D}"/>
              </a:ext>
            </a:extLst>
          </p:cNvPr>
          <p:cNvSpPr txBox="1"/>
          <p:nvPr/>
        </p:nvSpPr>
        <p:spPr>
          <a:xfrm>
            <a:off x="1373247" y="142151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Neighbor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0C2A8F-0743-CB6A-5A42-BDFE15E5F595}"/>
              </a:ext>
            </a:extLst>
          </p:cNvPr>
          <p:cNvSpPr txBox="1"/>
          <p:nvPr/>
        </p:nvSpPr>
        <p:spPr>
          <a:xfrm>
            <a:off x="1037253" y="2078134"/>
            <a:ext cx="12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to the left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608099-F6A2-5153-4F75-588F85009223}"/>
              </a:ext>
            </a:extLst>
          </p:cNvPr>
          <p:cNvSpPr txBox="1"/>
          <p:nvPr/>
        </p:nvSpPr>
        <p:spPr>
          <a:xfrm>
            <a:off x="978499" y="4507030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 to the right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3CDFE5-F01E-3FC4-568F-C866F654E6AB}"/>
              </a:ext>
            </a:extLst>
          </p:cNvPr>
          <p:cNvSpPr/>
          <p:nvPr/>
        </p:nvSpPr>
        <p:spPr>
          <a:xfrm>
            <a:off x="4186153" y="1914977"/>
            <a:ext cx="538247" cy="32724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228654A-A75F-E025-41DB-A5885B3F145C}"/>
              </a:ext>
            </a:extLst>
          </p:cNvPr>
          <p:cNvSpPr txBox="1"/>
          <p:nvPr/>
        </p:nvSpPr>
        <p:spPr>
          <a:xfrm>
            <a:off x="6465885" y="1500421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C15B6B-E83B-F73C-7657-2E9636D29512}"/>
              </a:ext>
            </a:extLst>
          </p:cNvPr>
          <p:cNvSpPr/>
          <p:nvPr/>
        </p:nvSpPr>
        <p:spPr>
          <a:xfrm>
            <a:off x="6375071" y="1914977"/>
            <a:ext cx="538247" cy="327247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508245-C7AC-80B5-98C1-18BDDB153F45}"/>
              </a:ext>
            </a:extLst>
          </p:cNvPr>
          <p:cNvSpPr/>
          <p:nvPr/>
        </p:nvSpPr>
        <p:spPr>
          <a:xfrm>
            <a:off x="4757717" y="4372708"/>
            <a:ext cx="1617354" cy="81474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18A353-81D9-3221-6EC1-DEACF32BE4F3}"/>
              </a:ext>
            </a:extLst>
          </p:cNvPr>
          <p:cNvSpPr txBox="1"/>
          <p:nvPr/>
        </p:nvSpPr>
        <p:spPr>
          <a:xfrm>
            <a:off x="4751448" y="5219831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6A4CD26-CB82-C4DB-0E11-44F3D8466304}"/>
                  </a:ext>
                </a:extLst>
              </p14:cNvPr>
              <p14:cNvContentPartPr/>
              <p14:nvPr/>
            </p14:nvContentPartPr>
            <p14:xfrm>
              <a:off x="2704821" y="2210757"/>
              <a:ext cx="678960" cy="306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6A4CD26-CB82-C4DB-0E11-44F3D84663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4021" y="2199970"/>
                <a:ext cx="700200" cy="327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297772-2D29-3A82-7546-A5E816EF1972}"/>
                  </a:ext>
                </a:extLst>
              </p14:cNvPr>
              <p14:cNvContentPartPr/>
              <p14:nvPr/>
            </p14:nvContentPartPr>
            <p14:xfrm>
              <a:off x="3822261" y="2202837"/>
              <a:ext cx="149400" cy="29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297772-2D29-3A82-7546-A5E816EF19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1461" y="2192024"/>
                <a:ext cx="170640" cy="319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55BB7C7-32EF-EA75-D1D4-E9FDE604C666}"/>
                  </a:ext>
                </a:extLst>
              </p14:cNvPr>
              <p14:cNvContentPartPr/>
              <p14:nvPr/>
            </p14:nvContentPartPr>
            <p14:xfrm>
              <a:off x="4339941" y="2234157"/>
              <a:ext cx="149400" cy="266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55BB7C7-32EF-EA75-D1D4-E9FDE604C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9141" y="2223357"/>
                <a:ext cx="1706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8AD8374-C4BD-1BC0-8FF7-FE038174A797}"/>
                  </a:ext>
                </a:extLst>
              </p14:cNvPr>
              <p14:cNvContentPartPr/>
              <p14:nvPr/>
            </p14:nvContentPartPr>
            <p14:xfrm>
              <a:off x="4927821" y="2242077"/>
              <a:ext cx="251280" cy="251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8AD8374-C4BD-1BC0-8FF7-FE038174A7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17021" y="2231277"/>
                <a:ext cx="2725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08B2150-9753-523B-2298-9A4B16F50946}"/>
                  </a:ext>
                </a:extLst>
              </p14:cNvPr>
              <p14:cNvContentPartPr/>
              <p14:nvPr/>
            </p14:nvContentPartPr>
            <p14:xfrm>
              <a:off x="5939061" y="2242077"/>
              <a:ext cx="188640" cy="251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08B2150-9753-523B-2298-9A4B16F5094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28261" y="2231277"/>
                <a:ext cx="209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C9FAF5F-B441-F9CB-DCEC-090F158BC023}"/>
                  </a:ext>
                </a:extLst>
              </p14:cNvPr>
              <p14:cNvContentPartPr/>
              <p14:nvPr/>
            </p14:nvContentPartPr>
            <p14:xfrm>
              <a:off x="6464301" y="2218677"/>
              <a:ext cx="211320" cy="2592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C9FAF5F-B441-F9CB-DCEC-090F158BC0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53501" y="2207877"/>
                <a:ext cx="232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F178D6A-33E4-91A6-41D9-DAE4F31D249C}"/>
                  </a:ext>
                </a:extLst>
              </p14:cNvPr>
              <p14:cNvContentPartPr/>
              <p14:nvPr/>
            </p14:nvContentPartPr>
            <p14:xfrm>
              <a:off x="5445861" y="2219397"/>
              <a:ext cx="234720" cy="266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F178D6A-33E4-91A6-41D9-DAE4F31D24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35061" y="2208597"/>
                <a:ext cx="2559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335FA10-F668-3D19-E0BF-B731E8CEC641}"/>
                  </a:ext>
                </a:extLst>
              </p14:cNvPr>
              <p14:cNvContentPartPr/>
              <p14:nvPr/>
            </p14:nvContentPartPr>
            <p14:xfrm>
              <a:off x="7022661" y="2249997"/>
              <a:ext cx="201600" cy="266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335FA10-F668-3D19-E0BF-B731E8CEC6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11861" y="2239212"/>
                <a:ext cx="222840" cy="287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70BEEB4-2300-4CE8-EAE7-6EDEC9EA2C9A}"/>
                  </a:ext>
                </a:extLst>
              </p14:cNvPr>
              <p14:cNvContentPartPr/>
              <p14:nvPr/>
            </p14:nvContentPartPr>
            <p14:xfrm>
              <a:off x="7593261" y="2202837"/>
              <a:ext cx="180720" cy="266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0BEEB4-2300-4CE8-EAE7-6EDEC9EA2C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2461" y="2192037"/>
                <a:ext cx="201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9C5BCAA-1F22-4A5A-0474-DE27EB711960}"/>
                  </a:ext>
                </a:extLst>
              </p14:cNvPr>
              <p14:cNvContentPartPr/>
              <p14:nvPr/>
            </p14:nvContentPartPr>
            <p14:xfrm>
              <a:off x="8098341" y="2194917"/>
              <a:ext cx="310320" cy="2592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9C5BCAA-1F22-4A5A-0474-DE27EB71196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87541" y="2184102"/>
                <a:ext cx="331560" cy="280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5CEBC4C-BC12-586F-A34E-DA46A5912D4B}"/>
                  </a:ext>
                </a:extLst>
              </p14:cNvPr>
              <p14:cNvContentPartPr/>
              <p14:nvPr/>
            </p14:nvContentPartPr>
            <p14:xfrm>
              <a:off x="3790941" y="4609437"/>
              <a:ext cx="196200" cy="2826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5CEBC4C-BC12-586F-A34E-DA46A5912D4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80141" y="4598637"/>
                <a:ext cx="2174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9906AD3-3539-9F32-E074-ECA5992DAA5D}"/>
                  </a:ext>
                </a:extLst>
              </p14:cNvPr>
              <p14:cNvContentPartPr/>
              <p14:nvPr/>
            </p14:nvContentPartPr>
            <p14:xfrm>
              <a:off x="4410501" y="4594677"/>
              <a:ext cx="157320" cy="28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9906AD3-3539-9F32-E074-ECA5992DAA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99701" y="4583863"/>
                <a:ext cx="178560" cy="303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D57D85B-62D6-7BB0-28C0-EA6D5559B02F}"/>
                  </a:ext>
                </a:extLst>
              </p14:cNvPr>
              <p14:cNvContentPartPr/>
              <p14:nvPr/>
            </p14:nvContentPartPr>
            <p14:xfrm>
              <a:off x="4850061" y="4645437"/>
              <a:ext cx="187560" cy="278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D57D85B-62D6-7BB0-28C0-EA6D5559B0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39261" y="4634637"/>
                <a:ext cx="208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9BE0589-A920-0D73-C632-6469FEF73907}"/>
                  </a:ext>
                </a:extLst>
              </p14:cNvPr>
              <p14:cNvContentPartPr/>
              <p14:nvPr/>
            </p14:nvContentPartPr>
            <p14:xfrm>
              <a:off x="5413821" y="4617357"/>
              <a:ext cx="172800" cy="306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9BE0589-A920-0D73-C632-6469FEF739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03021" y="4606557"/>
                <a:ext cx="1940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F546E7D-BD8F-3C21-CA9A-14F8C3B01818}"/>
                  </a:ext>
                </a:extLst>
              </p14:cNvPr>
              <p14:cNvContentPartPr/>
              <p14:nvPr/>
            </p14:nvContentPartPr>
            <p14:xfrm>
              <a:off x="6001701" y="4656597"/>
              <a:ext cx="204120" cy="231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F546E7D-BD8F-3C21-CA9A-14F8C3B018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90901" y="4645797"/>
                <a:ext cx="2253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E5624B4-A63B-7788-8A35-B91B8F3FA6A3}"/>
                  </a:ext>
                </a:extLst>
              </p14:cNvPr>
              <p14:cNvContentPartPr/>
              <p14:nvPr/>
            </p14:nvContentPartPr>
            <p14:xfrm>
              <a:off x="7161981" y="4627077"/>
              <a:ext cx="188640" cy="280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E5624B4-A63B-7788-8A35-B91B8F3FA6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51160" y="4616277"/>
                <a:ext cx="209921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928AE59-40A0-01A4-84A4-5FFE3EA975F6}"/>
                  </a:ext>
                </a:extLst>
              </p14:cNvPr>
              <p14:cNvContentPartPr/>
              <p14:nvPr/>
            </p14:nvContentPartPr>
            <p14:xfrm>
              <a:off x="8157741" y="4657677"/>
              <a:ext cx="219960" cy="297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928AE59-40A0-01A4-84A4-5FFE3EA975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46941" y="4646877"/>
                <a:ext cx="2412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8CC14A6-E3AD-83D2-DAF1-71C0DC2EA245}"/>
                  </a:ext>
                </a:extLst>
              </p14:cNvPr>
              <p14:cNvContentPartPr/>
              <p14:nvPr/>
            </p14:nvContentPartPr>
            <p14:xfrm>
              <a:off x="7698741" y="4659117"/>
              <a:ext cx="169200" cy="248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8CC14A6-E3AD-83D2-DAF1-71C0DC2EA2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87941" y="4648301"/>
                <a:ext cx="190440" cy="270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60B8B31-54FC-2640-E29F-D4D601C180AB}"/>
                  </a:ext>
                </a:extLst>
              </p14:cNvPr>
              <p14:cNvContentPartPr/>
              <p14:nvPr/>
            </p14:nvContentPartPr>
            <p14:xfrm>
              <a:off x="6528021" y="4617357"/>
              <a:ext cx="242640" cy="266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60B8B31-54FC-2640-E29F-D4D601C180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17221" y="4606557"/>
                <a:ext cx="263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0FA16EC-3C79-FE5E-46B4-1BE5AC2ABADA}"/>
                  </a:ext>
                </a:extLst>
              </p14:cNvPr>
              <p14:cNvContentPartPr/>
              <p14:nvPr/>
            </p14:nvContentPartPr>
            <p14:xfrm>
              <a:off x="2763861" y="4633917"/>
              <a:ext cx="698400" cy="266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0FA16EC-3C79-FE5E-46B4-1BE5AC2ABA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53055" y="4623117"/>
                <a:ext cx="719651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8A6A21C-62F3-EF50-3751-7751AE843456}"/>
                  </a:ext>
                </a:extLst>
              </p14:cNvPr>
              <p14:cNvContentPartPr/>
              <p14:nvPr/>
            </p14:nvContentPartPr>
            <p14:xfrm>
              <a:off x="435741" y="392037"/>
              <a:ext cx="596160" cy="392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8A6A21C-62F3-EF50-3751-7751AE8434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0261" y="376557"/>
                <a:ext cx="626760" cy="4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19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943C-42E8-85D5-DD2F-613EBDAA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Cross Correlation as Matrix Multiplication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4FC237-B0BB-5B5F-BFAB-51BD818B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5BFE7B-5E35-66AF-BAAE-5E3C7E93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23278"/>
              </p:ext>
            </p:extLst>
          </p:nvPr>
        </p:nvGraphicFramePr>
        <p:xfrm>
          <a:off x="4927198" y="2177741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BCF811-7A74-3A91-89B9-62B439D22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966830"/>
              </p:ext>
            </p:extLst>
          </p:nvPr>
        </p:nvGraphicFramePr>
        <p:xfrm>
          <a:off x="4927198" y="1388650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83C650-EE85-BC83-B66A-5D93A2B30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66975"/>
              </p:ext>
            </p:extLst>
          </p:nvPr>
        </p:nvGraphicFramePr>
        <p:xfrm>
          <a:off x="4927198" y="2897258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06EEC8-2413-C91F-D7F4-8A6C46109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23027"/>
              </p:ext>
            </p:extLst>
          </p:nvPr>
        </p:nvGraphicFramePr>
        <p:xfrm>
          <a:off x="2971800" y="3624283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5BE17-8A5F-5D79-42F5-DA9863593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018407"/>
              </p:ext>
            </p:extLst>
          </p:nvPr>
        </p:nvGraphicFramePr>
        <p:xfrm>
          <a:off x="2971800" y="4333274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35754E-8B3E-CE43-FC2B-5952AE82B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79369"/>
              </p:ext>
            </p:extLst>
          </p:nvPr>
        </p:nvGraphicFramePr>
        <p:xfrm>
          <a:off x="2971800" y="5042265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078370-F97F-C294-FB42-9DFACC73D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94800"/>
              </p:ext>
            </p:extLst>
          </p:nvPr>
        </p:nvGraphicFramePr>
        <p:xfrm>
          <a:off x="2971800" y="5754707"/>
          <a:ext cx="16459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61043171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671457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40375225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6817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EF6CC8-3BFD-1A60-E6AA-2962BA350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16689"/>
              </p:ext>
            </p:extLst>
          </p:nvPr>
        </p:nvGraphicFramePr>
        <p:xfrm>
          <a:off x="4927198" y="3624283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019EF4-73CE-447B-E9B3-95CB7C3F2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503475"/>
              </p:ext>
            </p:extLst>
          </p:nvPr>
        </p:nvGraphicFramePr>
        <p:xfrm>
          <a:off x="4927198" y="4333274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36FADE5-1314-269F-6F94-0CF7E2D55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3623"/>
              </p:ext>
            </p:extLst>
          </p:nvPr>
        </p:nvGraphicFramePr>
        <p:xfrm>
          <a:off x="4927198" y="5042265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1486DB-E63E-C5B3-0DEF-71EA33723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66170"/>
              </p:ext>
            </p:extLst>
          </p:nvPr>
        </p:nvGraphicFramePr>
        <p:xfrm>
          <a:off x="4927198" y="5741455"/>
          <a:ext cx="384048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09815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221999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76183726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5321960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383088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0592775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5836073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288973"/>
                  </a:ext>
                </a:extLst>
              </a:tr>
            </a:tbl>
          </a:graphicData>
        </a:graphic>
      </p:graphicFrame>
      <p:sp>
        <p:nvSpPr>
          <p:cNvPr id="214" name="TextBox 213">
            <a:extLst>
              <a:ext uri="{FF2B5EF4-FFF2-40B4-BE49-F238E27FC236}">
                <a16:creationId xmlns:a16="http://schemas.microsoft.com/office/drawing/2014/main" id="{19F9A5C7-2394-16EE-0DA3-3F08A245AA3C}"/>
              </a:ext>
            </a:extLst>
          </p:cNvPr>
          <p:cNvSpPr txBox="1"/>
          <p:nvPr/>
        </p:nvSpPr>
        <p:spPr>
          <a:xfrm>
            <a:off x="4194045" y="12828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L1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2321D2D-0589-BBF1-1E8A-51D3C835D6D1}"/>
              </a:ext>
            </a:extLst>
          </p:cNvPr>
          <p:cNvSpPr txBox="1"/>
          <p:nvPr/>
        </p:nvSpPr>
        <p:spPr>
          <a:xfrm>
            <a:off x="4194045" y="209126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F485BAF-2DC5-7BAB-52F0-1FFDF6C637B6}"/>
              </a:ext>
            </a:extLst>
          </p:cNvPr>
          <p:cNvSpPr txBox="1"/>
          <p:nvPr/>
        </p:nvSpPr>
        <p:spPr>
          <a:xfrm>
            <a:off x="4194045" y="2816728"/>
            <a:ext cx="668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R1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9FF31E3-3BC4-46A8-D7F7-9B767F9D0064}"/>
              </a:ext>
            </a:extLst>
          </p:cNvPr>
          <p:cNvSpPr txBox="1"/>
          <p:nvPr/>
        </p:nvSpPr>
        <p:spPr>
          <a:xfrm flipH="1">
            <a:off x="3453089" y="985457"/>
            <a:ext cx="12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Neighbor</a:t>
            </a:r>
          </a:p>
        </p:txBody>
      </p:sp>
    </p:spTree>
    <p:extLst>
      <p:ext uri="{BB962C8B-B14F-4D97-AF65-F5344CB8AC3E}">
        <p14:creationId xmlns:p14="http://schemas.microsoft.com/office/powerpoint/2010/main" val="309755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56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PowerPoint Presentation</vt:lpstr>
      <vt:lpstr>Filter</vt:lpstr>
      <vt:lpstr>1D Filters</vt:lpstr>
      <vt:lpstr>1D Signal </vt:lpstr>
      <vt:lpstr>Element-wise Operation</vt:lpstr>
      <vt:lpstr>Cross Correlation</vt:lpstr>
      <vt:lpstr>Neighborhood</vt:lpstr>
      <vt:lpstr>Neighborhood</vt:lpstr>
      <vt:lpstr>Cross Correlation as Matrix Multiplication</vt:lpstr>
      <vt:lpstr>Box filter</vt:lpstr>
      <vt:lpstr>Mean filter</vt:lpstr>
      <vt:lpstr>Up or Down?</vt:lpstr>
      <vt:lpstr>Math: Cross-Correlation H⨂F </vt:lpstr>
      <vt:lpstr>Math: Convolution H∗F </vt:lpstr>
      <vt:lpstr>Cross Correlation ⨂  vs. Convolution ∗</vt:lpstr>
      <vt:lpstr>Properties</vt:lpstr>
      <vt:lpstr>Multiple Channels</vt:lpstr>
      <vt:lpstr>Color: floating value representation</vt:lpstr>
      <vt:lpstr>RGB  Grayscale</vt:lpstr>
      <vt:lpstr>RGB: Float  Integer</vt:lpstr>
      <vt:lpstr>Scaling 1D Filtering</vt:lpstr>
      <vt:lpstr>Single Channel</vt:lpstr>
      <vt:lpstr>Two Channels</vt:lpstr>
      <vt:lpstr>Add One Channel</vt:lpstr>
      <vt:lpstr>Add One Filter</vt:lpstr>
      <vt:lpstr>Add One Neighbor</vt:lpstr>
      <vt:lpstr>Add One Input</vt:lpstr>
      <vt:lpstr>Add 1 Neighbor</vt:lpstr>
      <vt:lpstr>Add 1 Channel</vt:lpstr>
      <vt:lpstr>Add 1 Neighbor + 1 Filter</vt:lpstr>
      <vt:lpstr>Add 2 inputs</vt:lpstr>
      <vt:lpstr>Scale to 2 channels, 3 filters</vt:lpstr>
      <vt:lpstr>Scale to 4 channels, 5 filters, 6 inputs</vt:lpstr>
      <vt:lpstr>2D Filters</vt:lpstr>
      <vt:lpstr>Flatten</vt:lpstr>
      <vt:lpstr>Center (Self)</vt:lpstr>
      <vt:lpstr>Left/Right Neighbors</vt:lpstr>
      <vt:lpstr>Above/Below Neighbors</vt:lpstr>
      <vt:lpstr>Corner Neighbor</vt:lpstr>
      <vt:lpstr>Left/Right Neighbors</vt:lpstr>
      <vt:lpstr>Corner Neighbors</vt:lpstr>
      <vt:lpstr>Math: Cross-Correlation vs. Convolution in 2D</vt:lpstr>
      <vt:lpstr>Math: Cross-Correlation vs. Convolution in 2D</vt:lpstr>
      <vt:lpstr>NumPy by Hand ✍️  Broadcast</vt:lpstr>
      <vt:lpstr>PowerPoint Presentation</vt:lpstr>
      <vt:lpstr>1D</vt:lpstr>
      <vt:lpstr>2D</vt:lpstr>
      <vt:lpstr>2D</vt:lpstr>
      <vt:lpstr>Execute by ✍️</vt:lpstr>
      <vt:lpstr>NumPy by Hand ✍️  Compare</vt:lpstr>
      <vt:lpstr>L1</vt:lpstr>
      <vt:lpstr>Compute L1 ✍️</vt:lpstr>
      <vt:lpstr>Compute L1 ✍️</vt:lpstr>
      <vt:lpstr>Code with ChatGPT  [Filtering]</vt:lpstr>
      <vt:lpstr>Ask ChatGPT to generate python code to convert your “travel” photo to a grayscale image. Submit the results below.</vt:lpstr>
      <vt:lpstr>Ask ChatGPT to generate python code to resize a photo to (200,200) and apply a ”Gaussian” filter to it. Use the code to process your travel photo with kernel sizes 5 and 15. Submit the results below.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2023-09-26T16:58:49Z</dcterms:created>
  <dcterms:modified xsi:type="dcterms:W3CDTF">2024-01-30T06:04:58Z</dcterms:modified>
</cp:coreProperties>
</file>