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454" r:id="rId2"/>
    <p:sldId id="256" r:id="rId3"/>
    <p:sldId id="268" r:id="rId4"/>
    <p:sldId id="370" r:id="rId5"/>
    <p:sldId id="941" r:id="rId6"/>
    <p:sldId id="816" r:id="rId7"/>
    <p:sldId id="937" r:id="rId8"/>
    <p:sldId id="938" r:id="rId9"/>
    <p:sldId id="871" r:id="rId10"/>
    <p:sldId id="868" r:id="rId11"/>
    <p:sldId id="820" r:id="rId12"/>
    <p:sldId id="892" r:id="rId13"/>
    <p:sldId id="893" r:id="rId14"/>
    <p:sldId id="894" r:id="rId15"/>
    <p:sldId id="878" r:id="rId16"/>
    <p:sldId id="906" r:id="rId17"/>
    <p:sldId id="908" r:id="rId18"/>
    <p:sldId id="910" r:id="rId19"/>
    <p:sldId id="911" r:id="rId20"/>
    <p:sldId id="879" r:id="rId21"/>
    <p:sldId id="885" r:id="rId22"/>
    <p:sldId id="905" r:id="rId23"/>
    <p:sldId id="907" r:id="rId24"/>
    <p:sldId id="909" r:id="rId25"/>
    <p:sldId id="933" r:id="rId26"/>
    <p:sldId id="932" r:id="rId27"/>
    <p:sldId id="916" r:id="rId28"/>
    <p:sldId id="896" r:id="rId29"/>
    <p:sldId id="740" r:id="rId30"/>
    <p:sldId id="801" r:id="rId31"/>
    <p:sldId id="802" r:id="rId32"/>
    <p:sldId id="803" r:id="rId33"/>
    <p:sldId id="804" r:id="rId34"/>
    <p:sldId id="863" r:id="rId35"/>
    <p:sldId id="898" r:id="rId36"/>
    <p:sldId id="899" r:id="rId37"/>
    <p:sldId id="914" r:id="rId38"/>
    <p:sldId id="915" r:id="rId39"/>
    <p:sldId id="912" r:id="rId40"/>
    <p:sldId id="913" r:id="rId41"/>
    <p:sldId id="866" r:id="rId42"/>
    <p:sldId id="902" r:id="rId43"/>
    <p:sldId id="881" r:id="rId44"/>
    <p:sldId id="903" r:id="rId45"/>
    <p:sldId id="917" r:id="rId46"/>
    <p:sldId id="918" r:id="rId47"/>
    <p:sldId id="934" r:id="rId48"/>
    <p:sldId id="935" r:id="rId49"/>
    <p:sldId id="936" r:id="rId50"/>
    <p:sldId id="923" r:id="rId51"/>
    <p:sldId id="862" r:id="rId52"/>
    <p:sldId id="942" r:id="rId53"/>
    <p:sldId id="886" r:id="rId54"/>
    <p:sldId id="887" r:id="rId55"/>
    <p:sldId id="943" r:id="rId56"/>
    <p:sldId id="888" r:id="rId57"/>
    <p:sldId id="889" r:id="rId58"/>
    <p:sldId id="946" r:id="rId59"/>
    <p:sldId id="945" r:id="rId60"/>
    <p:sldId id="471" r:id="rId61"/>
    <p:sldId id="926" r:id="rId62"/>
    <p:sldId id="927" r:id="rId63"/>
    <p:sldId id="939" r:id="rId64"/>
    <p:sldId id="928" r:id="rId65"/>
    <p:sldId id="929" r:id="rId66"/>
    <p:sldId id="930" r:id="rId67"/>
    <p:sldId id="931" r:id="rId68"/>
    <p:sldId id="940" r:id="rId69"/>
    <p:sldId id="94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E5D6"/>
    <a:srgbClr val="E2F0D9"/>
    <a:srgbClr val="E7E6E6"/>
    <a:srgbClr val="F4E7F8"/>
    <a:srgbClr val="CF9FFF"/>
    <a:srgbClr val="00FF00"/>
    <a:srgbClr val="00FFFF"/>
    <a:srgbClr val="F8F1C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6"/>
    <p:restoredTop sz="94721"/>
  </p:normalViewPr>
  <p:slideViewPr>
    <p:cSldViewPr snapToGrid="0">
      <p:cViewPr varScale="1">
        <p:scale>
          <a:sx n="108" d="100"/>
          <a:sy n="10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B19A36-B12E-6D60-13BA-318009B6F9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754AD-6184-C6F4-9F38-2EAF95CB5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73D8-E2D8-004A-810E-D6009AF7FD2A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5DB21-9C47-F27F-F0B0-C622FB4621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0F335-847A-7F77-3521-E73E91C904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5E73-F383-354D-8000-642A97BC2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2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28:44.601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23 0 14660,'-12'0'0,"2"0"0,10 0-329,0 0 0,0 10 0,0 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29:57.56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131 131 6804,'-12'-3'732,"2"-2"-128,1-2 0,6-2 46,-4 1-392,-5 6 1,10-10-17,-6 4 0,6 4 123,2-11-273,0 10 0,2-12-53,6 10 0,-4 0 0,9 4 28,-4-4 0,1 5 1,-3-6-128,8 6 1,-3 2-1,2 0 8,3 0 1,-5 0 0,3 0-184,2 0 0,2 0 101,3 0 1,0 0 54,-1 0 0,-6 7 0,-3 3 22,-2 2 1,-3-5-1,-5 5 15,6-2 0,-6 7 5,5-2 0,-4-3 16,-3 2 0,0 1 1,-3 4 9,-4-4 1,5-3-1,-8-7 1,3 4 42,-1 3 0,-8-4 1,1 6 0,-4-7 1,-3 8 43,0 2 0,0-5 14,1 2 0,-1-6-34,0 6 0,0-9 0,3 5 46,4-1 1,-4-4-39,4 10 1,3-10 0,0 4 29,3 1 1,-6-5 113,8 9-26,0-9-117,7 5 1,2-10-48,5 0 0,-2 0 0,10 0 0,2 0-11,2 0 1,3 0 0,-1 0 0,4 0-2,4 0 0,-5 0 0,5 0 0,-2 0-15,2 0 0,-5-7 1,5-1-1,-5 3-18,-2 3 0,7 0 1,0-3-155,-3-2 0,-1-1 0,-4 8-464,1 0 1,-7 0-1458,-1 0 2101,1 0 0,7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29:59.89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109 197 6678,'-12'0'1162,"0"0"-522,5 0-340,4 0 1,-9 0 314,5 0-354,5-10 1,-8 5 107,10-9-172,0-1 0,0-7-18,0 1 0,2 6-114,6 1 1,4 2 0,10-5-68,-1 2 0,1 10 0,0-4-51,0-1 1,-1 7 0,4-4 8,4 5 0,-12 2 0,4 0 0,-1 0-7,-1 0 1,-4 0-1,-1 0 1,3 0-30,2 0 0,-4 0 1,-1 0-41,3 0 0,-4 7 1,-1 3-9,-3 2 1,-1 2 0,-8 8 37,0 0 1,0-8 0,0 1 4,0 2 0,-8 2 1,-1 3-1,-3-3 133,-5-4 0,-3 4 0,-2-4 0,-2 4 9,-5 3 0,5 0 0,-5-1 1,2 1 38,-2 0 1,5 0 0,-5 0-1,5-3 30,2-5 0,0 6 0,1-8 0,1 2-8,6 1 1,-3-8 0,7 5-6,-2-2 0,7 0-114,-2-3-47,4-5 1,13 8 0,5-10-50,4 0 0,3 0 1,0 0 54,-1 0 0,1-7 0,0-1 0,0 4-20,-1 1 0,-6 3 0,0 0 0,1-2-34,4-5 0,2 4 1,-1-4-1,1 4-40,0 3 0,0 0 0,-1 0 0,1-2-93,0-5 0,0 4 1,0-4-1,-1 5-166,1 2 1,0 0 0,0 0 394,-1 0 0,1-10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30:12.7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66 349 8407,'-15'0'42,"1"0"1,7 0 823,-8 0-262,10 0-204,-4 0 3,9 0-41,0 0-277,9 0 1,-4 0 0,10 0-6,2 0 1,-5 0 0,2 0-83,3 0 0,-5 0 0,3 0-36,2 0 0,-5-2 0,2-3-64,3-2 1,-5-1 0,3 8-72,2 0 0,-5 0 0,2 0-93,3 0 1,-5 0-284,3 0 0,-1 0-1094,8 0 1643,-10 0 0,8 0 0,-8 0 0</inkml:trace>
  <inkml:trace contextRef="#ctx0" brushRef="#br0" timeOffset="800">567 262 7816,'0'-22'-955,"0"8"1224,0-1 0,0 1-52,0-8 1,0 7-34,0 1 0,0 7 44,0-8 0,0 1-68,0-8 0,0 7 16,0 1-27,0-1 1,0 1-56,0-1 0,-10 10-17,-4-2 0,1 5 0,-1 2-40,-3 0 0,5 7 0,0 3 0,0-1-14,0 1 0,4 4 0,-4-4-19,3 2 0,-6 3-48,8 7 0,0-1 34,7 1 0,0-7 0,2-3 5,5-3 1,-2 6 0,10-5 1,2 2 0,-5-5 0,2 5-12,3-2 0,2 4 0,1-4 0,-3 0-106,-3-1 0,1 8 0,4-2 3,-4 4 1,2-4 0,-8-1 0,1 3 50,0 2 0,-3-4 0,-7-1 58,0 3 0,0 3 0,0 1 39,0 1 0,-7-7 1,-3-3-1,-2-2 96,-5-6 0,-2-1 1,-3-3-26,0 0 1,0 0 0,0 0-65,1 0 0,6-3 0,3-4-21,2-7 0,3-6 0,7-2-17,0 1 0,0-1 0,3 0 0,1 0-33,4 1 0,6-1 1,-4 0-1,-1 0-46,1 0 1,5 1 0,-6-3-1,1-3-81,0-2 1,4 0 0,-4 7 0,0 0-191,-1 1 0,1 6 0,-5 0-845,2-1 1196,0-4 0,-7-2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30:15.04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110 458 6923,'-12'-9'1549,"-1"6"-996,6-4 1,2 4-20,-9 3 1,7-7-39,-8 0 0,8 0-33,-8 7-255,10 0-108,-4 0-47,9 0 0,2 0-64,5 0 1,6 0 0,8 0-92,1 0 1,-7 0-1,-1 0 1,3 0-289,2 0 0,3 0 1,0 0-792,0 0 1,-1 0-622,1 0 1802,0 0 0,0 0 0,0 0 0</inkml:trace>
  <inkml:trace contextRef="#ctx0" brushRef="#br0" timeOffset="541">327 132 8407,'-9'-22'-50,"6"7"0,-6 3 353,-1 3 0,7-1 220,-4 3 30,5 4-491,2-6 0,9 9 0,6 0-187,4 0 0,-4 0 0,-1 0 55,3 0 1,3 0-1,1 0-11,1 0 1,0-3 0,0-2 65,0-2 0,-1 0 138,1 7 0,0-8 262,0 1 1,-8 0 396,1 7-21,-10 0-546,4 0 1,-9 2 0,0 6-117,0 6 1,-7 6 0,0 4 0,2 2-155,2 3 0,3 8 0,0-6 0,-2 3-121,-5 5 1,4 2-1,-4 2 1,5 1-178,2-1 0,0-1 0,0-4 1,0-4-310,0-2 1,0-1 0,0-4 661,0 2 0,0 0 0,0-7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30:23.57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66 281 6418,'-12'0'419,"2"0"0,7 0 150,-4 0-323,5 0 1,-10 0 351,4 0-214,6 0-62,-8 0-37,10 0-177,0 0 0,10 0-93,5 0 0,4 0-101,3 0 1,-1 0-177,1 0 0,0 0 1,0 0-280,0 0 1,-8 0 0,1 0-935,2 0 1475,-8 0 0,11 0 0,-8 0 0</inkml:trace>
  <inkml:trace contextRef="#ctx0" brushRef="#br0" timeOffset="400">567 237 8407,'0'-12'-244,"0"-7"1,0 14 510,0-10 68,0 11-229,0-16 0,0 15-5,0-9 0,0 7-23,0-8 0,0 8 0,0-8 52,0-2 0,0 5-45,0-2 0,-3 9 0,-2-5-14,-2 1 1,-3 6-1,6-7 1,-4 1 0,-1 6 35,1-4 1,-4 7-72,-10 7 0,10-2 0,3 10-3,-1 2 0,8-5 1,-6 2-93,6 3 0,2 3 0,0 1-27,0 1 0,0-7 0,2-1 6,6 3 1,-6-5-1,8 0 18,-1-2 1,-4-3 62,10-7 0,-8 0 85,7 0-65,1 0 0,4-9 54,-4-6 0,2 3 85,-10-3 1,3 3-1,-5-5 66,2 3 0,0 7 307,-7-8-207,0 10-274,10-4 0,-8 11 0,5 5-70,-4 8 1,-3 4 0,0 3 0,2 2 31,6 5 0,-6-5 0,5 8 0,-4-3-31,-3 0 1,7 7 0,0-4-1,-2-1-127,-3 0 1,1-1-1,2-9 1,2 1-1026,-2 0 0,-3 0 1169,-2-1 0,10-8 0,2-4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30:28.40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87 327 7771,'-22'0'689,"1"0"0,6-8-48,1 1-120,9 0-314,-5 7-148,10 0 0,3 0-104,4 0 1,5 0-1,10 0-79,-1 0 1,-6 0 0,0 0-1,1 0-92,4 0 0,2 0 0,-1 0 0,1 0-337,0 0 1,-8 0 0,1 0 0,2 0 552,2 0 0,3 0 0,0 0 0</inkml:trace>
  <inkml:trace contextRef="#ctx0" brushRef="#br0" timeOffset="582">566 240 8407,'0'-22'-420,"0"7"523,0 1 0,0-1 120,0-6 1,0 6-55,0 1 1,0-1 0,-2-4-37,-5 4 0,4 3 0,-4 5-38,5-8 0,-1 6 0,-2-1-65,-2 0 0,-3 8 1,3-5 19,-7 4 1,2 3 0,-3 0 7,-2 0 0,5 0 0,-3 0-47,-2 0 1,8 3-1,-1 1 1,3 6-41,0 2 1,-1-5-1,8 8 14,0 2 0,0-5-118,0 2 0,10 1 55,5 7 0,1 0 0,1-3 0,-2-2-12,2-3 1,-5-6 0,3 6 0,1 1 17,4-3 0,2 7 0,-3-4 0,-2 2 38,-3-3 1,-2 5 0,5-6 0,-4 1 60,-4 1 0,6-1 60,-8 8 1,0 0 0,-7-1 84,0 1 1,-9-7-1,-6-3 27,-4-3 0,-3 1 0,0-5 1,0 2-40,1-2 0,6-2 0,1-3 1,-1-3-96,3-4 1,-5 2 0,10-10 0,2-1-279,2-4 1,3-2 0,0 1-1,3-4-741,4-4 1,0 3 953,15-11 0,5 1 0,16-7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30:39.37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32 264 8407,'-7'-6'612,"0"3"0,4 2 222,-4 1-9,4 0-616,-1 0 1,5 0 0,2 0-174,4 0 0,3 0 1,0 0-1,1-2-158,-1-1 0,1 2 1,-1-3-1,1 3-178,0 1 0,-1 0 1,1 0 2,-1 0 297,1 0 0,-1 0 0,1 0 0</inkml:trace>
  <inkml:trace contextRef="#ctx0" brushRef="#br0" timeOffset="615">370 116 8407,'0'-10'-208,"0"3"1,0 0 884,0-2 1,0 4 0,0-2-432,0-2 0,1 3 0,3 1-110,3 0 1,2 0 0,2 3-171,-1-2 1,1 1-1,1 3 1,1 0-67,1 0 0,0 0 0,-4 0-56,1 0 1,-1 0-1,1 0 1,-2 1 15,-2 2 0,2 0 1,-6 4 45,0 1 0,1 1 0,0 2 29,-2 0 0,-2-1 1,-2 1-1,-3-1 41,-1 1 0,0-1 1,-2 1-1,1 0 16,-1-1 1,-2 1 0,1-1 0,1 0 8,1-3 0,1 2 1,-2-3-1,2 1 37,1 0 0,-2-3 300,4 3-223,-1-5 1,9 3 0,2-5-26,2 0 0,2-2 0,1 0 0,0-1-67,3 0 1,-1 2 0,-4 1-1,1 0-18,-1 0 0,1 1 0,-1 3 0,1 2-92,0-1 1,-2 5-1,-1-3 1,-2 2 45,-1 2 0,-2-1 1,-3 1-1,0 0 104,0-1 1,-4 1 0,-4-1 0,-1 1 101,-1-1 0,-5 0 0,0-2 0,0-1-63,0 1 0,-4-3 1,2 0-1,0-2-97,-1 1 1,4-1 0,-2-3 0,0 0-211,4 0 0,0-3 0,2-2 0,3-1-1081,4-2 1,2 2 1285,1-1 0,0-5 0,0-4 0</inkml:trace>
  <inkml:trace contextRef="#ctx0" brushRef="#br0" timeOffset="1518">919 275 7522,'-10'0'1354,"3"-1"510,0-3-377,4 3-340,-6-4-912,8 5 1,1-1-1,7-1 1,2-2-128,2 2 1,-1-3 0,1 0 0,1 1-174,2-1 1,-1-2 0,3 3 0,0 1-60,1-2 1,-4 3 0,2-4 0,-1 1-306,0 3-1,0-3 1,-3 2-1571,-1 0-1191,1 2 3191,-5 1 0,-1 0 0,-5 0 0</inkml:trace>
  <inkml:trace contextRef="#ctx0" brushRef="#br0" timeOffset="2250">1342 127 8419,'-6'-11'746,"-2"1"-155,4-1 0,1 1-139,3-1 0,0 0-283,0 1 1,1 1 0,2 1-99,4 5 0,3-2 1,0 1-1,1-1 15,-1 0 1,1 2 0,0 3 0,-1-1-21,1-3 1,-1 3 0,1-3-50,-1 3 1,1 1 0,0 0-1,-1 0-94,1 0 1,-1 0-1,1 1 30,-1 3 0,-3-2 1,-1 5-1,-1 1-12,-3 2 0,1 0 0,-1 1 0,1 1-44,0 2 0,-3-1 0,-4 3 0,-2 1 42,1-1 1,-5-2 0,4 2-1,-1 1 38,0-1 1,0-2 0,-3 3 0,-1-1-24,1 1 1,-2-4 0,-1-1-1,-1-2 15,1-3 1,1 0 0,2 2 24,-1-2 0,0-2 0,1-5 171,-1 0 0,4 0 1,1-1 78,2-3 0,0 2 1,5-5-131,3-1 0,-2 2 1,5 0-62,2 1 0,0-2 0,1 4 0,1 0-32,0 2 1,-1 1-1,1 0 1,-1 0-103,1 0 1,-4 1-1,0 2 1,1 1 19,2 2 0,0-2 0,-1 3 1,0 1 33,-2 2 0,0-3 0,2 0 0,-1 0 28,-1-2 0,-3 4 1,3-5 60,1 2 0,-2-3 0,1 0 290,1-2 1,-2-1-99,1 0 0,-1-1 0,2-2 0,-1-4-173,2-3 0,-4 0 0,2-1 0,0 1-294,-1-1 0,4 0 1,-3 1-1,2-1-374,2 1 0,-2-1 1,-1 2-1,-1 1 587,2 1 0,0-1 0,2-2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30:53.45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1 423 7402,'1'-10'-165,"3"3"0,-3-2 419,2 2 1,2 1 0,0 0-68,1 1 1,1 2-172,3 3 1,1 0 0,-1 0-34,1 0 0,-4 0 1,0 0-19,1 0 0,2 0 0,0 0 0,1 0-93,-1 0 0,-3 0 0,0 0 1,2 0-115,0 0 0,-2 0 0,0 0-131,1 0 0,-2-1 373,1-3 0,-5 3 0,3-4 0</inkml:trace>
  <inkml:trace contextRef="#ctx0" brushRef="#br0" timeOffset="716">402 222 7789,'0'-11'21,"0"1"0,0-1 0,0 1-287,0-1 1,0 4-1,0 0 1,1 0 351,3 1 1,2-2 0,4 3-1,1 1 30,0-1 1,0-3 0,2 2 0,2-1-66,2 0 1,2 1 0,4-2 0,3 1-27,1-2 1,-2 0 0,3-2-1,0 1-28,-1-1 0,6 4 1,-5 1-1,-1 2-38,0 1 0,-8 2 1,1 1-1,-4 0-37,-3 0 1,-3 1 0,-2 3 51,-5 3 0,-2 2 1,-2 2-1,-2-1 12,-5 1 1,-1 3 0,-1 0-1,-1-1 18,0-1 1,1 0 0,-1 0 0,1 3 40,-1-3 0,1 0 0,-1-1 1,0-1 29,1 1 0,3-1 1,0 1 5,-1 0 1,3-4-38,1 0 1,4-5-45,4 1 0,2-1 0,6-2 0,0 0-11,3 0 1,2-4-1,-2 1 1,1 0-40,-1 2 0,2 1 0,-1 0 1,-1 0 10,0 0 1,-1 1 0,-2 2 0,0 1 25,-2 2 0,2 1 0,-8 4 0,-2-1 12,-1 1 1,-2 3 0,-3 1 0,-4 2 33,-5 1 0,-3-1 0,-5 0 0,0 2 10,0 1 1,-1 0 0,1-1 0,0-4-4,0-3 0,0 1 0,1-7 1,2 0-2,4-3 0,4-3 0,2-3 0,2-6-27,1-4 0,3 0 0,5-3 0,4 0-26,3-1 0,1 4 0,2 0 0,2 4-5,2 2 0,-4 5 0,2-2 1,-1 4-14,0 4 1,-1 3 0,-5 7 0,-1 6-59,2 7 0,-1 6 0,-1 10 1,-4 2-588,-1 0 677,-2 6 0,0-3 0,0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54:41.75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 6273,'13'38'4228,"2"-2"-3778,3-14-90,4 4 89,3 4 1,4 5-90,3 5 180,4 3 179,21 28-449,-12-14-45,-6-8 0,0 0-135,6 8 0,-8-11 0,0-1-90,3 5 0,20 24 0,-29-37 0,10 15 0,-23-28 0,5 6 89,-15-18-448,1 3-1,-7-11-1169,-3 5 449,-2-6-1888,-6 5 1799,4-5-450,-12-7 1619,4-4 0,-7-10 0,1-1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54:42.10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412 1 6723,'-14'3'3238,"1"2"-2788,1 0 0,3 4-90,1 3-1,1 5 1,-1 3 540,-5 17-361,1-6 451,-13 34-630,7-19 269,-21 47-359,13-31 90,-4 9 0,-1 1-1,0 4-499,6-18 0,1-2 410,4-5-368,-2 12-172,10-28-89,1 7-361,9-32-3328,5-1 2429,0-6-90,0 2 1000,-1-5-190,1-3 900,2-8 1,1-2 0,1-7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28:58.998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393 86 16892,'9'-13'-1530,"-4"-4"2081,10 10 0,-11-2 153,4 1 109,-6 6-255,-2-8-753,0 10 1,-10 0 0,-4 0 276,-5 0 0,-3 10 0,0 2 0,0 2-118,0 1 0,-2-3 0,-2 5 0,-6-2 139,-2 1 1,8 1 0,-3 0-1,5-5 142,2-2 1,0 7 0,0-5 164,0 0 1,10 0-302,5-4 0,5-4-306,2 11 0,9-10 1,6 2-1,4-5 318,3-2 0,7 0 1,2 0-1,3-2-267,5-5 1,-5 4 0,0-4 0,0 2-14,0-2 1,-8 5 0,6-6 0,-3 6-233,0 2 1,0 0-1,-8 0 1,1 0-401,0 0 0,-7 0 1,-1 0-667,3 0 1338,-7 0 0,-1 10 0,-9 2 0</inkml:trace>
  <inkml:trace contextRef="#ctx0" brushRef="#br0" timeOffset="219">458 151 16892,'-2'-22'-1559,"-6"0"1,6 8-1,-5-1 1874,4-2 0,3-2 2110,0-3-1998,0 10 1,0 5-1,0 14-500,0 8 1,0 6-1,0 8 1,0 8-274,0 4 0,0 12 0,0 5 1,0 7-209,0 8 1,7-3 374,1 10 0,-1 0 0,-7 7 0</inkml:trace>
  <inkml:trace contextRef="#ctx0" brushRef="#br0" timeOffset="1083">240 935 16724,'-19'-15'-691,"4"1"1,6 6 462,9-6 1,2 7-1,5-5 536,8 2 0,-3-5 1,2 8-77,3 2 1,3 3 0,1 2-331,1 0 0,0 0-205,0 0 1,0 0 118,-1 0 1,-6 7-1,-3 3-189,-2 2 0,-3 2 0,-7 8 309,0 0 0,0 0 1,-2 0 266,-6-1 0,-4 1 0,-10 0 22,1 0 1,-1-1 0,0-1-104,0-6 0,8 3 155,-1-9-88,10 8 1,-2-13 0,14 4-117,8-4 1,4-11-1,3 1 118,0 2 0,0 3 0,-1 2 0,1 0-91,0 0 1,0 0-1,-1 2-186,1 5 1,-7-2 0,-3 10 0,-2 2-269,-6 2 1,6 3 0,-3 2 0,-2 3 234,-2 2 0,-13 2 1,-5-4-1,-4 4 276,-3 3 0,-2-7 1,-3 2-1,-4-7 104,-3-8 0,5 3 0,-5-7 0,0-1-139,0 1 0,5-5 1,-4-12-1,1-10-554,5-10 1,6 3 0,6-8 0,8 1-2380,5-5 2726,2 4 1,0-9 0,0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54:43.259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132 4 6964,'-3'-2'2572,"-3"0"-2171,3 2-181,-2 1 2,0-1 65,0 2-70,1 1 14,-1 1 134,1 0 177,-3 8-224,1-2 214,-6 15-252,3-8 340,-9 30-447,9-19-2,-5 17-105,8-17 169,0 27-279,3-18 180,1 34-95,4-37 139,2 10-90,1-16-1,0 1 1,1-2 0,2-2 0,1 0 0,5 4 0,-3-8 0,12 8 0,-7-14 90,13 4-90,-10-10 180,25 5-270,-19-9 90,14 2-90,-16-6 0,22-4 90,-16 0 0,24-9-90,-30 2 90,13-11-90,-16 6 90,10-14 0,-15 11-1,8-18-89,-11 15 90,6-18-90,-9 16 90,3-14 0,-7 16 90,0-10-90,-4 15 180,-4-8-90,-2 10 0,-7-6-90,3 9 90,-9-3-90,6 8 89,-16-2-89,13 5-180,-17 3 90,16 3 0,-14 6 0,12-1 0,-15 7 0,13-4-89,-14 9 89,14-6-90,-10 11 90,14-8-180,-9 15 180,12-11-90,-9 25 90,12-21 0,-1 11 0,8-18 0,0 3 0,2-4-180,1 16-180,2-2 180,0 0 0,2-4-90,-3-14-89,2-2-1530,0-1 180,0-4-2519,0-3 2969,-1-2 1259,-7-24 0,-3 8 0,-6-19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14:17.90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15 51 6543,'-9'-29'4048,"4"8"-3688,13 28 0,3 5-1,3 5 91,5 6 90,4 5-90,7 6-1,4 6 271,28 31-450,-10-11-91,-4-4 1,0 2-307,10 14 262,-8-9 0,-1-1-45,6 11 90,-11-17 0,-1 0 0,1 3-45,-6-10 0,-2-1-135,-3-4-90,19 25 0,-32-42 90,3 5-90,-10-13-270,6 6 90,-8-13-719,3 5 179,-11-14-952,-3-1 503,-4-3-1259,-7-3 1528,-5-5 990,-15-9 0,5 2 0,-6-6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14:18.30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 1003 6723,'-2'4'3148,"0"-2"-2698,5-2 90,0-5-90,3-6-1,3-8 1,3-7 0,4-11 0,6-7-181,5-8 451,24-33-450,-8 18-90,-4 10 0,1 1-1,8-6-89,-7 14 0,1 1-90,4-3 90,-8 12 0,-2 2 0,5-3 180,22-20-180,-28 27 0,20-18 0,-26 24-90,16-11-90,-29 25-989,5-2 89,-19 15-359,-1 2-90,-3 1-90,-4 3 89,-1-3 361,-4-1 270,0-1 809,-10-3 0,0-1 0,-4-1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14:18.80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13 1 6813,'-6'3'1799,"1"1"-1349,4 3-90,1 3-1,3 4 91,1 4 0,2 6 0,3 5-1,2 5 1,3 7 90,1 5 449,11 32-539,-5-15 224,0 6 1,1 1-405,-1 1 0,-2-7 0,0-3-90,-5-13-90,9 15-180,-12-37-270,4 4 0,-8-19-1079,-1-3 360,-3-7-1800,-3-11 1170,0 4-360,-2-25 1395,0 12 674,-1-9 0,0 0 0,1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14:19.44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30 424 6183,'-10'-17'2249,"2"-2"-1799,1-6-90,3-4 0,4-3-1,2-1 1,2 1 360,8-12-361,-1 14 271,11-17-270,-7 24 90,15-10-180,-10 17-1,19-6-179,-13 12 90,23 0-90,-18 9 0,31 13-90,-32 2 0,17 28 90,-33-10-90,-1 16 0,-13-5 0,-5 6-90,-5 2 90,-3 5 0,-4 1 0,-15 26 0,5-19 0,4-13 0,-2-1 0,-4 4 0,-18 29 0,22-42 0,-11 18 90,21-33 180,-1 1-90,12-18 359,14-8-179,3-4 360,25-11-360,-8 1 179,34-13-179,-19 9 180,7 0 0,2 0-271,2 1 1,-4 2 0,-1 1-180,-9 3-450,18-4 180,-31 7-179,9-4 89,-21 5 180,3-3-90,-13 6-900,-1-1 1,-5 4-540,0-1-630,-2 0-179,-1 0 899,1-1 539,-5-2 91,1 1 899,-12-3 0,3 3 0,-5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9:57:52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24575,'0'13'0,"0"10"0,0-1 0,0 11 0,0-1 0,-5-5 0,9 11 0,-7-9 0,13 10 0,7-5 0,-3 5 0,13-3 0,-14 10 0,8-12 0,-4 5 0,5-6 0,0-1 0,-2-5 0,-3 5 0,2-11 0,-2 10 0,-2-10 0,5 5 0,-5-6 0,6 5 0,-5-4 0,3 5 0,-8-6 0,8 0 0,-3 5 0,0-4 0,4 5 0,-4 0 0,4-5 0,1 10 0,0-10 0,-5 10 0,4-4 0,-4 0 0,6 5 0,-2-11 0,-4 4 0,-2-10 0,-4 4 0,4-4 0,-4 0 0,4 4 0,-5-9 0,1 8 0,0-3 0,0 5 0,4 0 0,-3 0 0,8 0 0,-8 0 0,8-5 0,-9-1 0,4-5 0,-5 0 0,0 0 0,-4 0 0,-1 0 0,-4-11 0,-10-11 0,8 2 0,-8-4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9:57:54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830 0 24575,'0'9'0,"0"10"0,0-3 0,0 15 0,-9 0 0,2-3 0,-9 2 0,11-11 0,-4 1 0,3 6 0,0-5 0,-9 10 0,8-4 0,-14 12 0,8-4 0,-9 10 0,-3 4 0,-7 2 0,5 4 0,-8 2 0,8-6 0,-5 4 0,-5-4 0,12-10 0,-5 7 0,8-14 0,5 0 0,-4-3 0,5-10 0,-10 19 0,5-16 0,-5 16 0,6-19 0,3 4 0,-3 1 0,5-5 0,-2 5 0,-2-7 0,8 1 0,-8 0 0,9-5 0,-5 4 0,10-9 0,-4 4 0,5-5 0,-1-1 0,-3 1 0,3 0 0,-5 4 0,1 2 0,-1 5 0,0-5 0,4 4 0,-2-9 0,3 4 0,-3-9 0,3-18 0,1 0 0,4-20 0,0 20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9:57:57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435 0 24575,'-18'0'0,"0"0"0,-17 0 0,-30 0 0,20 0 0,-12 0 0,43 0 0,5 0 0,0 9 0,-1 8 0,-5 4 0,3 10 0,-8-4 0,9 0 0,-5-2 0,6-5 0,5-5 0,-4-1 0,8 0 0,-3-4 0,4 9 0,-4-4 0,2 5 0,-7 5 0,8 2 0,-8 0 0,7 4 0,-2-10 0,-1 11 0,4-11 0,-4 0 0,5-3 0,0-3 0,-4 0 0,3 4 0,-3-4 0,4 5 0,0-5 0,0 3 0,0-3 0,0 0 0,0 3 0,0-8 0,0 3 0,0-4 0,0 0 0,0 0 0,0 9 0,0-7 0,0 12 0,0-13 0,0 8 0,0-7 0,0 2 0,4 1 0,1-4 0,5 9 0,0-4 0,0 5 0,-1 0 0,6 0 0,-5-5 0,9 3 0,-4-3 0,0 0 0,4-1 0,-9-4 0,4-1 0,-5 0 0,0 0 0,4-4 0,2 3 0,0-7 0,10 9 0,-9-9 0,10 8 0,-6-8 0,5 4 0,-4-5 0,19 4 0,-16-3 0,16 4 0,-19-5 0,5 0 0,-1 0 0,-4 0 0,5 0 0,-6 0 0,0 0 0,-1 0 0,1 0 0,-5 0 0,-1 0 0,-5-5 0,0 0 0,0-4 0,0 0 0,0 4 0,0-3 0,-4 3 0,3-4 0,-7 0 0,7 0 0,-7-5 0,3 3 0,0-3 0,-3 5 0,3 0 0,-4 0 0,0 0 0,0 0 0,0 0 0,0-5 0,0 0 0,0-6 0,0 1 0,0 3 0,0 2 0,0 1 0,0 2 0,0-8 0,0 9 0,0-4 0,0 0 0,0 4 0,0-4 0,0 0 0,0 4 0,0-4 0,-4 5 0,-1 0 0,-4-1 0,-1 1 0,1 0 0,0 0 0,4 0 0,-3 0 0,3 0 0,-4 0 0,0 4 0,0-3 0,0 3 0,-5-1 0,3-2 0,-3 7 0,5-7 0,0 7 0,0-7 0,0 7 0,-5-7 0,4 7 0,-4-4 0,0 5 0,4 0 0,-4 0 0,5 0 0,-1 0 0,1 0 0,0 0 0,-5 0 0,4 0 0,-4 0 0,5 0 0,-5 0 0,4 0 0,-4 0 0,5 0 0,0 0 0,-1 0 0,1 0 0,0 4 0,1 0 0,-1 5 0,0-5 0,-4 5 0,2-4 0,-3 4 0,5 0 0,0-4 0,0 3 0,0-3 0,0 4 0,0 0 0,0 0 0,0-4 0,4 2 0,-2-2 0,6 3 0,-7-3 0,7 3 0,-7-3 0,3 4 0,-4-1 0,4 1 0,-2-5 0,6 3 0,-7-6 0,7 7 0,-7-7 0,7 7 0,-6-8 0,6 8 0,-8-3 0,4 3 0,-4 1 0,0 5 0,-1 1 0,0 0 0,-4 8 0,8-12 0,-6 6 0,7-12 0,0-1 0,1-4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58:12.39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0 6453,'19'97'4768,"2"-14"-4499,1-51-89,4 1 90,5 5 0,5 2 0,4 5 90,6 4-1,4 4 1,-10-11 0,1 1-90,23 25-90,-9-8 0,1 0-408,9 12 318,-11-14 0,0-1 0,6 5-45,-10-16 0,-1-2 45,5 0-45,-12-11 0,0-1-45,3 2 0,23 22 0,-33-24-338,25 33 158,-34-34-449,15 21 269,-28-33-719,2 1 359,-11-13-584,-5-5 405,-5-6-1100,-14-12 1189,2-3 810,-18-26 0,11 9 0,-6-13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58:12.77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843 0 6813,'-15'2'3238,"1"1"-2968,-1-1 0,0 4 90,0 2 0,-1 3-1,-2 2 1,-1 5 0,-3 4 270,-15 22-361,6-5 1,1 2 0,0 2-90,-10 18 90,2-2 0,1 2 0,-10 21-1,5-9 1,0 2-263,17-31 0,1 1 217,-16 28 1,0-1-135,-2 7-90,11-20 0,2-1 0,0 1-180,-6 22-89,21-45-1440,4 7 719,10-31-269,8-2-180,1-15 76,4-3 194,0-6 179,1-6 271,-1-6 719,-1-5 0,-2-7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29:06.431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109 109 16892,'0'-21'-2844,"0"-1"2537,0 0 1,-2 7 345,-5 1 16,4 9 1,-9-5 242,5 10 1,2 0 0,-7 3 0,2 4-81,5 8 0,-4 4 1,1 5-1,4 3-70,1 2 1,-4 10-1,0-6 1,2 4-204,2-1 1,3 0-1,0 8 1,0-1 14,0 1 0,0-1 1,3-1-1,4-4-171,8-1 0,-3-3 1,2 2-1,1-7-3,-3-5 0,7-9 0,-4-3 1,4-3 266,3-4 0,0-5 0,-1-5 1,1-4-165,0-3 0,0-10 1,-3-7-1,-2 0 80,-3-3 0,-9 6 1,5-8-1,-3 2 97,1 6 0,-1-1 0,-7 0 0,-3-2-154,-4 3 0,-5 9 0,-10 5 0,0 2 84,1 5 1,-4 5 0,-1 8-1,-6 8-51,-1 11 1,4 0 241,-8 9 1,1 10-1,-8 10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58:13.26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17 11 6453,'-5'-5'2789,"2"2"-2250,1 1 1,0 5 0,0 4-1,0 5 1,2 5 0,0 7 0,1 6 539,2 28-629,-1-8 269,5 50-449,-3-36-90,1-8 0,-1-1-90,0 7-90,3 32-90,-3-48-90,2 15-90,-2-36-899,2 3 359,-3-20-1438,2-1 808,-3-10-1978,4-12 3418,-1-4 0,-1-10 0,1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23:58:13.86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0 224 6363,'2'-16'2519,"2"0"-2159,3-2 449,9-10-449,-1 6 719,25-19-809,-16 22 360,27-13-360,-22 20 180,25-2-271,-21 10 181,21 2-180,-25 6 180,9 11-180,-22 1 0,-3 24-180,-14-7 90,-8 14-90,-5-8-90,-5 1 90,-2 0-180,-3 0 0,-1-1 0,-1-3-180,-13 12 180,8-14 0,-20 18 180,22-25 90,-13 12 0,23-20 180,-2 2 0,14-14 270,10-3-181,6-6 631,21-6-360,-4-1 269,33-11-449,-18 7 539,35-8-629,-30 11 540,36-3-361,-33 9-89,36-1-630,-36 3-270,30 0 180,-38 1-1259,24 1 810,-39 1-2070,9 1 541,-27 0-2070,-3 7 3059,-4-1 269,-6 13 990,-4 1 0,-6 7 0,-2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14:55.08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30 44 6363,'-10'-16'2249,"6"8"-2519,-4-5 0,7 10 1,1 2-91,-1-1 0,-1 1-180,2 2 91,-2 0 449,1-1 0,0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14:55.64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 0 7892,'-3'0'2789,"1"3"-2070,5 2 1,6 7 90,6 6 89,7 7-89,6 8-91,6 6 1,3 6 269,22 30-539,-11-14-45,-5-5 0,0 2 44,11 15-224,-8-8 0,1 0 45,7 11-90,-11-16 0,0-1 0,3 2-135,-10-17 0,-2-2-45,2-2-180,22 21 90,-35-35-90,9 6-180,-23-20-1799,1-1 1080,-6-5-1530,-1 1 1170,-7-7-1349,-7-5 1349,3 1-270,-14-25 1709,10 9 0,-10-19 0,7 11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14:56.02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543 22 6273,'-1'-10'2969,"-1"3"-1890,3 2-449,-6 5-1,0 4 1,-4 2 0,-1 4-91,-1 1 451,-7 11-540,3-3 89,-15 21-269,11-11 540,-28 57-630,21-31-275,5-8 1,0 0 364,-4 18 134,-1 0 1,-1 3-225,-7 19 0,2-6 0,0-2 0,6-11-180,7-19 0,1-3-90,0-3-990,-3 9-89,12-32-1799,0-1 1438,5-15-2967,1-15 3597,3-8 635,1-11 265,2-1 0,0-1 0,-1-1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14:56.67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212 0 7083,'-11'10'3238,"1"1"-2698,-1 5-1,1 1-269,-1 3 0,0 2-90,0 4-90,-1 2-90,0 3 0,-1 3 0,0 2 0,-1 2 90,-1 1 180,-5 11-90,6-15 180,-2 12-271,10-27 91,5 6-90,4-15 90,11 4-90,-2-8 270,18 2-180,-8-6 270,25-1-181,-14-4 451,30-6-450,-22 3 449,48-6-629,-43 6 0,25-3 0,-38 4 270,16-4-450,-20 3 90,13-2 90,-29 5-90,2 2-90,-10 2-899,0 2 179,-4-2-269,0 2-180,-2-3-91,0 2-89,-4-1 0,0-2 180,-1-2 269,-3-2 271,3 0 719,-8-7 0,2 1 0,-5-3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4:14:57.01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22 0 6993,'-4'1'3328,"-1"0"-2608,1 2-1,1 1 1,1 1-1,0 4 1,1 3-90,1 5-1,1 6 1,1 5 539,2 27-539,0-9 629,5 44-719,-1-32 44,3 7 1,1 1-405,1 6-200,-2-16 1,-1-2 199,1 2-90,5 28-180,-6-36-180,6 24 90,-10-52-360,3 1 90,-6-15-1708,1-2 539,-3-3-2699,-2-7 2069,-1-1-140,-4-17 1580,-2 2 809,-4-12 0,0 2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29:07.511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523 109 16573,'0'-14'-3626,"3"2"3923,4 2 1,-5 0 270,6 3 1,-3 5 211,2-6 1,-5 3-260,5-2 329,-4 5-930,-3-8 0,0 8 0,-3-3-221,-4-2 1,2-1 0,-9 8 458,-3 0 0,5 0 0,-3 0-129,-2 0 1,-2 0-1,-3 0 1,0 0 34,1 0 1,-1 0 0,0 0 0,0 0-9,1 0 1,-1 8 0,0-1-1,0-2 190,0-3 0,1-2 1,-1 0-53,0 0 0,0 0 253,1 0 1,1 10-64,6 4 0,2-2 1,7 3-449,-2 2 0,-1 2 0,8 3-216,0 0 1,8 0 0,-1-1-128,-2 1 1,-1 0 0,1 0-175,3-1 1,-1-6-1,-5-3-685,6-2 721,-6-3 0,10-7 555,-5 0 0,-2 0 1,10 0 65,2 0 1,-5-7 0,0-3 0,0 0 96,0 1 1,2-1 0,8 5-1,0-2 65,0 2 1,0-5 0,-1 3 0,1 2-76,0 3 0,0 2 0,-1 0 0,1 2-159,0 6 1,-3 4 0,-2 9 0,-5 1 20,-2 0 0,-3 0 0,-7 0 0,0 2 155,0 5 0,-2-5 0,-5 5 0,-8-5-146,-4-2 1,-10 2-1,-3 0 1,-2 1-84,-4-6 1,-3-5 0,-3 1 0,0-8-509,1-4 0,-1-3 1,3 0-1,5 0 391,7 0 1,14-20-1,6-4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29:12.297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1 240 16328,'0'-21'-2764,"0"6"2645,0 1 1,0 6 326,0-6 0,0 7 76,0-8 1,0 8-60,0-8 0,0 8-163,0-7 1,0 6 0,2-4 4,5 3 0,-2-1 0,10 5 28,2-2 0,-5-1 1,0 6-1,0-3 226,0-2 1,3-3 0,6 5-129,1-2 0,-7 0 0,-1 7 0,3 0-75,2 0 0,-4 0 0,0 0 0,1 0-83,4 0 1,-6 0-1,-2 2 1,1 3-170,-1 2 0,-5 8 0,5-5 51,-2 2 1,-1 2 0,-4 8-77,2 0 0,-2 0 0,-10-1 59,-2 1 1,-7 0 0,4 0 0,-2-1 140,-5 1 1,-2 0-1,-3 0 1,0 0-2,0-1 0,0 1 1,-2 0-1,0 0 50,2-1 1,-9-6 0,14-1 0,0 1-37,-2-3 0,7 5 0,-3-10 919,-2-2-396,7 7 1,10-9-356,15 4 0,4-7 0,3-5 0,2-2-90,5 2 0,-5-5 1,6 3-1,-4 0-131,3-3 1,-5 8 0,8-6 0,-3 6-174,0 2 1,0-7 0,-7-1 0,2 4-316,5 1 1,-5 3-1,5 0-504,-5 0 1,-9 0 848,-1 0 1,1 10 0,7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29:12.928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22 87 15734,'0'-21'-644,"0"6"1,0 0 2070,0-1-512,0 6-872,0 0 0,-7 13 0,-1 4 42,3 7 1,3 8 0,2 7 0,0 7-190,0 6 0,0 1 0,0 3 0,0 3-84,0 1 1,0 1 0,0-7-1,0-1-150,0 1 1,0-1 0,0-1 0,0-6-302,0-7 0,2-5 1,3-2-2268,3 0 2859,-1-10 0,-7 7 0,0-7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29:19.86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510135.03125"/>
      <inkml:brushProperty name="anchorY" value="-448186.3125"/>
      <inkml:brushProperty name="scaleFactor" value="0.5"/>
    </inkml:brush>
  </inkml:definitions>
  <inkml:trace contextRef="#ctx0" brushRef="#br0">131 1343 8466,'-22'-10'-94,"0"-4"1,3-6-1,2 1-79,3 5 0,9-6 0,-5 6 493,0-6 1,8-1-80,-5-1 0,4 0 1,3 0-63,0 0 1,8 8 0,1 2-15,3 2 1,3 3 0,7 7-164,-1 0 1,1 2 0,-3 6 5,-4 6 0,4 8 0,-7 4 0,3 6-6,0 2 0,-3-5 0,5 5 0,-5-3-12,-3-4 1,8 4 0,-5-2 0,3-2-6,-1-3 1,-2-9 0,5-1-60,-2 3 0,-1 0 38,8-2-1,0-6-6,0-9 0,0-9 1,-1-6 12,1-4 0,0-3 0,0-2 0,-1-3 20,1-2 1,10-10-1,4 1 1,8-8 9,6-5 1,6-17-1,12 0 1,-32 31-1,0-1 0,3-3 0,2 0 0,6-1 0,1-1 0,1 0 0,1-1 0,0 1 1,1 2-34,0 0 1,0 2-1,-5 0 1,0 3-1,2 3 1,1 3 0,-2 0-1,0 2-6,0 2 0,0 1 1,41-21-1,-11 2 0,-2 3-2,-5 5 1,-5-3 0,-6 10 0,-11 3-75,-9 1 0,-1 11 0,-9 2-188,-2 2 1,-12 13 0,-8 11-80,-5 5 0,-2 3 0,-2 2 382,-5 5 0,4-14 0,-7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29:45.71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66 110 6590,'-12'-3'946,"5"-4"1,4 2-338,3-9-324,-9 9 1,6-7 287,-4 5-418,4 4 0,3-9 0,3 7-6,4-2 1,-2 0-136,10 7 1,-1 0-1,5-3 1,-2-2-65,-2-2 1,-1 0 0,8 7-64,0 0 0,0 0 0,-1 0 8,1 0 1,-7 0-1,-1 0-90,3 0 1,-5 10 87,3 4 0,-10-2 1,2 3 15,-5 2 0,-2 2 62,0 3 0,-2-8 0,-3 1 0,-5-1 26,-2-2 1,-2 8 0,-8-8-18,0 0 0,0 5 1,3-7 36,5 2 1,-6-7 12,6 2 1,-3-2 45,2 2 87,6-5-117,9 8 1,2-10-1,3-2 1,5-3-29,2-2 1,2-1 0,8 8-31,0 0 1,-1 0-1,1 0 8,0 0 1,0 0 0,0 0-11,-1 0 0,-6 0 1,-1 0-23,3 0 1,-5 0 0,1 3-134,-4 4 0,6 5 153,-8 10 0,0 0 0,-7-1 32,0 1 1,0 0-1,0 0 80,0-1 0,-9-6 0,-6-3 66,-4-2 1,4 4 0,1-6 0,-3-4-15,-3-1 0,-1-3 0,-1 0 0,0 0-31,0 0 1,-7 0 0,0 0 0,3-3-80,1-4 1,4 2 0,-1-9-327,0-3 1,8 5-1,1-3-1373,4-2 1661,-8 8 0,14-11 0,-6 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06:29:52.09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88 8320,'-7'-15'386,"-1"1"1,-1 6 212,2-6 1,4 6 363,-4-6-71,-5 9-594,9-5 0,-6 20 0,9 5-125,0 4 0,0 3 0,0 0 0,0-1-51,0 1 1,0 2-1,0 3 1,0 4-174,0 3 1,0-5 0,0 5 0,0 0-185,0 0 1,0-7-1,0 4 1,0-2-211,0 0 0,7 0 1,0-7-1,-2 0-886,-3-1 0,6-6 1331,-1-1 0,10-9 0,-5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475C2-2300-BD82-BE1E-366123CC4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E4601-7504-CA03-0202-B7FFA01D8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D94F7-305F-AAA9-0671-201CB2F38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24678-6337-55D0-07D9-1EC1B2B2B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4D20F-5CA5-9623-27EA-3D2B5D944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60FBCE-D3BC-F3FD-819F-AED19C434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6CC708-2F82-264D-6997-DB17CB65D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34BD0-B39D-5BC4-01C6-D7A8E34EA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9FEC1-71F6-36D1-64A1-D8DEE842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A3A1C-E3D9-4634-9BDD-CAB0874AC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59312-D4A8-5CCF-87AD-671D02B3F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2DEA2-D7C5-4F96-9714-678133686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16E0D-D8C3-6EDC-7A67-4096A7A2D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67AE3-9EA6-56CB-35F5-9D8BDA71C6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17BF1A-BB6B-F55F-793E-32C8B309B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6DFD6-FE71-1E2D-8197-56D73714B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53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C33D3-14FD-73B6-3578-3D60B924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68CD4-42A3-7F5C-E194-F505EED41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05090-391A-86B1-20B1-D29D8D5DA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B7C9-4C04-6C58-7184-99E27DEC6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5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CBF16-00BD-57BB-D5B9-1BCDFD6E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55A767-A601-8F8A-822F-044C4A15D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D9420D-24E5-F79C-75E4-32F1A4251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B73EF-6C7B-D290-519C-62B7CD303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6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5" y="465391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1C11F-ABFD-4FA8-8326-90FA2CC7E591}"/>
              </a:ext>
            </a:extLst>
          </p:cNvPr>
          <p:cNvSpPr txBox="1"/>
          <p:nvPr userDrawn="1"/>
        </p:nvSpPr>
        <p:spPr>
          <a:xfrm>
            <a:off x="831850" y="5602390"/>
            <a:ext cx="501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CSCI 5722/4722 Computer Vision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00807036-85BC-7B29-564E-0D3E0BE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0D46D11-CA2C-C9B9-28AB-BAEEFA71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5ACCA41-B566-E74D-164E-02AAA1A28186}"/>
              </a:ext>
            </a:extLst>
          </p:cNvPr>
          <p:cNvSpPr txBox="1">
            <a:spLocks/>
          </p:cNvSpPr>
          <p:nvPr userDrawn="1"/>
        </p:nvSpPr>
        <p:spPr>
          <a:xfrm>
            <a:off x="6844214" y="4297103"/>
            <a:ext cx="1140310" cy="78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8487B71-2225-8D27-7320-086EB127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241C597-A579-25F6-4B8A-5D11EE85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11776" y="276197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26573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DFB7816-198C-06CF-7625-5612873F5B90}"/>
              </a:ext>
            </a:extLst>
          </p:cNvPr>
          <p:cNvSpPr/>
          <p:nvPr userDrawn="1"/>
        </p:nvSpPr>
        <p:spPr>
          <a:xfrm>
            <a:off x="1134835" y="532537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CE5E8-871A-C244-AFDF-B04151DC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0690" y="5911720"/>
            <a:ext cx="1140310" cy="78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8" r:id="rId4"/>
    <p:sldLayoutId id="2147483679" r:id="rId5"/>
    <p:sldLayoutId id="2147483680" r:id="rId6"/>
    <p:sldLayoutId id="2147483674" r:id="rId7"/>
    <p:sldLayoutId id="214748367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8.png"/><Relationship Id="rId18" Type="http://schemas.openxmlformats.org/officeDocument/2006/relationships/customXml" Target="../ink/ink16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3.xml"/><Relationship Id="rId17" Type="http://schemas.openxmlformats.org/officeDocument/2006/relationships/image" Target="../media/image20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12.xml"/><Relationship Id="rId19" Type="http://schemas.openxmlformats.org/officeDocument/2006/relationships/image" Target="../media/image21.png"/><Relationship Id="rId4" Type="http://schemas.openxmlformats.org/officeDocument/2006/relationships/customXml" Target="../ink/ink9.xml"/><Relationship Id="rId9" Type="http://schemas.openxmlformats.org/officeDocument/2006/relationships/image" Target="../media/image16.png"/><Relationship Id="rId1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0.xml"/><Relationship Id="rId5" Type="http://schemas.openxmlformats.org/officeDocument/2006/relationships/image" Target="../media/image70.png"/><Relationship Id="rId4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41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12" Type="http://schemas.openxmlformats.org/officeDocument/2006/relationships/customXml" Target="../ink/ink26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3.xml"/><Relationship Id="rId11" Type="http://schemas.openxmlformats.org/officeDocument/2006/relationships/image" Target="../media/image131.png"/><Relationship Id="rId5" Type="http://schemas.openxmlformats.org/officeDocument/2006/relationships/image" Target="../media/image100.png"/><Relationship Id="rId15" Type="http://schemas.openxmlformats.org/officeDocument/2006/relationships/image" Target="../media/image151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120.png"/><Relationship Id="rId14" Type="http://schemas.openxmlformats.org/officeDocument/2006/relationships/customXml" Target="../ink/ink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180.png"/><Relationship Id="rId18" Type="http://schemas.openxmlformats.org/officeDocument/2006/relationships/customXml" Target="../ink/ink36.xml"/><Relationship Id="rId3" Type="http://schemas.openxmlformats.org/officeDocument/2006/relationships/image" Target="../media/image130.png"/><Relationship Id="rId7" Type="http://schemas.openxmlformats.org/officeDocument/2006/relationships/image" Target="../media/image150.png"/><Relationship Id="rId12" Type="http://schemas.openxmlformats.org/officeDocument/2006/relationships/customXml" Target="../ink/ink33.xml"/><Relationship Id="rId17" Type="http://schemas.openxmlformats.org/officeDocument/2006/relationships/image" Target="../media/image200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0.xml"/><Relationship Id="rId11" Type="http://schemas.openxmlformats.org/officeDocument/2006/relationships/image" Target="../media/image170.png"/><Relationship Id="rId5" Type="http://schemas.openxmlformats.org/officeDocument/2006/relationships/image" Target="../media/image140.png"/><Relationship Id="rId15" Type="http://schemas.openxmlformats.org/officeDocument/2006/relationships/image" Target="../media/image190.png"/><Relationship Id="rId10" Type="http://schemas.openxmlformats.org/officeDocument/2006/relationships/customXml" Target="../ink/ink32.xml"/><Relationship Id="rId19" Type="http://schemas.openxmlformats.org/officeDocument/2006/relationships/image" Target="../media/image210.png"/><Relationship Id="rId4" Type="http://schemas.openxmlformats.org/officeDocument/2006/relationships/customXml" Target="../ink/ink29.xml"/><Relationship Id="rId9" Type="http://schemas.openxmlformats.org/officeDocument/2006/relationships/image" Target="../media/image160.png"/><Relationship Id="rId14" Type="http://schemas.openxmlformats.org/officeDocument/2006/relationships/customXml" Target="../ink/ink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feed/update/urn:li:activity:7160617831787548672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732F2-662B-8AEF-9FA3-9983BFA5B85E}"/>
              </a:ext>
            </a:extLst>
          </p:cNvPr>
          <p:cNvGraphicFramePr>
            <a:graphicFrameLocks noGrp="1"/>
          </p:cNvGraphicFramePr>
          <p:nvPr/>
        </p:nvGraphicFramePr>
        <p:xfrm>
          <a:off x="1358233" y="2646934"/>
          <a:ext cx="6871367" cy="391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068">
                  <a:extLst>
                    <a:ext uri="{9D8B030D-6E8A-4147-A177-3AD203B41FA5}">
                      <a16:colId xmlns:a16="http://schemas.microsoft.com/office/drawing/2014/main" val="3255437525"/>
                    </a:ext>
                  </a:extLst>
                </a:gridCol>
                <a:gridCol w="3142152">
                  <a:extLst>
                    <a:ext uri="{9D8B030D-6E8A-4147-A177-3AD203B41FA5}">
                      <a16:colId xmlns:a16="http://schemas.microsoft.com/office/drawing/2014/main" val="400271497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794359870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Level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97101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Beginner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509939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Intermediate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759356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62992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677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6A0F3-225F-F72E-D03F-5C55D0BF7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04698"/>
              </p:ext>
            </p:extLst>
          </p:nvPr>
        </p:nvGraphicFramePr>
        <p:xfrm>
          <a:off x="1358231" y="909656"/>
          <a:ext cx="9634622" cy="153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55">
                  <a:extLst>
                    <a:ext uri="{9D8B030D-6E8A-4147-A177-3AD203B41FA5}">
                      <a16:colId xmlns:a16="http://schemas.microsoft.com/office/drawing/2014/main" val="1038372824"/>
                    </a:ext>
                  </a:extLst>
                </a:gridCol>
                <a:gridCol w="7336267">
                  <a:extLst>
                    <a:ext uri="{9D8B030D-6E8A-4147-A177-3AD203B41FA5}">
                      <a16:colId xmlns:a16="http://schemas.microsoft.com/office/drawing/2014/main" val="2433023980"/>
                    </a:ext>
                  </a:extLst>
                </a:gridCol>
              </a:tblGrid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Dharini Baskaran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262"/>
                  </a:ext>
                </a:extLst>
              </a:tr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Identity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+mn-lt"/>
                        </a:rPr>
                        <a:t>dhba5060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44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2F9854-88A6-72B9-2F03-96C75AC73F2A}"/>
              </a:ext>
            </a:extLst>
          </p:cNvPr>
          <p:cNvGrpSpPr/>
          <p:nvPr/>
        </p:nvGrpSpPr>
        <p:grpSpPr>
          <a:xfrm>
            <a:off x="1665572" y="3657239"/>
            <a:ext cx="578429" cy="356261"/>
            <a:chOff x="911384" y="471825"/>
            <a:chExt cx="578429" cy="356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9E3B6-E3E5-9D6D-376E-915058FA11A2}"/>
                </a:ext>
              </a:extLst>
            </p:cNvPr>
            <p:cNvSpPr/>
            <p:nvPr/>
          </p:nvSpPr>
          <p:spPr>
            <a:xfrm>
              <a:off x="911384" y="471825"/>
              <a:ext cx="578429" cy="356261"/>
            </a:xfrm>
            <a:prstGeom prst="rect">
              <a:avLst/>
            </a:prstGeom>
            <a:solidFill>
              <a:srgbClr val="035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421BA5-0B82-ED89-5F0B-D577BD10E8D0}"/>
                </a:ext>
              </a:extLst>
            </p:cNvPr>
            <p:cNvSpPr/>
            <p:nvPr/>
          </p:nvSpPr>
          <p:spPr>
            <a:xfrm>
              <a:off x="1095742" y="535655"/>
              <a:ext cx="228600" cy="228600"/>
            </a:xfrm>
            <a:prstGeom prst="ellipse">
              <a:avLst/>
            </a:prstGeom>
            <a:solidFill>
              <a:srgbClr val="035E2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1132FC-5EE8-BF35-4660-6786322F72CB}"/>
              </a:ext>
            </a:extLst>
          </p:cNvPr>
          <p:cNvGrpSpPr/>
          <p:nvPr/>
        </p:nvGrpSpPr>
        <p:grpSpPr>
          <a:xfrm>
            <a:off x="1665572" y="4423968"/>
            <a:ext cx="578429" cy="356261"/>
            <a:chOff x="11300111" y="347154"/>
            <a:chExt cx="578429" cy="356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97D746-1512-EFC7-21C4-D7CE84C096B5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BEFF11-0231-134F-FDCF-3C4A1626075C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7A498-B593-7465-A6F9-D62E9F0F0FCC}"/>
              </a:ext>
            </a:extLst>
          </p:cNvPr>
          <p:cNvSpPr/>
          <p:nvPr/>
        </p:nvSpPr>
        <p:spPr>
          <a:xfrm>
            <a:off x="1665572" y="5190697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19E4DDB-18F4-5D88-8C37-0633DE4D9F1C}"/>
              </a:ext>
            </a:extLst>
          </p:cNvPr>
          <p:cNvSpPr/>
          <p:nvPr/>
        </p:nvSpPr>
        <p:spPr>
          <a:xfrm>
            <a:off x="1844321" y="5246351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2F21D-9D40-BDB0-34D4-E829526FCEBE}"/>
              </a:ext>
            </a:extLst>
          </p:cNvPr>
          <p:cNvSpPr/>
          <p:nvPr/>
        </p:nvSpPr>
        <p:spPr>
          <a:xfrm>
            <a:off x="1665572" y="5988745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7771FA-D042-51AB-DCC7-421A426F9D15}"/>
              </a:ext>
            </a:extLst>
          </p:cNvPr>
          <p:cNvSpPr/>
          <p:nvPr/>
        </p:nvSpPr>
        <p:spPr>
          <a:xfrm>
            <a:off x="1787171" y="6044399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C2935671-ECF5-8E08-2C56-F33A2892BDB6}"/>
              </a:ext>
            </a:extLst>
          </p:cNvPr>
          <p:cNvSpPr/>
          <p:nvPr/>
        </p:nvSpPr>
        <p:spPr>
          <a:xfrm>
            <a:off x="1916711" y="6059639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44932-B064-DA36-69FC-EA812450926F}"/>
              </a:ext>
            </a:extLst>
          </p:cNvPr>
          <p:cNvSpPr txBox="1"/>
          <p:nvPr/>
        </p:nvSpPr>
        <p:spPr>
          <a:xfrm>
            <a:off x="1358231" y="119647"/>
            <a:ext cx="963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GAN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7EA596-1B7E-DEF0-3D93-A8E478B5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02072"/>
              </p:ext>
            </p:extLst>
          </p:nvPr>
        </p:nvGraphicFramePr>
        <p:xfrm>
          <a:off x="8650706" y="2646934"/>
          <a:ext cx="2342148" cy="2346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3137458179"/>
                    </a:ext>
                  </a:extLst>
                </a:gridCol>
              </a:tblGrid>
              <a:tr h="7820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552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13D74-2253-7BAE-E40D-2759E8A56DEC}"/>
              </a:ext>
            </a:extLst>
          </p:cNvPr>
          <p:cNvGraphicFramePr>
            <a:graphicFrameLocks noGrp="1"/>
          </p:cNvGraphicFramePr>
          <p:nvPr/>
        </p:nvGraphicFramePr>
        <p:xfrm>
          <a:off x="8650706" y="4993132"/>
          <a:ext cx="2342147" cy="1564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147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Total 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2710DE-887A-D199-53F6-413854C0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25249-ED2C-AC44-D263-C00800008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A678-7AA9-C573-9BFC-0329A544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963DC-0340-AFC4-D02E-2627C72D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642D8149-BE91-CC8D-B82B-FD936B23B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57265"/>
              </p:ext>
            </p:extLst>
          </p:nvPr>
        </p:nvGraphicFramePr>
        <p:xfrm>
          <a:off x="7489710" y="1877579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6FA4A23-F180-9BBA-893A-BDD69939B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36979"/>
              </p:ext>
            </p:extLst>
          </p:nvPr>
        </p:nvGraphicFramePr>
        <p:xfrm>
          <a:off x="2778570" y="1744035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ACB237D-E390-C5F0-9DF5-4A52DF659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49107"/>
              </p:ext>
            </p:extLst>
          </p:nvPr>
        </p:nvGraphicFramePr>
        <p:xfrm>
          <a:off x="1551549" y="2697480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8973444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D0EA598-FD04-F65E-1B64-24F6537C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16328"/>
              </p:ext>
            </p:extLst>
          </p:nvPr>
        </p:nvGraphicFramePr>
        <p:xfrm>
          <a:off x="2778667" y="2697480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898" name="Table 897">
            <a:extLst>
              <a:ext uri="{FF2B5EF4-FFF2-40B4-BE49-F238E27FC236}">
                <a16:creationId xmlns:a16="http://schemas.microsoft.com/office/drawing/2014/main" id="{7FD80461-0387-FEB2-4C60-081FC9F9C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38437"/>
              </p:ext>
            </p:extLst>
          </p:nvPr>
        </p:nvGraphicFramePr>
        <p:xfrm>
          <a:off x="2771717" y="2436063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920" name="Table 919">
            <a:extLst>
              <a:ext uri="{FF2B5EF4-FFF2-40B4-BE49-F238E27FC236}">
                <a16:creationId xmlns:a16="http://schemas.microsoft.com/office/drawing/2014/main" id="{289BA06F-EA90-55EC-3535-6E42ECF46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9845"/>
              </p:ext>
            </p:extLst>
          </p:nvPr>
        </p:nvGraphicFramePr>
        <p:xfrm>
          <a:off x="7489710" y="1556400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934" name="Table 933">
            <a:extLst>
              <a:ext uri="{FF2B5EF4-FFF2-40B4-BE49-F238E27FC236}">
                <a16:creationId xmlns:a16="http://schemas.microsoft.com/office/drawing/2014/main" id="{9C7DD3BB-B4F2-9A57-9471-EB93DBFAC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78285"/>
              </p:ext>
            </p:extLst>
          </p:nvPr>
        </p:nvGraphicFramePr>
        <p:xfrm>
          <a:off x="7099290" y="1877579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8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3939C4-6C01-91FC-211A-A2CBD61D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Discriminator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CF5FF2-DDAD-CDCF-B052-B8F523F8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F9419-0561-AC92-20F2-438561B8E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D11E-600A-4EB6-E292-CC468E35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773ED9-4131-F0FC-AA6F-BA61983F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84374DA-0986-1AB8-3158-1482952B9569}"/>
              </a:ext>
            </a:extLst>
          </p:cNvPr>
          <p:cNvGraphicFramePr>
            <a:graphicFrameLocks noGrp="1"/>
          </p:cNvGraphicFramePr>
          <p:nvPr/>
        </p:nvGraphicFramePr>
        <p:xfrm>
          <a:off x="2093379" y="1594342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29C063C-6E10-1D99-F1B9-243762F33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86506"/>
              </p:ext>
            </p:extLst>
          </p:nvPr>
        </p:nvGraphicFramePr>
        <p:xfrm>
          <a:off x="786946" y="2557449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87F8FBD-5DD9-FB97-2E07-220F7CC5C3E6}"/>
              </a:ext>
            </a:extLst>
          </p:cNvPr>
          <p:cNvGraphicFramePr>
            <a:graphicFrameLocks noGrp="1"/>
          </p:cNvGraphicFramePr>
          <p:nvPr/>
        </p:nvGraphicFramePr>
        <p:xfrm>
          <a:off x="2093379" y="2557449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DEF32FC-CDC5-FABC-398F-BA0794489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18864"/>
              </p:ext>
            </p:extLst>
          </p:nvPr>
        </p:nvGraphicFramePr>
        <p:xfrm>
          <a:off x="786946" y="3614179"/>
          <a:ext cx="1167363" cy="44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12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440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896" name="Table 895">
            <a:extLst>
              <a:ext uri="{FF2B5EF4-FFF2-40B4-BE49-F238E27FC236}">
                <a16:creationId xmlns:a16="http://schemas.microsoft.com/office/drawing/2014/main" id="{1DEE9194-EC61-7ADE-F044-CA459F31A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752"/>
              </p:ext>
            </p:extLst>
          </p:nvPr>
        </p:nvGraphicFramePr>
        <p:xfrm>
          <a:off x="2083253" y="3633675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898" name="Table 897">
            <a:extLst>
              <a:ext uri="{FF2B5EF4-FFF2-40B4-BE49-F238E27FC236}">
                <a16:creationId xmlns:a16="http://schemas.microsoft.com/office/drawing/2014/main" id="{9E120353-006C-B459-64BC-F8E889C6A393}"/>
              </a:ext>
            </a:extLst>
          </p:cNvPr>
          <p:cNvGraphicFramePr>
            <a:graphicFrameLocks noGrp="1"/>
          </p:cNvGraphicFramePr>
          <p:nvPr/>
        </p:nvGraphicFramePr>
        <p:xfrm>
          <a:off x="2086429" y="2296032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449" name="Table 448">
            <a:extLst>
              <a:ext uri="{FF2B5EF4-FFF2-40B4-BE49-F238E27FC236}">
                <a16:creationId xmlns:a16="http://schemas.microsoft.com/office/drawing/2014/main" id="{12D2261C-4C19-7AB9-E16F-52EB4FDA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39572"/>
              </p:ext>
            </p:extLst>
          </p:nvPr>
        </p:nvGraphicFramePr>
        <p:xfrm>
          <a:off x="2097162" y="3267464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1912032-435E-E0B4-A9ED-DE8FE6A6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62285"/>
              </p:ext>
            </p:extLst>
          </p:nvPr>
        </p:nvGraphicFramePr>
        <p:xfrm>
          <a:off x="2083253" y="4422227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3D486B0-6AF1-BE38-E576-BADCB3F407F5}"/>
              </a:ext>
            </a:extLst>
          </p:cNvPr>
          <p:cNvGraphicFramePr>
            <a:graphicFrameLocks noGrp="1"/>
          </p:cNvGraphicFramePr>
          <p:nvPr/>
        </p:nvGraphicFramePr>
        <p:xfrm>
          <a:off x="7489710" y="1877579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A8145BF-F5B6-9B14-BEF1-2A6C1D9E2165}"/>
              </a:ext>
            </a:extLst>
          </p:cNvPr>
          <p:cNvGraphicFramePr>
            <a:graphicFrameLocks noGrp="1"/>
          </p:cNvGraphicFramePr>
          <p:nvPr/>
        </p:nvGraphicFramePr>
        <p:xfrm>
          <a:off x="7489710" y="1556400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E25EC25-34C7-F46E-2774-8E9C4D7A0EDB}"/>
              </a:ext>
            </a:extLst>
          </p:cNvPr>
          <p:cNvGraphicFramePr>
            <a:graphicFrameLocks noGrp="1"/>
          </p:cNvGraphicFramePr>
          <p:nvPr/>
        </p:nvGraphicFramePr>
        <p:xfrm>
          <a:off x="7099290" y="1877579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467" name="Table 466">
            <a:extLst>
              <a:ext uri="{FF2B5EF4-FFF2-40B4-BE49-F238E27FC236}">
                <a16:creationId xmlns:a16="http://schemas.microsoft.com/office/drawing/2014/main" id="{2FB13227-13BB-F659-7249-987476DB30F9}"/>
              </a:ext>
            </a:extLst>
          </p:cNvPr>
          <p:cNvGraphicFramePr>
            <a:graphicFrameLocks noGrp="1"/>
          </p:cNvGraphicFramePr>
          <p:nvPr/>
        </p:nvGraphicFramePr>
        <p:xfrm>
          <a:off x="2099133" y="1187901"/>
          <a:ext cx="1108986" cy="3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332354319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349961519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86468492"/>
                    </a:ext>
                  </a:extLst>
                </a:gridCol>
              </a:tblGrid>
              <a:tr h="1759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4308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6EB3B48-0C17-0D74-6A01-97304F104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43831"/>
              </p:ext>
            </p:extLst>
          </p:nvPr>
        </p:nvGraphicFramePr>
        <p:xfrm>
          <a:off x="3293227" y="1594342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B4B0E01-0DB7-1509-F78F-DB1811196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90469"/>
              </p:ext>
            </p:extLst>
          </p:nvPr>
        </p:nvGraphicFramePr>
        <p:xfrm>
          <a:off x="3293227" y="2557449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FA08B91-2721-ABAD-BEE1-A1E279A9C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76204"/>
              </p:ext>
            </p:extLst>
          </p:nvPr>
        </p:nvGraphicFramePr>
        <p:xfrm>
          <a:off x="3283101" y="3633675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B6352B1-1499-1F46-5FFF-6D200B326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83411"/>
              </p:ext>
            </p:extLst>
          </p:nvPr>
        </p:nvGraphicFramePr>
        <p:xfrm>
          <a:off x="3286277" y="2296032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14106EE-47D4-05F7-0BD0-8F87FFDB0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30445"/>
              </p:ext>
            </p:extLst>
          </p:nvPr>
        </p:nvGraphicFramePr>
        <p:xfrm>
          <a:off x="3297010" y="3267464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9D0F1DB-E8CF-290F-47EC-4610C427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29966"/>
              </p:ext>
            </p:extLst>
          </p:nvPr>
        </p:nvGraphicFramePr>
        <p:xfrm>
          <a:off x="3283101" y="4422227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490EFEC-99FD-DDB0-019E-0D0BC3A2D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67819"/>
              </p:ext>
            </p:extLst>
          </p:nvPr>
        </p:nvGraphicFramePr>
        <p:xfrm>
          <a:off x="3298981" y="1187901"/>
          <a:ext cx="1108986" cy="3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332354319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349961519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86468492"/>
                    </a:ext>
                  </a:extLst>
                </a:gridCol>
              </a:tblGrid>
              <a:tr h="1759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430866"/>
                  </a:ext>
                </a:extLst>
              </a:tr>
            </a:tbl>
          </a:graphicData>
        </a:graphic>
      </p:graphicFrame>
      <p:graphicFrame>
        <p:nvGraphicFramePr>
          <p:cNvPr id="473" name="Table 472">
            <a:extLst>
              <a:ext uri="{FF2B5EF4-FFF2-40B4-BE49-F238E27FC236}">
                <a16:creationId xmlns:a16="http://schemas.microsoft.com/office/drawing/2014/main" id="{59DD86B6-158C-1266-57AD-CFD5AC860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40066"/>
              </p:ext>
            </p:extLst>
          </p:nvPr>
        </p:nvGraphicFramePr>
        <p:xfrm>
          <a:off x="2083253" y="5304339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474" name="Table 473">
            <a:extLst>
              <a:ext uri="{FF2B5EF4-FFF2-40B4-BE49-F238E27FC236}">
                <a16:creationId xmlns:a16="http://schemas.microsoft.com/office/drawing/2014/main" id="{E342F3CD-9522-12F4-B713-869C105F6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60338"/>
              </p:ext>
            </p:extLst>
          </p:nvPr>
        </p:nvGraphicFramePr>
        <p:xfrm>
          <a:off x="3283101" y="5304339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7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6EC64-9265-FA2C-81EB-371EE2CE0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BD11-1D62-4D01-C904-CA2DC9BB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21B20-CBD0-483B-3B96-1B32C31A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9CD43A-F8CE-BDE0-4C5E-9582F9A04FA9}"/>
              </a:ext>
            </a:extLst>
          </p:cNvPr>
          <p:cNvGraphicFramePr>
            <a:graphicFrameLocks noGrp="1"/>
          </p:cNvGraphicFramePr>
          <p:nvPr/>
        </p:nvGraphicFramePr>
        <p:xfrm>
          <a:off x="1228620" y="2477654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BE8045-58F2-49AF-928C-297799AC6E8F}"/>
              </a:ext>
            </a:extLst>
          </p:cNvPr>
          <p:cNvGraphicFramePr>
            <a:graphicFrameLocks noGrp="1"/>
          </p:cNvGraphicFramePr>
          <p:nvPr/>
        </p:nvGraphicFramePr>
        <p:xfrm>
          <a:off x="1228620" y="2156475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FDD1BE-91DB-8835-3AD2-B7CC27A0D63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77654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B6A8CC-610A-D50E-4F63-7D0973F9D9BE}"/>
              </a:ext>
            </a:extLst>
          </p:cNvPr>
          <p:cNvGraphicFramePr>
            <a:graphicFrameLocks noGrp="1"/>
          </p:cNvGraphicFramePr>
          <p:nvPr/>
        </p:nvGraphicFramePr>
        <p:xfrm>
          <a:off x="4556826" y="2473551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459767-8206-37C5-8C59-774D6C0F2854}"/>
              </a:ext>
            </a:extLst>
          </p:cNvPr>
          <p:cNvGraphicFramePr>
            <a:graphicFrameLocks noGrp="1"/>
          </p:cNvGraphicFramePr>
          <p:nvPr/>
        </p:nvGraphicFramePr>
        <p:xfrm>
          <a:off x="4556826" y="2152372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DB1C79-F41D-A711-4823-B6193304F699}"/>
              </a:ext>
            </a:extLst>
          </p:cNvPr>
          <p:cNvGraphicFramePr>
            <a:graphicFrameLocks noGrp="1"/>
          </p:cNvGraphicFramePr>
          <p:nvPr/>
        </p:nvGraphicFramePr>
        <p:xfrm>
          <a:off x="4166406" y="2473551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E41D5B4-A38B-4E79-8BD5-6E1691E1AF02}"/>
              </a:ext>
            </a:extLst>
          </p:cNvPr>
          <p:cNvGraphicFramePr>
            <a:graphicFrameLocks noGrp="1"/>
          </p:cNvGraphicFramePr>
          <p:nvPr/>
        </p:nvGraphicFramePr>
        <p:xfrm>
          <a:off x="7568437" y="2853779"/>
          <a:ext cx="557918" cy="767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918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51C1E55F-07DA-A2E4-9E9B-D171521B0869}"/>
              </a:ext>
            </a:extLst>
          </p:cNvPr>
          <p:cNvGraphicFramePr>
            <a:graphicFrameLocks noGrp="1"/>
          </p:cNvGraphicFramePr>
          <p:nvPr/>
        </p:nvGraphicFramePr>
        <p:xfrm>
          <a:off x="9344025" y="1926732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62462C88-306B-93DF-8FFD-81D0FF349105}"/>
              </a:ext>
            </a:extLst>
          </p:cNvPr>
          <p:cNvGraphicFramePr>
            <a:graphicFrameLocks noGrp="1"/>
          </p:cNvGraphicFramePr>
          <p:nvPr/>
        </p:nvGraphicFramePr>
        <p:xfrm>
          <a:off x="8088846" y="2889839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36A7443B-EFC7-F9BA-00F1-D9CE807C2A62}"/>
              </a:ext>
            </a:extLst>
          </p:cNvPr>
          <p:cNvGraphicFramePr>
            <a:graphicFrameLocks noGrp="1"/>
          </p:cNvGraphicFramePr>
          <p:nvPr/>
        </p:nvGraphicFramePr>
        <p:xfrm>
          <a:off x="9344025" y="2889839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9F8157C9-E204-6A60-B96B-1A75A23BAB88}"/>
              </a:ext>
            </a:extLst>
          </p:cNvPr>
          <p:cNvGraphicFramePr>
            <a:graphicFrameLocks noGrp="1"/>
          </p:cNvGraphicFramePr>
          <p:nvPr/>
        </p:nvGraphicFramePr>
        <p:xfrm>
          <a:off x="9337075" y="2628422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9508F03F-EB70-0432-A031-1813CC3B1969}"/>
              </a:ext>
            </a:extLst>
          </p:cNvPr>
          <p:cNvGraphicFramePr>
            <a:graphicFrameLocks noGrp="1"/>
          </p:cNvGraphicFramePr>
          <p:nvPr/>
        </p:nvGraphicFramePr>
        <p:xfrm>
          <a:off x="9349779" y="1520291"/>
          <a:ext cx="1108986" cy="3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332354319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349961519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86468492"/>
                    </a:ext>
                  </a:extLst>
                </a:gridCol>
              </a:tblGrid>
              <a:tr h="1759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430866"/>
                  </a:ext>
                </a:extLst>
              </a:tr>
            </a:tbl>
          </a:graphicData>
        </a:graphic>
      </p:graphicFrame>
      <p:graphicFrame>
        <p:nvGraphicFramePr>
          <p:cNvPr id="249" name="Table 248">
            <a:extLst>
              <a:ext uri="{FF2B5EF4-FFF2-40B4-BE49-F238E27FC236}">
                <a16:creationId xmlns:a16="http://schemas.microsoft.com/office/drawing/2014/main" id="{5B5A1099-0C07-91F7-D07D-90921D6856CB}"/>
              </a:ext>
            </a:extLst>
          </p:cNvPr>
          <p:cNvGraphicFramePr>
            <a:graphicFrameLocks noGrp="1"/>
          </p:cNvGraphicFramePr>
          <p:nvPr/>
        </p:nvGraphicFramePr>
        <p:xfrm>
          <a:off x="10512595" y="1926732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50" name="Table 249">
            <a:extLst>
              <a:ext uri="{FF2B5EF4-FFF2-40B4-BE49-F238E27FC236}">
                <a16:creationId xmlns:a16="http://schemas.microsoft.com/office/drawing/2014/main" id="{C8ADA2DD-C6FB-6E42-C741-F181AA3A79C2}"/>
              </a:ext>
            </a:extLst>
          </p:cNvPr>
          <p:cNvGraphicFramePr>
            <a:graphicFrameLocks noGrp="1"/>
          </p:cNvGraphicFramePr>
          <p:nvPr/>
        </p:nvGraphicFramePr>
        <p:xfrm>
          <a:off x="10512595" y="2889839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251" name="Table 250">
            <a:extLst>
              <a:ext uri="{FF2B5EF4-FFF2-40B4-BE49-F238E27FC236}">
                <a16:creationId xmlns:a16="http://schemas.microsoft.com/office/drawing/2014/main" id="{BF15906D-A4E1-7060-839A-F0FA1446BEED}"/>
              </a:ext>
            </a:extLst>
          </p:cNvPr>
          <p:cNvGraphicFramePr>
            <a:graphicFrameLocks noGrp="1"/>
          </p:cNvGraphicFramePr>
          <p:nvPr/>
        </p:nvGraphicFramePr>
        <p:xfrm>
          <a:off x="10505645" y="2628422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52" name="Table 251">
            <a:extLst>
              <a:ext uri="{FF2B5EF4-FFF2-40B4-BE49-F238E27FC236}">
                <a16:creationId xmlns:a16="http://schemas.microsoft.com/office/drawing/2014/main" id="{31AB4F26-E411-737E-B3D1-96CF7B8889A5}"/>
              </a:ext>
            </a:extLst>
          </p:cNvPr>
          <p:cNvGraphicFramePr>
            <a:graphicFrameLocks noGrp="1"/>
          </p:cNvGraphicFramePr>
          <p:nvPr/>
        </p:nvGraphicFramePr>
        <p:xfrm>
          <a:off x="10518349" y="1520291"/>
          <a:ext cx="1108986" cy="3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332354319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349961519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86468492"/>
                    </a:ext>
                  </a:extLst>
                </a:gridCol>
              </a:tblGrid>
              <a:tr h="1759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43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9A3B6E-773A-BD65-0487-FFA8799CE2D5}"/>
              </a:ext>
            </a:extLst>
          </p:cNvPr>
          <p:cNvSpPr txBox="1"/>
          <p:nvPr/>
        </p:nvSpPr>
        <p:spPr>
          <a:xfrm>
            <a:off x="1623963" y="944624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&gt;=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E0E3F3-B67C-3800-B1AC-E4B82E5A4F92}"/>
              </a:ext>
            </a:extLst>
          </p:cNvPr>
          <p:cNvSpPr txBox="1"/>
          <p:nvPr/>
        </p:nvSpPr>
        <p:spPr>
          <a:xfrm>
            <a:off x="4804413" y="839634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&gt;= 1</a:t>
            </a:r>
          </a:p>
        </p:txBody>
      </p:sp>
    </p:spTree>
    <p:extLst>
      <p:ext uri="{BB962C8B-B14F-4D97-AF65-F5344CB8AC3E}">
        <p14:creationId xmlns:p14="http://schemas.microsoft.com/office/powerpoint/2010/main" val="427366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60255-70A0-0A90-4B40-66AC9C247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F50D-F572-4378-ABEE-BFBE93E3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591E8-5614-457F-3788-64D5DF13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B1595F-3AB0-88BD-599F-BAC66AAC4042}"/>
              </a:ext>
            </a:extLst>
          </p:cNvPr>
          <p:cNvGraphicFramePr>
            <a:graphicFrameLocks noGrp="1"/>
          </p:cNvGraphicFramePr>
          <p:nvPr/>
        </p:nvGraphicFramePr>
        <p:xfrm>
          <a:off x="1228620" y="2477654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67C30A-DC84-7B56-4140-57BF13627340}"/>
              </a:ext>
            </a:extLst>
          </p:cNvPr>
          <p:cNvGraphicFramePr>
            <a:graphicFrameLocks noGrp="1"/>
          </p:cNvGraphicFramePr>
          <p:nvPr/>
        </p:nvGraphicFramePr>
        <p:xfrm>
          <a:off x="1228620" y="2156475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447C2A-14DC-E679-C1D5-1CA07F55D69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77654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B25D8B-1139-AA7A-B3C9-3984C9C71D36}"/>
              </a:ext>
            </a:extLst>
          </p:cNvPr>
          <p:cNvGraphicFramePr>
            <a:graphicFrameLocks noGrp="1"/>
          </p:cNvGraphicFramePr>
          <p:nvPr/>
        </p:nvGraphicFramePr>
        <p:xfrm>
          <a:off x="4556826" y="2473551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F21F2F-4B44-613B-871E-90439BE21F84}"/>
              </a:ext>
            </a:extLst>
          </p:cNvPr>
          <p:cNvGraphicFramePr>
            <a:graphicFrameLocks noGrp="1"/>
          </p:cNvGraphicFramePr>
          <p:nvPr/>
        </p:nvGraphicFramePr>
        <p:xfrm>
          <a:off x="4556826" y="2152372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A7EC42-F145-7E47-2ACE-E89003CA50E3}"/>
              </a:ext>
            </a:extLst>
          </p:cNvPr>
          <p:cNvGraphicFramePr>
            <a:graphicFrameLocks noGrp="1"/>
          </p:cNvGraphicFramePr>
          <p:nvPr/>
        </p:nvGraphicFramePr>
        <p:xfrm>
          <a:off x="4166406" y="2473551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BF0CE16-BBC7-7925-19E5-F59BDFCD7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36439"/>
              </p:ext>
            </p:extLst>
          </p:nvPr>
        </p:nvGraphicFramePr>
        <p:xfrm>
          <a:off x="7568437" y="2853779"/>
          <a:ext cx="557918" cy="767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918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4435FD23-9212-5E19-C0AD-0312339F6EB7}"/>
              </a:ext>
            </a:extLst>
          </p:cNvPr>
          <p:cNvGraphicFramePr>
            <a:graphicFrameLocks noGrp="1"/>
          </p:cNvGraphicFramePr>
          <p:nvPr/>
        </p:nvGraphicFramePr>
        <p:xfrm>
          <a:off x="9344025" y="1926732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44B9CD94-144F-2B44-57FC-03B6EBA3DB3C}"/>
              </a:ext>
            </a:extLst>
          </p:cNvPr>
          <p:cNvGraphicFramePr>
            <a:graphicFrameLocks noGrp="1"/>
          </p:cNvGraphicFramePr>
          <p:nvPr/>
        </p:nvGraphicFramePr>
        <p:xfrm>
          <a:off x="8088846" y="2889839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131C06AA-94AF-7AFD-EE21-62CA59C19DBA}"/>
              </a:ext>
            </a:extLst>
          </p:cNvPr>
          <p:cNvGraphicFramePr>
            <a:graphicFrameLocks noGrp="1"/>
          </p:cNvGraphicFramePr>
          <p:nvPr/>
        </p:nvGraphicFramePr>
        <p:xfrm>
          <a:off x="9344025" y="2889839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B6918B99-1555-2C93-B6E4-6F5E08BEB73B}"/>
              </a:ext>
            </a:extLst>
          </p:cNvPr>
          <p:cNvGraphicFramePr>
            <a:graphicFrameLocks noGrp="1"/>
          </p:cNvGraphicFramePr>
          <p:nvPr/>
        </p:nvGraphicFramePr>
        <p:xfrm>
          <a:off x="9337075" y="2628422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8812FBFE-BDD5-A824-EA45-E178CC7224D9}"/>
              </a:ext>
            </a:extLst>
          </p:cNvPr>
          <p:cNvGraphicFramePr>
            <a:graphicFrameLocks noGrp="1"/>
          </p:cNvGraphicFramePr>
          <p:nvPr/>
        </p:nvGraphicFramePr>
        <p:xfrm>
          <a:off x="9349779" y="1520291"/>
          <a:ext cx="1108986" cy="3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332354319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349961519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86468492"/>
                    </a:ext>
                  </a:extLst>
                </a:gridCol>
              </a:tblGrid>
              <a:tr h="1759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430866"/>
                  </a:ext>
                </a:extLst>
              </a:tr>
            </a:tbl>
          </a:graphicData>
        </a:graphic>
      </p:graphicFrame>
      <p:graphicFrame>
        <p:nvGraphicFramePr>
          <p:cNvPr id="249" name="Table 248">
            <a:extLst>
              <a:ext uri="{FF2B5EF4-FFF2-40B4-BE49-F238E27FC236}">
                <a16:creationId xmlns:a16="http://schemas.microsoft.com/office/drawing/2014/main" id="{E1504077-AA7D-66F7-82CD-8BE2121A0823}"/>
              </a:ext>
            </a:extLst>
          </p:cNvPr>
          <p:cNvGraphicFramePr>
            <a:graphicFrameLocks noGrp="1"/>
          </p:cNvGraphicFramePr>
          <p:nvPr/>
        </p:nvGraphicFramePr>
        <p:xfrm>
          <a:off x="10512595" y="1926732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50" name="Table 249">
            <a:extLst>
              <a:ext uri="{FF2B5EF4-FFF2-40B4-BE49-F238E27FC236}">
                <a16:creationId xmlns:a16="http://schemas.microsoft.com/office/drawing/2014/main" id="{A6E073A9-C92F-6CEE-AFAB-4860880DC3AE}"/>
              </a:ext>
            </a:extLst>
          </p:cNvPr>
          <p:cNvGraphicFramePr>
            <a:graphicFrameLocks noGrp="1"/>
          </p:cNvGraphicFramePr>
          <p:nvPr/>
        </p:nvGraphicFramePr>
        <p:xfrm>
          <a:off x="10512595" y="2889839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251" name="Table 250">
            <a:extLst>
              <a:ext uri="{FF2B5EF4-FFF2-40B4-BE49-F238E27FC236}">
                <a16:creationId xmlns:a16="http://schemas.microsoft.com/office/drawing/2014/main" id="{35FBB152-62F8-29DD-8C4D-458594EDF3E8}"/>
              </a:ext>
            </a:extLst>
          </p:cNvPr>
          <p:cNvGraphicFramePr>
            <a:graphicFrameLocks noGrp="1"/>
          </p:cNvGraphicFramePr>
          <p:nvPr/>
        </p:nvGraphicFramePr>
        <p:xfrm>
          <a:off x="10505645" y="2628422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52" name="Table 251">
            <a:extLst>
              <a:ext uri="{FF2B5EF4-FFF2-40B4-BE49-F238E27FC236}">
                <a16:creationId xmlns:a16="http://schemas.microsoft.com/office/drawing/2014/main" id="{2820C0E6-5946-BC03-9BB5-C224342CA92A}"/>
              </a:ext>
            </a:extLst>
          </p:cNvPr>
          <p:cNvGraphicFramePr>
            <a:graphicFrameLocks noGrp="1"/>
          </p:cNvGraphicFramePr>
          <p:nvPr/>
        </p:nvGraphicFramePr>
        <p:xfrm>
          <a:off x="10518349" y="1520291"/>
          <a:ext cx="1108986" cy="3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332354319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349961519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86468492"/>
                    </a:ext>
                  </a:extLst>
                </a:gridCol>
              </a:tblGrid>
              <a:tr h="1759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4308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58DC07-5A53-B2BC-D063-E0E6A8EE9381}"/>
              </a:ext>
            </a:extLst>
          </p:cNvPr>
          <p:cNvSpPr txBox="1"/>
          <p:nvPr/>
        </p:nvSpPr>
        <p:spPr>
          <a:xfrm>
            <a:off x="1623963" y="944624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06481-B3F6-4576-5C27-B37FBC9C90D9}"/>
              </a:ext>
            </a:extLst>
          </p:cNvPr>
          <p:cNvSpPr txBox="1"/>
          <p:nvPr/>
        </p:nvSpPr>
        <p:spPr>
          <a:xfrm>
            <a:off x="4804413" y="83963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&gt;= 1</a:t>
            </a:r>
          </a:p>
        </p:txBody>
      </p:sp>
    </p:spTree>
    <p:extLst>
      <p:ext uri="{BB962C8B-B14F-4D97-AF65-F5344CB8AC3E}">
        <p14:creationId xmlns:p14="http://schemas.microsoft.com/office/powerpoint/2010/main" val="390212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B34A-309C-2F1B-0B33-FF778D0DD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90E0-47C3-C07E-1142-ABDA9F30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Field (ReLU)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7BFDA-9DAB-199C-64D7-5120E7E2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DDE2E3-F04C-4774-CC4A-F11EED797A27}"/>
              </a:ext>
            </a:extLst>
          </p:cNvPr>
          <p:cNvGraphicFramePr>
            <a:graphicFrameLocks noGrp="1"/>
          </p:cNvGraphicFramePr>
          <p:nvPr/>
        </p:nvGraphicFramePr>
        <p:xfrm>
          <a:off x="885824" y="2477654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22D3F3-0C47-E859-FD7B-1C2A581F4A1B}"/>
              </a:ext>
            </a:extLst>
          </p:cNvPr>
          <p:cNvGraphicFramePr>
            <a:graphicFrameLocks noGrp="1"/>
          </p:cNvGraphicFramePr>
          <p:nvPr/>
        </p:nvGraphicFramePr>
        <p:xfrm>
          <a:off x="885824" y="2156475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8B760-C937-5298-39F5-9BC5597140F1}"/>
              </a:ext>
            </a:extLst>
          </p:cNvPr>
          <p:cNvGraphicFramePr>
            <a:graphicFrameLocks noGrp="1"/>
          </p:cNvGraphicFramePr>
          <p:nvPr/>
        </p:nvGraphicFramePr>
        <p:xfrm>
          <a:off x="495404" y="2477654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C3C35A-694D-C0DA-AEDD-013BB2BBE39F}"/>
              </a:ext>
            </a:extLst>
          </p:cNvPr>
          <p:cNvGraphicFramePr>
            <a:graphicFrameLocks noGrp="1"/>
          </p:cNvGraphicFramePr>
          <p:nvPr/>
        </p:nvGraphicFramePr>
        <p:xfrm>
          <a:off x="4724399" y="2477654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5E1640-7BEC-961C-D75F-3FF7FB23D701}"/>
              </a:ext>
            </a:extLst>
          </p:cNvPr>
          <p:cNvGraphicFramePr>
            <a:graphicFrameLocks noGrp="1"/>
          </p:cNvGraphicFramePr>
          <p:nvPr/>
        </p:nvGraphicFramePr>
        <p:xfrm>
          <a:off x="4724399" y="2156475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D9BA91-EE6B-03DE-6A2A-8661F76547AB}"/>
              </a:ext>
            </a:extLst>
          </p:cNvPr>
          <p:cNvGraphicFramePr>
            <a:graphicFrameLocks noGrp="1"/>
          </p:cNvGraphicFramePr>
          <p:nvPr/>
        </p:nvGraphicFramePr>
        <p:xfrm>
          <a:off x="4333979" y="2477654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18771CC-4975-4CBF-DE62-C4B42FDD0BA2}"/>
              </a:ext>
            </a:extLst>
          </p:cNvPr>
          <p:cNvGraphicFramePr>
            <a:graphicFrameLocks noGrp="1"/>
          </p:cNvGraphicFramePr>
          <p:nvPr/>
        </p:nvGraphicFramePr>
        <p:xfrm>
          <a:off x="7736010" y="2857882"/>
          <a:ext cx="557918" cy="767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918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</a:t>
                      </a:r>
                      <a:endParaRPr lang="en-US" sz="2000" baseline="-25000" dirty="0"/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</a:t>
                      </a:r>
                      <a:endParaRPr lang="en-US" sz="2000" baseline="-25000" dirty="0"/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F4AFF028-93DE-C573-2321-04C28C22D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68329"/>
              </p:ext>
            </p:extLst>
          </p:nvPr>
        </p:nvGraphicFramePr>
        <p:xfrm>
          <a:off x="9511598" y="1930835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35ABE73E-E2BB-902E-7253-93393DE77036}"/>
              </a:ext>
            </a:extLst>
          </p:cNvPr>
          <p:cNvGraphicFramePr>
            <a:graphicFrameLocks noGrp="1"/>
          </p:cNvGraphicFramePr>
          <p:nvPr/>
        </p:nvGraphicFramePr>
        <p:xfrm>
          <a:off x="8256419" y="2893942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5456756F-6BA4-535E-74C6-60FCEEAD9510}"/>
              </a:ext>
            </a:extLst>
          </p:cNvPr>
          <p:cNvGraphicFramePr>
            <a:graphicFrameLocks noGrp="1"/>
          </p:cNvGraphicFramePr>
          <p:nvPr/>
        </p:nvGraphicFramePr>
        <p:xfrm>
          <a:off x="9504648" y="2632525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7C7CEAEC-879B-4996-C552-970A37619809}"/>
              </a:ext>
            </a:extLst>
          </p:cNvPr>
          <p:cNvGraphicFramePr>
            <a:graphicFrameLocks noGrp="1"/>
          </p:cNvGraphicFramePr>
          <p:nvPr/>
        </p:nvGraphicFramePr>
        <p:xfrm>
          <a:off x="9497996" y="2893942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F42D2FC3-B0D0-786A-D645-9E7CD8444DC2}"/>
              </a:ext>
            </a:extLst>
          </p:cNvPr>
          <p:cNvGraphicFramePr>
            <a:graphicFrameLocks noGrp="1"/>
          </p:cNvGraphicFramePr>
          <p:nvPr/>
        </p:nvGraphicFramePr>
        <p:xfrm>
          <a:off x="10140479" y="2892626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8A45BD22-3C77-8BED-FC1E-97109E577A74}"/>
              </a:ext>
            </a:extLst>
          </p:cNvPr>
          <p:cNvSpPr txBox="1"/>
          <p:nvPr/>
        </p:nvSpPr>
        <p:spPr>
          <a:xfrm>
            <a:off x="827871" y="944928"/>
            <a:ext cx="117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V: x = -1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0B1F3B-4882-F867-8293-F2E5F23DD84E}"/>
              </a:ext>
            </a:extLst>
          </p:cNvPr>
          <p:cNvSpPr txBox="1"/>
          <p:nvPr/>
        </p:nvSpPr>
        <p:spPr>
          <a:xfrm>
            <a:off x="4723476" y="94411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H: y = -1</a:t>
            </a:r>
          </a:p>
        </p:txBody>
      </p:sp>
    </p:spTree>
    <p:extLst>
      <p:ext uri="{BB962C8B-B14F-4D97-AF65-F5344CB8AC3E}">
        <p14:creationId xmlns:p14="http://schemas.microsoft.com/office/powerpoint/2010/main" val="202412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F414D-6976-5E4F-C4A2-06A2646D4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C59E328-90B5-9048-394D-73A11B06251C}"/>
              </a:ext>
            </a:extLst>
          </p:cNvPr>
          <p:cNvSpPr txBox="1"/>
          <p:nvPr/>
        </p:nvSpPr>
        <p:spPr>
          <a:xfrm>
            <a:off x="9188818" y="2425084"/>
            <a:ext cx="69097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ReLU</a:t>
            </a:r>
          </a:p>
          <a:p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≈ 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23AC8-DF4E-F6DE-670B-811C7ED1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Field (b = 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D79A5-9F30-2D96-E6C3-0E8E04FB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A25A32-ED2A-A465-9AD1-E688B06DE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57243"/>
              </p:ext>
            </p:extLst>
          </p:nvPr>
        </p:nvGraphicFramePr>
        <p:xfrm>
          <a:off x="1771751" y="2652852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6463B8-C8DF-AA76-B78F-F646052775C0}"/>
              </a:ext>
            </a:extLst>
          </p:cNvPr>
          <p:cNvGraphicFramePr>
            <a:graphicFrameLocks noGrp="1"/>
          </p:cNvGraphicFramePr>
          <p:nvPr/>
        </p:nvGraphicFramePr>
        <p:xfrm>
          <a:off x="1771751" y="2331673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4A1B81-BE36-E121-AEC1-790F7680C8D0}"/>
              </a:ext>
            </a:extLst>
          </p:cNvPr>
          <p:cNvGraphicFramePr>
            <a:graphicFrameLocks noGrp="1"/>
          </p:cNvGraphicFramePr>
          <p:nvPr/>
        </p:nvGraphicFramePr>
        <p:xfrm>
          <a:off x="1381331" y="2652852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4609FDA3-44E7-DF48-45BE-74D31E0A6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77659"/>
              </p:ext>
            </p:extLst>
          </p:nvPr>
        </p:nvGraphicFramePr>
        <p:xfrm>
          <a:off x="8847946" y="1754698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3CF1F97B-FF5F-470A-E3B5-69090D9A5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47771"/>
              </p:ext>
            </p:extLst>
          </p:nvPr>
        </p:nvGraphicFramePr>
        <p:xfrm>
          <a:off x="7592767" y="2717805"/>
          <a:ext cx="11555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F4C3BA95-F492-3802-9E15-D9091AF3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85568"/>
              </p:ext>
            </p:extLst>
          </p:nvPr>
        </p:nvGraphicFramePr>
        <p:xfrm>
          <a:off x="8840996" y="2456388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DB674762-FBD0-ECB1-5FB1-7BB79772F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99843"/>
              </p:ext>
            </p:extLst>
          </p:nvPr>
        </p:nvGraphicFramePr>
        <p:xfrm>
          <a:off x="8834344" y="2717805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</a:tbl>
          </a:graphicData>
        </a:graphic>
      </p:graphicFrame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4C745684-C35C-A1C5-826C-CB10BC8F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61663"/>
              </p:ext>
            </p:extLst>
          </p:nvPr>
        </p:nvGraphicFramePr>
        <p:xfrm>
          <a:off x="9476827" y="2716489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CA6F42-ABE8-A742-AAB5-F887CA00A79E}"/>
              </a:ext>
            </a:extLst>
          </p:cNvPr>
          <p:cNvSpPr txBox="1"/>
          <p:nvPr/>
        </p:nvSpPr>
        <p:spPr>
          <a:xfrm>
            <a:off x="1452270" y="1238269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L: </a:t>
            </a:r>
            <a:r>
              <a:rPr lang="en-US" sz="2800" dirty="0" err="1"/>
              <a:t>x+y</a:t>
            </a:r>
            <a:r>
              <a:rPr lang="en-US" sz="2800" dirty="0"/>
              <a:t> = 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E59BE-EFF3-ADB8-D873-ECDB1775F366}"/>
              </a:ext>
            </a:extLst>
          </p:cNvPr>
          <p:cNvGrpSpPr/>
          <p:nvPr/>
        </p:nvGrpSpPr>
        <p:grpSpPr>
          <a:xfrm rot="18905698">
            <a:off x="6141984" y="2159027"/>
            <a:ext cx="413561" cy="4509521"/>
            <a:chOff x="5893297" y="857959"/>
            <a:chExt cx="413561" cy="45095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57B852-0B37-37CB-09EF-2D2E9E542FCE}"/>
                </a:ext>
              </a:extLst>
            </p:cNvPr>
            <p:cNvSpPr/>
            <p:nvPr/>
          </p:nvSpPr>
          <p:spPr>
            <a:xfrm>
              <a:off x="5893297" y="1371197"/>
              <a:ext cx="393242" cy="399628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83E3F9-6CC7-3F25-9CA4-F0F7316993C0}"/>
                </a:ext>
              </a:extLst>
            </p:cNvPr>
            <p:cNvSpPr txBox="1"/>
            <p:nvPr/>
          </p:nvSpPr>
          <p:spPr>
            <a:xfrm rot="2503719">
              <a:off x="5971510" y="857959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L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97CF69-D088-C534-286E-40A188E53F46}"/>
              </a:ext>
            </a:extLst>
          </p:cNvPr>
          <p:cNvSpPr txBox="1"/>
          <p:nvPr/>
        </p:nvSpPr>
        <p:spPr>
          <a:xfrm rot="21409417">
            <a:off x="7157186" y="2660773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8226B-A849-CCAA-E03F-A40AE6B31EF4}"/>
              </a:ext>
            </a:extLst>
          </p:cNvPr>
          <p:cNvSpPr txBox="1"/>
          <p:nvPr/>
        </p:nvSpPr>
        <p:spPr>
          <a:xfrm>
            <a:off x="3414420" y="1238269"/>
            <a:ext cx="1990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ReLU(</a:t>
            </a:r>
            <a:r>
              <a:rPr lang="en-US" sz="2800" dirty="0" err="1"/>
              <a:t>x+y</a:t>
            </a:r>
            <a:r>
              <a:rPr lang="en-US" sz="28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411CD-27B7-7171-4744-9F3434E83501}"/>
              </a:ext>
            </a:extLst>
          </p:cNvPr>
          <p:cNvSpPr txBox="1"/>
          <p:nvPr/>
        </p:nvSpPr>
        <p:spPr>
          <a:xfrm rot="21409417">
            <a:off x="9941215" y="258713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CF17F3-20D6-182E-D095-DFD753A7FE8B}"/>
              </a:ext>
            </a:extLst>
          </p:cNvPr>
          <p:cNvSpPr txBox="1"/>
          <p:nvPr/>
        </p:nvSpPr>
        <p:spPr>
          <a:xfrm>
            <a:off x="4880918" y="5787426"/>
            <a:ext cx="20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(Drag L to the right)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2FDDE3-4289-001C-6E59-0EB9A46C12A9}"/>
              </a:ext>
            </a:extLst>
          </p:cNvPr>
          <p:cNvSpPr txBox="1"/>
          <p:nvPr/>
        </p:nvSpPr>
        <p:spPr>
          <a:xfrm>
            <a:off x="3302623" y="2110837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E4AC29-85EB-A778-9614-F3D38394A087}"/>
              </a:ext>
            </a:extLst>
          </p:cNvPr>
          <p:cNvSpPr txBox="1"/>
          <p:nvPr/>
        </p:nvSpPr>
        <p:spPr>
          <a:xfrm>
            <a:off x="622945" y="5911720"/>
            <a:ext cx="396074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 = 7; sum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(b) = 11; sum(c) = 3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677A715-5769-1433-9387-C08F9AB0335A}"/>
              </a:ext>
            </a:extLst>
          </p:cNvPr>
          <p:cNvSpPr/>
          <p:nvPr/>
        </p:nvSpPr>
        <p:spPr>
          <a:xfrm>
            <a:off x="4071607" y="2621583"/>
            <a:ext cx="47639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B17253-6768-7042-9696-3D05E52F8542}"/>
              </a:ext>
            </a:extLst>
          </p:cNvPr>
          <p:cNvSpPr/>
          <p:nvPr/>
        </p:nvSpPr>
        <p:spPr>
          <a:xfrm>
            <a:off x="3319800" y="2637856"/>
            <a:ext cx="47639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5F851E-CC4E-694F-E4B0-5F8A73842C05}"/>
              </a:ext>
            </a:extLst>
          </p:cNvPr>
          <p:cNvSpPr/>
          <p:nvPr/>
        </p:nvSpPr>
        <p:spPr>
          <a:xfrm>
            <a:off x="4066201" y="4193403"/>
            <a:ext cx="47639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7B98E9-702E-F82D-2ACD-172AD95FD60E}"/>
              </a:ext>
            </a:extLst>
          </p:cNvPr>
          <p:cNvSpPr txBox="1"/>
          <p:nvPr/>
        </p:nvSpPr>
        <p:spPr>
          <a:xfrm>
            <a:off x="4090617" y="210803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46872E-387A-B6A8-5627-EA75FE112766}"/>
              </a:ext>
            </a:extLst>
          </p:cNvPr>
          <p:cNvSpPr txBox="1"/>
          <p:nvPr/>
        </p:nvSpPr>
        <p:spPr>
          <a:xfrm>
            <a:off x="4583691" y="4200486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63774AC-F994-A7AC-B67C-17C9CD882238}"/>
                  </a:ext>
                </a:extLst>
              </p14:cNvPr>
              <p14:cNvContentPartPr/>
              <p14:nvPr/>
            </p14:nvContentPartPr>
            <p14:xfrm>
              <a:off x="3610581" y="2845797"/>
              <a:ext cx="8280" cy="8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63774AC-F994-A7AC-B67C-17C9CD882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0421" y="2825277"/>
                <a:ext cx="489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DC1095C-045D-9C6C-1BBF-A1FE6CC47CEC}"/>
                  </a:ext>
                </a:extLst>
              </p14:cNvPr>
              <p14:cNvContentPartPr/>
              <p14:nvPr/>
            </p14:nvContentPartPr>
            <p14:xfrm>
              <a:off x="3477381" y="2807277"/>
              <a:ext cx="219960" cy="563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DC1095C-045D-9C6C-1BBF-A1FE6CC47C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6861" y="2787117"/>
                <a:ext cx="26064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32001B1-B225-DB07-391B-8F4A2D8BFEC1}"/>
                  </a:ext>
                </a:extLst>
              </p14:cNvPr>
              <p14:cNvContentPartPr/>
              <p14:nvPr/>
            </p14:nvContentPartPr>
            <p14:xfrm>
              <a:off x="4292781" y="2735997"/>
              <a:ext cx="125640" cy="273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32001B1-B225-DB07-391B-8F4A2D8BF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2261" y="2715477"/>
                <a:ext cx="1666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EF94920-7766-A990-319D-AAB2816EFA1D}"/>
                  </a:ext>
                </a:extLst>
              </p14:cNvPr>
              <p14:cNvContentPartPr/>
              <p14:nvPr/>
            </p14:nvContentPartPr>
            <p14:xfrm>
              <a:off x="4175061" y="3159357"/>
              <a:ext cx="204120" cy="235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EF94920-7766-A990-319D-AAB2816EFA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4901" y="3138837"/>
                <a:ext cx="244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84BD43-6174-DCE1-E686-06473B148ADD}"/>
                  </a:ext>
                </a:extLst>
              </p14:cNvPr>
              <p14:cNvContentPartPr/>
              <p14:nvPr/>
            </p14:nvContentPartPr>
            <p14:xfrm>
              <a:off x="4245621" y="4295877"/>
              <a:ext cx="212040" cy="195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84BD43-6174-DCE1-E686-06473B148A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25461" y="4275717"/>
                <a:ext cx="252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35DF51-7C7A-BDE0-7011-8488B2267FD2}"/>
                  </a:ext>
                </a:extLst>
              </p14:cNvPr>
              <p14:cNvContentPartPr/>
              <p14:nvPr/>
            </p14:nvContentPartPr>
            <p14:xfrm>
              <a:off x="4339941" y="4672437"/>
              <a:ext cx="8280" cy="282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35DF51-7C7A-BDE0-7011-8488B2267F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19421" y="4651917"/>
                <a:ext cx="489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F2CE45C-134A-F47F-A656-B7875B92E099}"/>
                  </a:ext>
                </a:extLst>
              </p14:cNvPr>
              <p14:cNvContentPartPr/>
              <p14:nvPr/>
            </p14:nvContentPartPr>
            <p14:xfrm>
              <a:off x="474981" y="269277"/>
              <a:ext cx="878400" cy="546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F2CE45C-134A-F47F-A656-B7875B92E0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9501" y="253797"/>
                <a:ext cx="90900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91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76D65-A5A5-5E24-28C9-818177698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F7B0-E5FD-2B3A-1CB9-BF062B9B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Field (b = -3)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AA01E-8C44-AE23-3007-983164F7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8526E1-768B-F44E-5FA2-3A01E6237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37562"/>
              </p:ext>
            </p:extLst>
          </p:nvPr>
        </p:nvGraphicFramePr>
        <p:xfrm>
          <a:off x="1771751" y="2652852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6C31CB-E2BC-F36A-2B9A-615F34985609}"/>
              </a:ext>
            </a:extLst>
          </p:cNvPr>
          <p:cNvGraphicFramePr>
            <a:graphicFrameLocks noGrp="1"/>
          </p:cNvGraphicFramePr>
          <p:nvPr/>
        </p:nvGraphicFramePr>
        <p:xfrm>
          <a:off x="1771751" y="2331673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A1D73D-2F82-89D4-39E4-2569B8DA38CA}"/>
              </a:ext>
            </a:extLst>
          </p:cNvPr>
          <p:cNvGraphicFramePr>
            <a:graphicFrameLocks noGrp="1"/>
          </p:cNvGraphicFramePr>
          <p:nvPr/>
        </p:nvGraphicFramePr>
        <p:xfrm>
          <a:off x="1381331" y="2652852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9E1499-6F3F-865E-1F48-CABAE4B37795}"/>
              </a:ext>
            </a:extLst>
          </p:cNvPr>
          <p:cNvSpPr txBox="1"/>
          <p:nvPr/>
        </p:nvSpPr>
        <p:spPr>
          <a:xfrm>
            <a:off x="1215180" y="1120512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L: </a:t>
            </a:r>
            <a:r>
              <a:rPr lang="en-US" sz="2800" dirty="0" err="1"/>
              <a:t>x+y</a:t>
            </a:r>
            <a:r>
              <a:rPr lang="en-US" sz="2800" dirty="0"/>
              <a:t> =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74ED10-B5B4-99D0-CC45-59DE333A3193}"/>
              </a:ext>
            </a:extLst>
          </p:cNvPr>
          <p:cNvSpPr txBox="1"/>
          <p:nvPr/>
        </p:nvSpPr>
        <p:spPr>
          <a:xfrm>
            <a:off x="7692051" y="2500273"/>
            <a:ext cx="69097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ReLU</a:t>
            </a:r>
          </a:p>
          <a:p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≈ </a:t>
            </a:r>
            <a:endParaRPr lang="en-US" sz="240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71F6078-F3C9-5592-ED30-BE64E9E95352}"/>
              </a:ext>
            </a:extLst>
          </p:cNvPr>
          <p:cNvGraphicFramePr>
            <a:graphicFrameLocks noGrp="1"/>
          </p:cNvGraphicFramePr>
          <p:nvPr/>
        </p:nvGraphicFramePr>
        <p:xfrm>
          <a:off x="7351179" y="1829887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E24EC3-7239-EF81-14FD-1420E6F20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82909"/>
              </p:ext>
            </p:extLst>
          </p:nvPr>
        </p:nvGraphicFramePr>
        <p:xfrm>
          <a:off x="6096000" y="2792994"/>
          <a:ext cx="11555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51EA35-F665-6C69-23D9-F993E2362328}"/>
              </a:ext>
            </a:extLst>
          </p:cNvPr>
          <p:cNvGraphicFramePr>
            <a:graphicFrameLocks noGrp="1"/>
          </p:cNvGraphicFramePr>
          <p:nvPr/>
        </p:nvGraphicFramePr>
        <p:xfrm>
          <a:off x="7344229" y="2531577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CAC9E71-90C7-C3B3-2FF7-5CB79BC01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85936"/>
              </p:ext>
            </p:extLst>
          </p:nvPr>
        </p:nvGraphicFramePr>
        <p:xfrm>
          <a:off x="7337577" y="2792994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5791D94-A3AA-DCC3-F1DA-75A3A24FA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12611"/>
              </p:ext>
            </p:extLst>
          </p:nvPr>
        </p:nvGraphicFramePr>
        <p:xfrm>
          <a:off x="7980060" y="2791678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8C36500-E598-12BE-5CEC-DFAB93DE25F9}"/>
              </a:ext>
            </a:extLst>
          </p:cNvPr>
          <p:cNvSpPr txBox="1"/>
          <p:nvPr/>
        </p:nvSpPr>
        <p:spPr>
          <a:xfrm rot="21409417">
            <a:off x="5660419" y="2735962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E6182F-6E13-C457-7CD7-610F260552B8}"/>
              </a:ext>
            </a:extLst>
          </p:cNvPr>
          <p:cNvSpPr txBox="1"/>
          <p:nvPr/>
        </p:nvSpPr>
        <p:spPr>
          <a:xfrm rot="21409417">
            <a:off x="8444448" y="2662319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F30280-6B47-159F-E95D-5A94963CD457}"/>
              </a:ext>
            </a:extLst>
          </p:cNvPr>
          <p:cNvSpPr txBox="1"/>
          <p:nvPr/>
        </p:nvSpPr>
        <p:spPr>
          <a:xfrm>
            <a:off x="3506161" y="1120512"/>
            <a:ext cx="2275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ReLU(x+y-3)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824BB5-ACA6-2D59-C5FC-974738537FFF}"/>
              </a:ext>
            </a:extLst>
          </p:cNvPr>
          <p:cNvSpPr txBox="1"/>
          <p:nvPr/>
        </p:nvSpPr>
        <p:spPr>
          <a:xfrm>
            <a:off x="622946" y="5911720"/>
            <a:ext cx="27432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 =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8 ; sum(b) = 0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1130CB-ACDA-37D8-967C-7CCF297D65EF}"/>
              </a:ext>
            </a:extLst>
          </p:cNvPr>
          <p:cNvSpPr txBox="1"/>
          <p:nvPr/>
        </p:nvSpPr>
        <p:spPr>
          <a:xfrm>
            <a:off x="4624232" y="2594751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6E97DF-EC14-278A-07B0-8FD3F649E6EE}"/>
              </a:ext>
            </a:extLst>
          </p:cNvPr>
          <p:cNvSpPr/>
          <p:nvPr/>
        </p:nvSpPr>
        <p:spPr>
          <a:xfrm>
            <a:off x="3670567" y="2621583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531154-206A-3116-2CA3-78355E484B8B}"/>
              </a:ext>
            </a:extLst>
          </p:cNvPr>
          <p:cNvSpPr txBox="1"/>
          <p:nvPr/>
        </p:nvSpPr>
        <p:spPr>
          <a:xfrm>
            <a:off x="1767165" y="5456223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154D47-A9A6-46DC-3BA8-9E00D610D704}"/>
              </a:ext>
            </a:extLst>
          </p:cNvPr>
          <p:cNvSpPr/>
          <p:nvPr/>
        </p:nvSpPr>
        <p:spPr>
          <a:xfrm>
            <a:off x="1714060" y="4558006"/>
            <a:ext cx="941591" cy="8544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355992-15CF-2774-AFA1-214938EE2191}"/>
                  </a:ext>
                </a:extLst>
              </p14:cNvPr>
              <p14:cNvContentPartPr/>
              <p14:nvPr/>
            </p14:nvContentPartPr>
            <p14:xfrm>
              <a:off x="4245621" y="2751477"/>
              <a:ext cx="157320" cy="180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355992-15CF-2774-AFA1-214938EE21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0501" y="2736357"/>
                <a:ext cx="187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9977EB-02DE-EF5D-BF5B-F91206AE53D6}"/>
                  </a:ext>
                </a:extLst>
              </p14:cNvPr>
              <p14:cNvContentPartPr/>
              <p14:nvPr/>
            </p14:nvContentPartPr>
            <p14:xfrm>
              <a:off x="3932061" y="3120117"/>
              <a:ext cx="23760" cy="227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9977EB-02DE-EF5D-BF5B-F91206AE53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6941" y="3104997"/>
                <a:ext cx="543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5BB4FF-4C73-FD95-D0AB-BE345CC5A13A}"/>
                  </a:ext>
                </a:extLst>
              </p14:cNvPr>
              <p14:cNvContentPartPr/>
              <p14:nvPr/>
            </p14:nvContentPartPr>
            <p14:xfrm>
              <a:off x="3830181" y="2783157"/>
              <a:ext cx="219960" cy="149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5BB4FF-4C73-FD95-D0AB-BE345CC5A1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5061" y="2767677"/>
                <a:ext cx="250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4822F0-0CCC-867C-17B3-E8C5AF34F6ED}"/>
                  </a:ext>
                </a:extLst>
              </p14:cNvPr>
              <p14:cNvContentPartPr/>
              <p14:nvPr/>
            </p14:nvContentPartPr>
            <p14:xfrm>
              <a:off x="4253541" y="3143517"/>
              <a:ext cx="227880" cy="204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4822F0-0CCC-867C-17B3-E8C5AF34F6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38421" y="3128397"/>
                <a:ext cx="2581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7B8217-F2C2-279C-785E-DB399B528432}"/>
                  </a:ext>
                </a:extLst>
              </p14:cNvPr>
              <p14:cNvContentPartPr/>
              <p14:nvPr/>
            </p14:nvContentPartPr>
            <p14:xfrm>
              <a:off x="1831101" y="4727157"/>
              <a:ext cx="235440" cy="204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7B8217-F2C2-279C-785E-DB399B5284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5981" y="4712037"/>
                <a:ext cx="2660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ED3741-E49C-0865-5C07-6D8936598464}"/>
                  </a:ext>
                </a:extLst>
              </p14:cNvPr>
              <p14:cNvContentPartPr/>
              <p14:nvPr/>
            </p14:nvContentPartPr>
            <p14:xfrm>
              <a:off x="2246541" y="4679997"/>
              <a:ext cx="227520" cy="259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ED3741-E49C-0865-5C07-6D89365984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31445" y="4664877"/>
                <a:ext cx="257712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FF1C888-23D8-2CB7-B85A-59B952690A82}"/>
                  </a:ext>
                </a:extLst>
              </p14:cNvPr>
              <p14:cNvContentPartPr/>
              <p14:nvPr/>
            </p14:nvContentPartPr>
            <p14:xfrm>
              <a:off x="1839021" y="5112357"/>
              <a:ext cx="258840" cy="226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FF1C888-23D8-2CB7-B85A-59B952690A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23562" y="5096877"/>
                <a:ext cx="289038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FF1C01D-EB3D-725B-C625-3DCC1F9E8525}"/>
                  </a:ext>
                </a:extLst>
              </p14:cNvPr>
              <p14:cNvContentPartPr/>
              <p14:nvPr/>
            </p14:nvContentPartPr>
            <p14:xfrm>
              <a:off x="2301621" y="5095797"/>
              <a:ext cx="243360" cy="196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FF1C01D-EB3D-725B-C625-3DCC1F9E85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6141" y="5080317"/>
                <a:ext cx="2739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22CED58-0E03-2B3C-159A-8FFE430A6F80}"/>
                  </a:ext>
                </a:extLst>
              </p14:cNvPr>
              <p14:cNvContentPartPr/>
              <p14:nvPr/>
            </p14:nvContentPartPr>
            <p14:xfrm>
              <a:off x="5428957" y="4577476"/>
              <a:ext cx="623880" cy="155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22CED58-0E03-2B3C-159A-8FFE430A6F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13837" y="4562032"/>
                <a:ext cx="654480" cy="18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C6A7F1D-C22E-8330-817A-9DBA87A73002}"/>
                  </a:ext>
                </a:extLst>
              </p14:cNvPr>
              <p14:cNvContentPartPr/>
              <p14:nvPr/>
            </p14:nvContentPartPr>
            <p14:xfrm>
              <a:off x="6204397" y="4455796"/>
              <a:ext cx="354240" cy="281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C6A7F1D-C22E-8330-817A-9DBA87A730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89262" y="4440316"/>
                <a:ext cx="384871" cy="3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35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BE079-7A5C-D6C0-1F02-F74BCC22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43A7-92A8-9177-20E3-F0679F0B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Weighted Sum Field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F872-7443-B29E-BE24-F5DAD9B1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1234BE-4C1F-8F06-ADE3-E981A8558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57721"/>
              </p:ext>
            </p:extLst>
          </p:nvPr>
        </p:nvGraphicFramePr>
        <p:xfrm>
          <a:off x="1771751" y="2652852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A4ED3-42FF-FEED-0581-6CA625E0CB53}"/>
              </a:ext>
            </a:extLst>
          </p:cNvPr>
          <p:cNvGraphicFramePr>
            <a:graphicFrameLocks noGrp="1"/>
          </p:cNvGraphicFramePr>
          <p:nvPr/>
        </p:nvGraphicFramePr>
        <p:xfrm>
          <a:off x="1771751" y="2331673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095A2A-6701-6C76-FDF2-28A1856F8C81}"/>
              </a:ext>
            </a:extLst>
          </p:cNvPr>
          <p:cNvGraphicFramePr>
            <a:graphicFrameLocks noGrp="1"/>
          </p:cNvGraphicFramePr>
          <p:nvPr/>
        </p:nvGraphicFramePr>
        <p:xfrm>
          <a:off x="1381331" y="2652852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345C11D9-7CB2-9192-75FE-88409F2933EA}"/>
              </a:ext>
            </a:extLst>
          </p:cNvPr>
          <p:cNvGraphicFramePr>
            <a:graphicFrameLocks noGrp="1"/>
          </p:cNvGraphicFramePr>
          <p:nvPr/>
        </p:nvGraphicFramePr>
        <p:xfrm>
          <a:off x="7351179" y="1829887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CE15E5FA-B3AA-A252-C13F-3E1DACF7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21686"/>
              </p:ext>
            </p:extLst>
          </p:nvPr>
        </p:nvGraphicFramePr>
        <p:xfrm>
          <a:off x="6096000" y="2792994"/>
          <a:ext cx="11555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DE47585-E77E-12CC-5CF0-E03B1E8C9EE4}"/>
              </a:ext>
            </a:extLst>
          </p:cNvPr>
          <p:cNvGraphicFramePr>
            <a:graphicFrameLocks noGrp="1"/>
          </p:cNvGraphicFramePr>
          <p:nvPr/>
        </p:nvGraphicFramePr>
        <p:xfrm>
          <a:off x="7344229" y="2531577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757DC8A3-8B41-0E48-695E-5344FADF9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30483"/>
              </p:ext>
            </p:extLst>
          </p:nvPr>
        </p:nvGraphicFramePr>
        <p:xfrm>
          <a:off x="7337577" y="2792994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9C6489-7453-5DE5-D998-457362DA9EBA}"/>
              </a:ext>
            </a:extLst>
          </p:cNvPr>
          <p:cNvSpPr txBox="1"/>
          <p:nvPr/>
        </p:nvSpPr>
        <p:spPr>
          <a:xfrm>
            <a:off x="1547695" y="1298907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L: 2*</a:t>
            </a:r>
            <a:r>
              <a:rPr lang="en-US" sz="2800" dirty="0" err="1"/>
              <a:t>x+y</a:t>
            </a:r>
            <a:r>
              <a:rPr lang="en-US" sz="2800" dirty="0"/>
              <a:t>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4EF9D-F6E2-7357-4814-2B28C9DD14C1}"/>
              </a:ext>
            </a:extLst>
          </p:cNvPr>
          <p:cNvSpPr txBox="1"/>
          <p:nvPr/>
        </p:nvSpPr>
        <p:spPr>
          <a:xfrm>
            <a:off x="5685650" y="271426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025B7C-7939-82DE-3236-985ED3D0BE6A}"/>
              </a:ext>
            </a:extLst>
          </p:cNvPr>
          <p:cNvSpPr/>
          <p:nvPr/>
        </p:nvSpPr>
        <p:spPr>
          <a:xfrm>
            <a:off x="2503727" y="3398356"/>
            <a:ext cx="1280708" cy="89228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41947D-5A28-CB18-2717-0F8BD7A21D71}"/>
              </a:ext>
            </a:extLst>
          </p:cNvPr>
          <p:cNvSpPr txBox="1"/>
          <p:nvPr/>
        </p:nvSpPr>
        <p:spPr>
          <a:xfrm>
            <a:off x="622945" y="5911720"/>
            <a:ext cx="46591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 = -10; sum(b) =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3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; sum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(c) = 30; 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F16615-4BEF-C264-946F-34BEEE50380C}"/>
              </a:ext>
            </a:extLst>
          </p:cNvPr>
          <p:cNvSpPr txBox="1"/>
          <p:nvPr/>
        </p:nvSpPr>
        <p:spPr>
          <a:xfrm>
            <a:off x="3662520" y="3704748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13C89A1-EE33-332C-7B2D-3CDEBB3E199C}"/>
              </a:ext>
            </a:extLst>
          </p:cNvPr>
          <p:cNvSpPr/>
          <p:nvPr/>
        </p:nvSpPr>
        <p:spPr>
          <a:xfrm>
            <a:off x="3696883" y="2610075"/>
            <a:ext cx="861630" cy="8189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BEBCAA-4D6B-C6CB-B893-43202762A012}"/>
              </a:ext>
            </a:extLst>
          </p:cNvPr>
          <p:cNvSpPr/>
          <p:nvPr/>
        </p:nvSpPr>
        <p:spPr>
          <a:xfrm>
            <a:off x="1708737" y="2625442"/>
            <a:ext cx="861630" cy="8189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00D8C0-AA53-F575-E313-88F7024AD490}"/>
              </a:ext>
            </a:extLst>
          </p:cNvPr>
          <p:cNvSpPr txBox="1"/>
          <p:nvPr/>
        </p:nvSpPr>
        <p:spPr>
          <a:xfrm>
            <a:off x="1497431" y="238825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40D191-B012-5254-B369-56F891B34B27}"/>
              </a:ext>
            </a:extLst>
          </p:cNvPr>
          <p:cNvSpPr txBox="1"/>
          <p:nvPr/>
        </p:nvSpPr>
        <p:spPr>
          <a:xfrm>
            <a:off x="4594344" y="261007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8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D0F3F-6A98-FC54-BC68-034A303C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1BB9-644A-7456-8E64-916CFEC3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Field (b = -2)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AFFC1-925E-4D7F-7250-4623DE50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5D498B-0D22-202F-5240-878F704E1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37272"/>
              </p:ext>
            </p:extLst>
          </p:nvPr>
        </p:nvGraphicFramePr>
        <p:xfrm>
          <a:off x="1771751" y="2652852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A558D1-511C-2102-7834-F8423F140B68}"/>
              </a:ext>
            </a:extLst>
          </p:cNvPr>
          <p:cNvGraphicFramePr>
            <a:graphicFrameLocks noGrp="1"/>
          </p:cNvGraphicFramePr>
          <p:nvPr/>
        </p:nvGraphicFramePr>
        <p:xfrm>
          <a:off x="1771751" y="2331673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895ED8-5959-A88D-E85F-A3671765D7B8}"/>
              </a:ext>
            </a:extLst>
          </p:cNvPr>
          <p:cNvGraphicFramePr>
            <a:graphicFrameLocks noGrp="1"/>
          </p:cNvGraphicFramePr>
          <p:nvPr/>
        </p:nvGraphicFramePr>
        <p:xfrm>
          <a:off x="1381331" y="2652852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A9E2BFC6-1ECA-752D-4E50-03642621A892}"/>
              </a:ext>
            </a:extLst>
          </p:cNvPr>
          <p:cNvGraphicFramePr>
            <a:graphicFrameLocks noGrp="1"/>
          </p:cNvGraphicFramePr>
          <p:nvPr/>
        </p:nvGraphicFramePr>
        <p:xfrm>
          <a:off x="7351179" y="1829887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273782B1-3273-D5C0-B7BE-101BC9DBB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66122"/>
              </p:ext>
            </p:extLst>
          </p:nvPr>
        </p:nvGraphicFramePr>
        <p:xfrm>
          <a:off x="6096000" y="2792994"/>
          <a:ext cx="11555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9CD7F086-79C2-3426-CF8E-C11BFDDB5A96}"/>
              </a:ext>
            </a:extLst>
          </p:cNvPr>
          <p:cNvGraphicFramePr>
            <a:graphicFrameLocks noGrp="1"/>
          </p:cNvGraphicFramePr>
          <p:nvPr/>
        </p:nvGraphicFramePr>
        <p:xfrm>
          <a:off x="7344229" y="2531577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696E3C7C-A3D6-37B3-0947-AEAB4EDD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37447"/>
              </p:ext>
            </p:extLst>
          </p:nvPr>
        </p:nvGraphicFramePr>
        <p:xfrm>
          <a:off x="7337577" y="2792994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8A7A7C-98F3-5DFC-BD04-3967F98804C9}"/>
              </a:ext>
            </a:extLst>
          </p:cNvPr>
          <p:cNvSpPr txBox="1"/>
          <p:nvPr/>
        </p:nvSpPr>
        <p:spPr>
          <a:xfrm>
            <a:off x="1381331" y="1239338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L: 2*</a:t>
            </a:r>
            <a:r>
              <a:rPr lang="en-US" sz="2800" dirty="0" err="1"/>
              <a:t>x+y</a:t>
            </a:r>
            <a:r>
              <a:rPr lang="en-US" sz="2800" dirty="0"/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FC9C7-69F5-F8ED-025D-DD34B3F1D464}"/>
              </a:ext>
            </a:extLst>
          </p:cNvPr>
          <p:cNvSpPr txBox="1"/>
          <p:nvPr/>
        </p:nvSpPr>
        <p:spPr>
          <a:xfrm>
            <a:off x="5685650" y="271426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7E92A-A1B9-E588-2C5B-578B1167E3CD}"/>
              </a:ext>
            </a:extLst>
          </p:cNvPr>
          <p:cNvSpPr txBox="1"/>
          <p:nvPr/>
        </p:nvSpPr>
        <p:spPr>
          <a:xfrm>
            <a:off x="8545808" y="2714264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F1542-F604-3A85-33F1-5084B23A78B5}"/>
              </a:ext>
            </a:extLst>
          </p:cNvPr>
          <p:cNvSpPr txBox="1"/>
          <p:nvPr/>
        </p:nvSpPr>
        <p:spPr>
          <a:xfrm>
            <a:off x="7692051" y="2500273"/>
            <a:ext cx="69097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ReLU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≈ </a:t>
            </a:r>
            <a:endParaRPr lang="en-US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1EC0A0-1FDD-C058-00CB-32A2BB3CB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94177"/>
              </p:ext>
            </p:extLst>
          </p:nvPr>
        </p:nvGraphicFramePr>
        <p:xfrm>
          <a:off x="8095021" y="2792994"/>
          <a:ext cx="3851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94791909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79966688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F4945-73D9-0078-B34F-5FC16EBC7550}"/>
              </a:ext>
            </a:extLst>
          </p:cNvPr>
          <p:cNvSpPr txBox="1"/>
          <p:nvPr/>
        </p:nvSpPr>
        <p:spPr>
          <a:xfrm>
            <a:off x="3610181" y="1239338"/>
            <a:ext cx="287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ReLU(2*</a:t>
            </a:r>
            <a:r>
              <a:rPr lang="en-US" sz="2800" dirty="0" err="1"/>
              <a:t>x+y</a:t>
            </a:r>
            <a:r>
              <a:rPr lang="en-US" sz="2800" dirty="0"/>
              <a:t> – 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F378DF-DEEF-D988-5FDD-E1BF93319E19}"/>
              </a:ext>
            </a:extLst>
          </p:cNvPr>
          <p:cNvSpPr txBox="1"/>
          <p:nvPr/>
        </p:nvSpPr>
        <p:spPr>
          <a:xfrm>
            <a:off x="4624232" y="2594751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F6BAEA-7298-E2F3-EF11-CBDD87C17DF7}"/>
              </a:ext>
            </a:extLst>
          </p:cNvPr>
          <p:cNvSpPr/>
          <p:nvPr/>
        </p:nvSpPr>
        <p:spPr>
          <a:xfrm>
            <a:off x="3670567" y="2621583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664BA-7A01-1CB0-0781-37B262772BD5}"/>
              </a:ext>
            </a:extLst>
          </p:cNvPr>
          <p:cNvSpPr txBox="1"/>
          <p:nvPr/>
        </p:nvSpPr>
        <p:spPr>
          <a:xfrm>
            <a:off x="4648872" y="4159223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1DBBD-9500-D82A-438E-7F15B308A12E}"/>
              </a:ext>
            </a:extLst>
          </p:cNvPr>
          <p:cNvSpPr/>
          <p:nvPr/>
        </p:nvSpPr>
        <p:spPr>
          <a:xfrm>
            <a:off x="3695207" y="4186055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DEA6CD-AA16-C8BF-5841-FB4C64C09A79}"/>
              </a:ext>
            </a:extLst>
          </p:cNvPr>
          <p:cNvSpPr txBox="1"/>
          <p:nvPr/>
        </p:nvSpPr>
        <p:spPr>
          <a:xfrm>
            <a:off x="2852976" y="2291036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EEA718-1481-EC68-B365-6D341D1B8A67}"/>
              </a:ext>
            </a:extLst>
          </p:cNvPr>
          <p:cNvSpPr/>
          <p:nvPr/>
        </p:nvSpPr>
        <p:spPr>
          <a:xfrm>
            <a:off x="2852976" y="2621583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0FBCAD-EE66-A6DC-F93D-B1DC14F81AAB}"/>
              </a:ext>
            </a:extLst>
          </p:cNvPr>
          <p:cNvSpPr txBox="1"/>
          <p:nvPr/>
        </p:nvSpPr>
        <p:spPr>
          <a:xfrm>
            <a:off x="622945" y="5911720"/>
            <a:ext cx="46591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 = 7; sum(b) = 22; sum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(c) = 6; 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C789F6-00A4-A7C3-681B-0B639AF4BBAF}"/>
              </a:ext>
            </a:extLst>
          </p:cNvPr>
          <p:cNvSpPr txBox="1"/>
          <p:nvPr/>
        </p:nvSpPr>
        <p:spPr>
          <a:xfrm>
            <a:off x="2515271" y="416567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A10BB-6E57-CE03-224B-90029DF5F037}"/>
              </a:ext>
            </a:extLst>
          </p:cNvPr>
          <p:cNvSpPr/>
          <p:nvPr/>
        </p:nvSpPr>
        <p:spPr>
          <a:xfrm>
            <a:off x="2870787" y="4192506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8DA60E-D495-86AB-F0B3-E212C0E55DDB}"/>
              </a:ext>
            </a:extLst>
          </p:cNvPr>
          <p:cNvGrpSpPr/>
          <p:nvPr/>
        </p:nvGrpSpPr>
        <p:grpSpPr>
          <a:xfrm>
            <a:off x="1842385" y="5624532"/>
            <a:ext cx="283320" cy="702720"/>
            <a:chOff x="1842385" y="5624532"/>
            <a:chExt cx="283320" cy="70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9C17CB-883C-6584-5410-29A5F3FF82CB}"/>
                    </a:ext>
                  </a:extLst>
                </p14:cNvPr>
                <p14:cNvContentPartPr/>
                <p14:nvPr/>
              </p14:nvContentPartPr>
              <p14:xfrm>
                <a:off x="1842385" y="5946732"/>
                <a:ext cx="260280" cy="347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9C17CB-883C-6584-5410-29A5F3FF82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31945" y="5936292"/>
                  <a:ext cx="2815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F68A00-6F9B-FE02-A9E5-EAD5EBFCA728}"/>
                    </a:ext>
                  </a:extLst>
                </p14:cNvPr>
                <p14:cNvContentPartPr/>
                <p14:nvPr/>
              </p14:nvContentPartPr>
              <p14:xfrm>
                <a:off x="1902145" y="5982732"/>
                <a:ext cx="148680" cy="344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F68A00-6F9B-FE02-A9E5-EAD5EBFCA7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1345" y="5972292"/>
                  <a:ext cx="169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D36606-DCE2-7A26-DCA1-9867E214A1A4}"/>
                    </a:ext>
                  </a:extLst>
                </p14:cNvPr>
                <p14:cNvContentPartPr/>
                <p14:nvPr/>
              </p14:nvContentPartPr>
              <p14:xfrm>
                <a:off x="1902865" y="5624532"/>
                <a:ext cx="222840" cy="294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D36606-DCE2-7A26-DCA1-9867E214A1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8465" y="5610132"/>
                  <a:ext cx="251280" cy="32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953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7200"/>
              <a:t>Generative Adversarial Network (GAN)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CSCI 5722/4722: Computer Vision</a:t>
            </a:r>
          </a:p>
          <a:p>
            <a:r>
              <a:rPr lang="en-US"/>
              <a:t>Spring 2024</a:t>
            </a:r>
          </a:p>
          <a:p>
            <a:r>
              <a:rPr lang="en-US"/>
              <a:t>Dr. Tom Yeh</a:t>
            </a:r>
          </a:p>
          <a:p>
            <a:r>
              <a:rPr lang="en-US"/>
              <a:t>Dr. Mehdi </a:t>
            </a:r>
            <a:r>
              <a:rPr lang="en-US" err="1"/>
              <a:t>Moghari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7A57F-2C5F-8136-0778-9E66C84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0BD86-185F-3612-8CA8-41EDEFC54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9D1E-BD3A-E94F-82FA-D27252B6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Logit Field (b = 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A7D57-8AEB-EA23-A489-556F80C2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3E70A8-B87F-891F-EA1D-8FA4D1BB0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25641"/>
              </p:ext>
            </p:extLst>
          </p:nvPr>
        </p:nvGraphicFramePr>
        <p:xfrm>
          <a:off x="1771751" y="2652852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3C3DD3-7B8B-76A9-0452-99A606DC3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79967"/>
              </p:ext>
            </p:extLst>
          </p:nvPr>
        </p:nvGraphicFramePr>
        <p:xfrm>
          <a:off x="1771751" y="2331673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5C7016-EE93-09F6-BE52-26E8B6CFC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09103"/>
              </p:ext>
            </p:extLst>
          </p:nvPr>
        </p:nvGraphicFramePr>
        <p:xfrm>
          <a:off x="1381331" y="2652852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4AE413FF-20F3-E31C-CE82-09F8F14AC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54736"/>
              </p:ext>
            </p:extLst>
          </p:nvPr>
        </p:nvGraphicFramePr>
        <p:xfrm>
          <a:off x="7351179" y="1829887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54D77C39-D681-A9BA-733D-4A6BCE250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4370"/>
              </p:ext>
            </p:extLst>
          </p:nvPr>
        </p:nvGraphicFramePr>
        <p:xfrm>
          <a:off x="6096000" y="2792994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489262B0-FAAE-9823-83AE-2E46D8EF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17286"/>
              </p:ext>
            </p:extLst>
          </p:nvPr>
        </p:nvGraphicFramePr>
        <p:xfrm>
          <a:off x="7344229" y="2531577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DB7D13D7-D09A-25D7-241C-49D72DA03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71217"/>
              </p:ext>
            </p:extLst>
          </p:nvPr>
        </p:nvGraphicFramePr>
        <p:xfrm>
          <a:off x="7337577" y="2792994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DFC31EC1-1E03-3558-C7F9-960433AE4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60607"/>
              </p:ext>
            </p:extLst>
          </p:nvPr>
        </p:nvGraphicFramePr>
        <p:xfrm>
          <a:off x="7980060" y="2791678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C335B8B-BBBF-E154-993D-DA0217260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73842"/>
              </p:ext>
            </p:extLst>
          </p:nvPr>
        </p:nvGraphicFramePr>
        <p:xfrm>
          <a:off x="6464567" y="3810490"/>
          <a:ext cx="12827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59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D4BEC86-5E2A-85A0-12E4-619EC4379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81526"/>
              </p:ext>
            </p:extLst>
          </p:nvPr>
        </p:nvGraphicFramePr>
        <p:xfrm>
          <a:off x="7980060" y="3801922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6715222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9194263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48F418-FFCE-1C80-A6DE-D12B88DD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36077"/>
              </p:ext>
            </p:extLst>
          </p:nvPr>
        </p:nvGraphicFramePr>
        <p:xfrm>
          <a:off x="7984649" y="3481689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63EC9D6-4E7B-293D-F22B-23FE900A650A}"/>
              </a:ext>
            </a:extLst>
          </p:cNvPr>
          <p:cNvGrpSpPr/>
          <p:nvPr/>
        </p:nvGrpSpPr>
        <p:grpSpPr>
          <a:xfrm>
            <a:off x="1040238" y="4197861"/>
            <a:ext cx="3539222" cy="433421"/>
            <a:chOff x="5597329" y="4934059"/>
            <a:chExt cx="3539222" cy="43342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917E46-4170-2F6D-D329-3E1009601331}"/>
                </a:ext>
              </a:extLst>
            </p:cNvPr>
            <p:cNvSpPr/>
            <p:nvPr/>
          </p:nvSpPr>
          <p:spPr>
            <a:xfrm>
              <a:off x="5941572" y="4934059"/>
              <a:ext cx="3194979" cy="43342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1F16EA-796C-732F-AF7C-A2907A312061}"/>
                </a:ext>
              </a:extLst>
            </p:cNvPr>
            <p:cNvSpPr txBox="1"/>
            <p:nvPr/>
          </p:nvSpPr>
          <p:spPr>
            <a:xfrm>
              <a:off x="5597329" y="4966838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A76C7B-996C-CA76-4247-25D4CE0AC92C}"/>
              </a:ext>
            </a:extLst>
          </p:cNvPr>
          <p:cNvGrpSpPr/>
          <p:nvPr/>
        </p:nvGrpSpPr>
        <p:grpSpPr>
          <a:xfrm>
            <a:off x="2537186" y="2340568"/>
            <a:ext cx="393242" cy="3516087"/>
            <a:chOff x="5893297" y="2251503"/>
            <a:chExt cx="393242" cy="35160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777334-3CBF-B28C-1B00-348D23ECB9A4}"/>
                </a:ext>
              </a:extLst>
            </p:cNvPr>
            <p:cNvSpPr/>
            <p:nvPr/>
          </p:nvSpPr>
          <p:spPr>
            <a:xfrm>
              <a:off x="5893297" y="2251503"/>
              <a:ext cx="393242" cy="311597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72FC76-8DB3-2CAB-D76A-8B46E90A2119}"/>
                </a:ext>
              </a:extLst>
            </p:cNvPr>
            <p:cNvSpPr txBox="1"/>
            <p:nvPr/>
          </p:nvSpPr>
          <p:spPr>
            <a:xfrm>
              <a:off x="5937514" y="5367480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5B9839-D78E-F71B-935A-951E59C9F956}"/>
              </a:ext>
            </a:extLst>
          </p:cNvPr>
          <p:cNvSpPr txBox="1"/>
          <p:nvPr/>
        </p:nvSpPr>
        <p:spPr>
          <a:xfrm>
            <a:off x="1133475" y="1098700"/>
            <a:ext cx="43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8B0C4E-26A2-76D9-33A0-61C8835A15D7}"/>
              </a:ext>
            </a:extLst>
          </p:cNvPr>
          <p:cNvSpPr txBox="1"/>
          <p:nvPr/>
        </p:nvSpPr>
        <p:spPr>
          <a:xfrm>
            <a:off x="1121445" y="153610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H:</a:t>
            </a:r>
          </a:p>
        </p:txBody>
      </p:sp>
    </p:spTree>
    <p:extLst>
      <p:ext uri="{BB962C8B-B14F-4D97-AF65-F5344CB8AC3E}">
        <p14:creationId xmlns:p14="http://schemas.microsoft.com/office/powerpoint/2010/main" val="3596269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DB7F-C34F-CFF2-F99F-6837D391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EF1C-6024-BC54-B6BD-6EA99E90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Logit Field (b = -3)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602D8-C3D8-E9D7-395E-FAFDD363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13726-6C5C-8DD3-E047-57BF432DAFEE}"/>
              </a:ext>
            </a:extLst>
          </p:cNvPr>
          <p:cNvGraphicFramePr>
            <a:graphicFrameLocks noGrp="1"/>
          </p:cNvGraphicFramePr>
          <p:nvPr/>
        </p:nvGraphicFramePr>
        <p:xfrm>
          <a:off x="1771751" y="2652852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E7A393-140E-DEF5-09D6-030FAE5CE451}"/>
              </a:ext>
            </a:extLst>
          </p:cNvPr>
          <p:cNvGraphicFramePr>
            <a:graphicFrameLocks noGrp="1"/>
          </p:cNvGraphicFramePr>
          <p:nvPr/>
        </p:nvGraphicFramePr>
        <p:xfrm>
          <a:off x="1771751" y="2331673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B25225-86C1-4D59-8B30-B320CD5A9BED}"/>
              </a:ext>
            </a:extLst>
          </p:cNvPr>
          <p:cNvGraphicFramePr>
            <a:graphicFrameLocks noGrp="1"/>
          </p:cNvGraphicFramePr>
          <p:nvPr/>
        </p:nvGraphicFramePr>
        <p:xfrm>
          <a:off x="1381331" y="2652852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019FF783-89F9-7807-8EDF-60F707828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375"/>
              </p:ext>
            </p:extLst>
          </p:nvPr>
        </p:nvGraphicFramePr>
        <p:xfrm>
          <a:off x="7351179" y="1829887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0EAB7AF4-174D-BD61-F5FA-901FB878880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92994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D82CD34D-C70E-7D7C-6653-7A84B970500D}"/>
              </a:ext>
            </a:extLst>
          </p:cNvPr>
          <p:cNvGraphicFramePr>
            <a:graphicFrameLocks noGrp="1"/>
          </p:cNvGraphicFramePr>
          <p:nvPr/>
        </p:nvGraphicFramePr>
        <p:xfrm>
          <a:off x="7344229" y="2531577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BD4A0FE7-7E0A-52E5-8A28-F0BB14F85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50980"/>
              </p:ext>
            </p:extLst>
          </p:nvPr>
        </p:nvGraphicFramePr>
        <p:xfrm>
          <a:off x="7337577" y="2792994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289D8B8B-C7EF-5CF1-36CF-9F94FFC72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52699"/>
              </p:ext>
            </p:extLst>
          </p:nvPr>
        </p:nvGraphicFramePr>
        <p:xfrm>
          <a:off x="7980060" y="2791678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6478BA8-853C-D213-3658-C8C7A38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41620"/>
              </p:ext>
            </p:extLst>
          </p:nvPr>
        </p:nvGraphicFramePr>
        <p:xfrm>
          <a:off x="6464567" y="3810490"/>
          <a:ext cx="12827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59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3E9F52E-EAED-2C4C-E886-FEDA1621C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12601"/>
              </p:ext>
            </p:extLst>
          </p:nvPr>
        </p:nvGraphicFramePr>
        <p:xfrm>
          <a:off x="7980060" y="3801922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6715222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9194263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235519E-6D2B-3384-AE16-B96CFF2F9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19771"/>
              </p:ext>
            </p:extLst>
          </p:nvPr>
        </p:nvGraphicFramePr>
        <p:xfrm>
          <a:off x="7984649" y="3481689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4447077-8CA8-55DA-B9A1-A666E5AAC64D}"/>
              </a:ext>
            </a:extLst>
          </p:cNvPr>
          <p:cNvSpPr txBox="1"/>
          <p:nvPr/>
        </p:nvSpPr>
        <p:spPr>
          <a:xfrm>
            <a:off x="3079250" y="1038388"/>
            <a:ext cx="2214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: ReLU(x+1) </a:t>
            </a:r>
          </a:p>
          <a:p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: ReLU(y+1)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8CBDF-7CD2-77D1-D7E4-3B9614E2797A}"/>
              </a:ext>
            </a:extLst>
          </p:cNvPr>
          <p:cNvSpPr txBox="1"/>
          <p:nvPr/>
        </p:nvSpPr>
        <p:spPr>
          <a:xfrm>
            <a:off x="797094" y="1087014"/>
            <a:ext cx="13853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V: x = -1</a:t>
            </a:r>
          </a:p>
          <a:p>
            <a:r>
              <a:rPr lang="en-US" sz="2800" dirty="0"/>
              <a:t>H: y = 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270EC-526B-DF36-0114-AE82666B60C6}"/>
              </a:ext>
            </a:extLst>
          </p:cNvPr>
          <p:cNvSpPr txBox="1"/>
          <p:nvPr/>
        </p:nvSpPr>
        <p:spPr>
          <a:xfrm>
            <a:off x="5993003" y="1018657"/>
            <a:ext cx="251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 = a</a:t>
            </a:r>
            <a:r>
              <a:rPr lang="en-US" sz="2800" baseline="-25000" dirty="0"/>
              <a:t>1</a:t>
            </a:r>
            <a:r>
              <a:rPr lang="en-US" sz="2800" dirty="0"/>
              <a:t>+a</a:t>
            </a:r>
            <a:r>
              <a:rPr lang="en-US" sz="2800" baseline="-25000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CC5C6D-D43E-1707-CDD9-5875117AAFBC}"/>
              </a:ext>
            </a:extLst>
          </p:cNvPr>
          <p:cNvGrpSpPr/>
          <p:nvPr/>
        </p:nvGrpSpPr>
        <p:grpSpPr>
          <a:xfrm>
            <a:off x="1040238" y="4197861"/>
            <a:ext cx="3539222" cy="433421"/>
            <a:chOff x="5597329" y="4934059"/>
            <a:chExt cx="3539222" cy="43342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FE5D79-7B7F-BAF6-05F9-33BFB227094E}"/>
                </a:ext>
              </a:extLst>
            </p:cNvPr>
            <p:cNvSpPr/>
            <p:nvPr/>
          </p:nvSpPr>
          <p:spPr>
            <a:xfrm>
              <a:off x="5941572" y="4934059"/>
              <a:ext cx="3194979" cy="43342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2FA7DE-D526-BBF7-7FF1-1FC84B6FF047}"/>
                </a:ext>
              </a:extLst>
            </p:cNvPr>
            <p:cNvSpPr txBox="1"/>
            <p:nvPr/>
          </p:nvSpPr>
          <p:spPr>
            <a:xfrm>
              <a:off x="5597329" y="4966838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68980C-0F98-6A59-1F52-02DA43CA52A4}"/>
              </a:ext>
            </a:extLst>
          </p:cNvPr>
          <p:cNvGrpSpPr/>
          <p:nvPr/>
        </p:nvGrpSpPr>
        <p:grpSpPr>
          <a:xfrm>
            <a:off x="2537186" y="2340568"/>
            <a:ext cx="393242" cy="3516087"/>
            <a:chOff x="5893297" y="2251503"/>
            <a:chExt cx="393242" cy="351608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0B1259-9B26-DD06-986B-9D9A3D680DE5}"/>
                </a:ext>
              </a:extLst>
            </p:cNvPr>
            <p:cNvSpPr/>
            <p:nvPr/>
          </p:nvSpPr>
          <p:spPr>
            <a:xfrm>
              <a:off x="5893297" y="2251503"/>
              <a:ext cx="393242" cy="311597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41D136-881D-CFDF-8DA3-EC86BE4D360D}"/>
                </a:ext>
              </a:extLst>
            </p:cNvPr>
            <p:cNvSpPr txBox="1"/>
            <p:nvPr/>
          </p:nvSpPr>
          <p:spPr>
            <a:xfrm>
              <a:off x="5937514" y="5367480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1940D7B-D874-215A-728C-212722FFBC69}"/>
              </a:ext>
            </a:extLst>
          </p:cNvPr>
          <p:cNvSpPr txBox="1"/>
          <p:nvPr/>
        </p:nvSpPr>
        <p:spPr>
          <a:xfrm>
            <a:off x="5625591" y="268855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endParaRPr lang="en-US" sz="2800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867E98-2AA8-17ED-2388-1B3C724F25AB}"/>
              </a:ext>
            </a:extLst>
          </p:cNvPr>
          <p:cNvSpPr txBox="1"/>
          <p:nvPr/>
        </p:nvSpPr>
        <p:spPr>
          <a:xfrm>
            <a:off x="5610543" y="309848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endParaRPr lang="en-US" sz="2800" baseline="-25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A1B7C6-2E21-3D7A-B6CA-205DC813AADA}"/>
              </a:ext>
            </a:extLst>
          </p:cNvPr>
          <p:cNvSpPr txBox="1"/>
          <p:nvPr/>
        </p:nvSpPr>
        <p:spPr>
          <a:xfrm>
            <a:off x="8382130" y="2646146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72CB65-0818-84EE-27B8-92DA9B2E1644}"/>
              </a:ext>
            </a:extLst>
          </p:cNvPr>
          <p:cNvSpPr txBox="1"/>
          <p:nvPr/>
        </p:nvSpPr>
        <p:spPr>
          <a:xfrm>
            <a:off x="8396266" y="3056078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0CF5EB-981B-A2F1-1EC5-AE0E084D88E8}"/>
              </a:ext>
            </a:extLst>
          </p:cNvPr>
          <p:cNvSpPr txBox="1"/>
          <p:nvPr/>
        </p:nvSpPr>
        <p:spPr>
          <a:xfrm>
            <a:off x="8387175" y="3696602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US" sz="2800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D82AB5-17F9-E71A-1D68-5570122C0213}"/>
              </a:ext>
            </a:extLst>
          </p:cNvPr>
          <p:cNvSpPr txBox="1"/>
          <p:nvPr/>
        </p:nvSpPr>
        <p:spPr>
          <a:xfrm>
            <a:off x="7692051" y="2500273"/>
            <a:ext cx="69097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ReLU</a:t>
            </a:r>
          </a:p>
          <a:p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≈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20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7B5A4-9244-E176-B087-0EBC4B5F6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C345A0F-E72A-E2C2-CDDE-314803273C9F}"/>
              </a:ext>
            </a:extLst>
          </p:cNvPr>
          <p:cNvSpPr txBox="1"/>
          <p:nvPr/>
        </p:nvSpPr>
        <p:spPr>
          <a:xfrm>
            <a:off x="7692051" y="2500273"/>
            <a:ext cx="69097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ReLU</a:t>
            </a:r>
          </a:p>
          <a:p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≈ 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1DEC0-F4CB-E8F4-D9E9-CFED5560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Logit Field (b = 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3E0F2-5DDC-F657-3C66-457F3FEF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1AAD59-4150-D1CE-A618-9006E71F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34248"/>
              </p:ext>
            </p:extLst>
          </p:nvPr>
        </p:nvGraphicFramePr>
        <p:xfrm>
          <a:off x="1771751" y="2652852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8496A6-028F-B9D8-AAA6-EEA4D6F2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13478"/>
              </p:ext>
            </p:extLst>
          </p:nvPr>
        </p:nvGraphicFramePr>
        <p:xfrm>
          <a:off x="1771751" y="2331673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B29297-059A-F9F1-7757-F5BC57EAF3F6}"/>
              </a:ext>
            </a:extLst>
          </p:cNvPr>
          <p:cNvGraphicFramePr>
            <a:graphicFrameLocks noGrp="1"/>
          </p:cNvGraphicFramePr>
          <p:nvPr/>
        </p:nvGraphicFramePr>
        <p:xfrm>
          <a:off x="1381331" y="2652852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B6C779E7-6852-3051-DE80-C9AC8A983E86}"/>
              </a:ext>
            </a:extLst>
          </p:cNvPr>
          <p:cNvGraphicFramePr>
            <a:graphicFrameLocks noGrp="1"/>
          </p:cNvGraphicFramePr>
          <p:nvPr/>
        </p:nvGraphicFramePr>
        <p:xfrm>
          <a:off x="7351179" y="1829887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E6B4256-A972-802F-8E88-B5FF9E4B2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20846"/>
              </p:ext>
            </p:extLst>
          </p:nvPr>
        </p:nvGraphicFramePr>
        <p:xfrm>
          <a:off x="6096000" y="2792994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EBB9B19C-615A-E877-9829-59D663A0A941}"/>
              </a:ext>
            </a:extLst>
          </p:cNvPr>
          <p:cNvGraphicFramePr>
            <a:graphicFrameLocks noGrp="1"/>
          </p:cNvGraphicFramePr>
          <p:nvPr/>
        </p:nvGraphicFramePr>
        <p:xfrm>
          <a:off x="7344229" y="2531577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C66ED946-1474-D43D-6358-BC8946500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14421"/>
              </p:ext>
            </p:extLst>
          </p:nvPr>
        </p:nvGraphicFramePr>
        <p:xfrm>
          <a:off x="7337577" y="2792994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888946F7-47D6-53F0-2E25-CC8CFDBF7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44700"/>
              </p:ext>
            </p:extLst>
          </p:nvPr>
        </p:nvGraphicFramePr>
        <p:xfrm>
          <a:off x="7980060" y="2791678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C56808-B6A8-21E7-DEFD-E38F50933338}"/>
              </a:ext>
            </a:extLst>
          </p:cNvPr>
          <p:cNvGraphicFramePr>
            <a:graphicFrameLocks noGrp="1"/>
          </p:cNvGraphicFramePr>
          <p:nvPr/>
        </p:nvGraphicFramePr>
        <p:xfrm>
          <a:off x="6464567" y="3810490"/>
          <a:ext cx="12827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59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132F5EE-74AE-C6D2-9394-FCC02C89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36899"/>
              </p:ext>
            </p:extLst>
          </p:nvPr>
        </p:nvGraphicFramePr>
        <p:xfrm>
          <a:off x="7980060" y="3801922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6715222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9194263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F06C89-20DF-AEF3-1751-1E8C278014B6}"/>
              </a:ext>
            </a:extLst>
          </p:cNvPr>
          <p:cNvSpPr txBox="1"/>
          <p:nvPr/>
        </p:nvSpPr>
        <p:spPr>
          <a:xfrm>
            <a:off x="1134397" y="1090834"/>
            <a:ext cx="12747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V: x = 1</a:t>
            </a:r>
          </a:p>
          <a:p>
            <a:r>
              <a:rPr lang="en-US" sz="2800" dirty="0"/>
              <a:t>H: y =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062C8D-CA9B-452D-7F34-02C38B419B54}"/>
              </a:ext>
            </a:extLst>
          </p:cNvPr>
          <p:cNvGrpSpPr/>
          <p:nvPr/>
        </p:nvGrpSpPr>
        <p:grpSpPr>
          <a:xfrm>
            <a:off x="975731" y="5527833"/>
            <a:ext cx="3539222" cy="433421"/>
            <a:chOff x="5597329" y="4934059"/>
            <a:chExt cx="3539222" cy="4334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F4D37D-9F39-01C9-A2D2-17A95BBF9014}"/>
                </a:ext>
              </a:extLst>
            </p:cNvPr>
            <p:cNvSpPr/>
            <p:nvPr/>
          </p:nvSpPr>
          <p:spPr>
            <a:xfrm>
              <a:off x="5941572" y="4934059"/>
              <a:ext cx="3194979" cy="43342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2C41E7-204E-2237-9A38-3A93F7CDD289}"/>
                </a:ext>
              </a:extLst>
            </p:cNvPr>
            <p:cNvSpPr txBox="1"/>
            <p:nvPr/>
          </p:nvSpPr>
          <p:spPr>
            <a:xfrm>
              <a:off x="5597329" y="4966838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A5C0FE-62FC-452E-B477-E5D9CEA80DCE}"/>
              </a:ext>
            </a:extLst>
          </p:cNvPr>
          <p:cNvGrpSpPr/>
          <p:nvPr/>
        </p:nvGrpSpPr>
        <p:grpSpPr>
          <a:xfrm>
            <a:off x="5015394" y="2501943"/>
            <a:ext cx="393242" cy="3516087"/>
            <a:chOff x="5893297" y="2251503"/>
            <a:chExt cx="393242" cy="35160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52141E-B09A-3F04-2DB4-E4D2606EB1D0}"/>
                </a:ext>
              </a:extLst>
            </p:cNvPr>
            <p:cNvSpPr/>
            <p:nvPr/>
          </p:nvSpPr>
          <p:spPr>
            <a:xfrm>
              <a:off x="5893297" y="2251503"/>
              <a:ext cx="393242" cy="311597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3CA843-F45C-AE3A-DD56-24A20D95B3B5}"/>
                </a:ext>
              </a:extLst>
            </p:cNvPr>
            <p:cNvSpPr txBox="1"/>
            <p:nvPr/>
          </p:nvSpPr>
          <p:spPr>
            <a:xfrm>
              <a:off x="5937514" y="5367480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598486F-DB0F-D91F-802C-11219F846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19771"/>
              </p:ext>
            </p:extLst>
          </p:nvPr>
        </p:nvGraphicFramePr>
        <p:xfrm>
          <a:off x="7984649" y="3481689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7345638-91E1-F5B6-1044-812FB329F24B}"/>
              </a:ext>
            </a:extLst>
          </p:cNvPr>
          <p:cNvSpPr txBox="1"/>
          <p:nvPr/>
        </p:nvSpPr>
        <p:spPr>
          <a:xfrm>
            <a:off x="5596407" y="268855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endParaRPr lang="en-US" sz="28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A69E47-FF4D-1231-19FA-5BC76E22CA0B}"/>
              </a:ext>
            </a:extLst>
          </p:cNvPr>
          <p:cNvSpPr txBox="1"/>
          <p:nvPr/>
        </p:nvSpPr>
        <p:spPr>
          <a:xfrm>
            <a:off x="5610543" y="309848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endParaRPr lang="en-US" sz="28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4A12E0-0767-9ADB-C77C-607B2293DBB6}"/>
              </a:ext>
            </a:extLst>
          </p:cNvPr>
          <p:cNvSpPr txBox="1"/>
          <p:nvPr/>
        </p:nvSpPr>
        <p:spPr>
          <a:xfrm>
            <a:off x="1610905" y="6053409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(Drag H, V to the right places)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543BF3-EFC1-9A59-5BB1-0124E36BCB7B}"/>
              </a:ext>
            </a:extLst>
          </p:cNvPr>
          <p:cNvSpPr txBox="1"/>
          <p:nvPr/>
        </p:nvSpPr>
        <p:spPr>
          <a:xfrm>
            <a:off x="4624232" y="2594751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74E914-DDD0-9498-E293-A9FCAF3DE120}"/>
              </a:ext>
            </a:extLst>
          </p:cNvPr>
          <p:cNvSpPr/>
          <p:nvPr/>
        </p:nvSpPr>
        <p:spPr>
          <a:xfrm>
            <a:off x="3670567" y="2621583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667DE-1A8B-D2C2-5A5A-F2D9A1821C7F}"/>
              </a:ext>
            </a:extLst>
          </p:cNvPr>
          <p:cNvSpPr txBox="1"/>
          <p:nvPr/>
        </p:nvSpPr>
        <p:spPr>
          <a:xfrm>
            <a:off x="6107702" y="5972954"/>
            <a:ext cx="26679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 = 7; sum(b) = 3; 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EC289D-D288-6BC5-DEE9-94612358AE73}"/>
              </a:ext>
            </a:extLst>
          </p:cNvPr>
          <p:cNvSpPr txBox="1"/>
          <p:nvPr/>
        </p:nvSpPr>
        <p:spPr>
          <a:xfrm>
            <a:off x="4632745" y="346854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173457-B835-17A4-9E26-CA35AFE9B4AC}"/>
              </a:ext>
            </a:extLst>
          </p:cNvPr>
          <p:cNvSpPr/>
          <p:nvPr/>
        </p:nvSpPr>
        <p:spPr>
          <a:xfrm>
            <a:off x="3679080" y="3410085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72E361-4AA3-E386-E4C3-1C8CA84A901C}"/>
              </a:ext>
            </a:extLst>
          </p:cNvPr>
          <p:cNvSpPr/>
          <p:nvPr/>
        </p:nvSpPr>
        <p:spPr>
          <a:xfrm>
            <a:off x="2839206" y="3437919"/>
            <a:ext cx="822847" cy="8199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E8A80F-3DDA-8EF0-94D5-888F58432DDC}"/>
              </a:ext>
            </a:extLst>
          </p:cNvPr>
          <p:cNvSpPr txBox="1"/>
          <p:nvPr/>
        </p:nvSpPr>
        <p:spPr>
          <a:xfrm>
            <a:off x="2485211" y="393532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057754-67A3-B98F-3972-A1C186FF8DB5}"/>
              </a:ext>
            </a:extLst>
          </p:cNvPr>
          <p:cNvGrpSpPr/>
          <p:nvPr/>
        </p:nvGrpSpPr>
        <p:grpSpPr>
          <a:xfrm>
            <a:off x="7244433" y="5473923"/>
            <a:ext cx="419400" cy="910440"/>
            <a:chOff x="7244433" y="5473923"/>
            <a:chExt cx="4194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6C9F5A-8706-62C2-5252-C25F30E002B5}"/>
                    </a:ext>
                  </a:extLst>
                </p14:cNvPr>
                <p14:cNvContentPartPr/>
                <p14:nvPr/>
              </p14:nvContentPartPr>
              <p14:xfrm>
                <a:off x="7285473" y="5954163"/>
                <a:ext cx="343800" cy="430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6C9F5A-8706-62C2-5252-C25F30E002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75033" y="5943723"/>
                  <a:ext cx="3650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E94904-85A6-746B-F8FC-DF39559F3DFA}"/>
                    </a:ext>
                  </a:extLst>
                </p14:cNvPr>
                <p14:cNvContentPartPr/>
                <p14:nvPr/>
              </p14:nvContentPartPr>
              <p14:xfrm>
                <a:off x="7363233" y="6015363"/>
                <a:ext cx="299160" cy="36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E94904-85A6-746B-F8FC-DF39559F3D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2793" y="6004563"/>
                  <a:ext cx="320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7CD487-8C05-7350-EE23-BC4B8D818A07}"/>
                    </a:ext>
                  </a:extLst>
                </p14:cNvPr>
                <p14:cNvContentPartPr/>
                <p14:nvPr/>
              </p14:nvContentPartPr>
              <p14:xfrm>
                <a:off x="7244433" y="5479323"/>
                <a:ext cx="104760" cy="321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7CD487-8C05-7350-EE23-BC4B8D818A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33993" y="5468883"/>
                  <a:ext cx="126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4CFB0D-9BA4-BDA3-32FF-AD1917421433}"/>
                    </a:ext>
                  </a:extLst>
                </p14:cNvPr>
                <p14:cNvContentPartPr/>
                <p14:nvPr/>
              </p14:nvContentPartPr>
              <p14:xfrm>
                <a:off x="7379433" y="5473923"/>
                <a:ext cx="284400" cy="34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4CFB0D-9BA4-BDA3-32FF-AD19174214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68993" y="5463483"/>
                  <a:ext cx="30564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80DC31-59F8-D1B4-33DE-FF25CACA3B12}"/>
              </a:ext>
            </a:extLst>
          </p:cNvPr>
          <p:cNvGrpSpPr/>
          <p:nvPr/>
        </p:nvGrpSpPr>
        <p:grpSpPr>
          <a:xfrm>
            <a:off x="8357523" y="5413034"/>
            <a:ext cx="381600" cy="1086120"/>
            <a:chOff x="8357523" y="5413034"/>
            <a:chExt cx="381600" cy="10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E0A598-0A52-E6D0-7B79-77518DF61ED3}"/>
                    </a:ext>
                  </a:extLst>
                </p14:cNvPr>
                <p14:cNvContentPartPr/>
                <p14:nvPr/>
              </p14:nvContentPartPr>
              <p14:xfrm>
                <a:off x="8357523" y="5838914"/>
                <a:ext cx="302400" cy="53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E0A598-0A52-E6D0-7B79-77518DF61E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51403" y="5832794"/>
                  <a:ext cx="3146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2F4094-AAD6-5CD5-908B-87776BF0A6FF}"/>
                    </a:ext>
                  </a:extLst>
                </p14:cNvPr>
                <p14:cNvContentPartPr/>
                <p14:nvPr/>
              </p14:nvContentPartPr>
              <p14:xfrm>
                <a:off x="8425203" y="5962034"/>
                <a:ext cx="298800" cy="537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2F4094-AAD6-5CD5-908B-87776BF0A6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19083" y="5955914"/>
                  <a:ext cx="3110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DE8F80-918B-D31A-4A25-AC1F32B39D0D}"/>
                    </a:ext>
                  </a:extLst>
                </p14:cNvPr>
                <p14:cNvContentPartPr/>
                <p14:nvPr/>
              </p14:nvContentPartPr>
              <p14:xfrm>
                <a:off x="8457963" y="5413034"/>
                <a:ext cx="281160" cy="39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DE8F80-918B-D31A-4A25-AC1F32B39D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51843" y="5406914"/>
                  <a:ext cx="293400" cy="41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326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89E7D-3235-1E2B-F186-F93C4EEE3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C5A89C7-6072-1CE5-3E83-D102D2D54C47}"/>
              </a:ext>
            </a:extLst>
          </p:cNvPr>
          <p:cNvSpPr txBox="1"/>
          <p:nvPr/>
        </p:nvSpPr>
        <p:spPr>
          <a:xfrm>
            <a:off x="7875158" y="3496596"/>
            <a:ext cx="69097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ReLU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≈ 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AB12A-A62C-A4F7-75B8-81512371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Logit Field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662A2-902E-ABCC-FDCC-0B981482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DAE98B-B0BE-D841-D9CC-C652F668E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85777"/>
              </p:ext>
            </p:extLst>
          </p:nvPr>
        </p:nvGraphicFramePr>
        <p:xfrm>
          <a:off x="1810336" y="3118296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44F340-B502-ABD6-6A9A-0BF18CF1A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35700"/>
              </p:ext>
            </p:extLst>
          </p:nvPr>
        </p:nvGraphicFramePr>
        <p:xfrm>
          <a:off x="1810336" y="2797117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1E28A2-1A4E-DC2D-8A34-5B40AB3A4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61626"/>
              </p:ext>
            </p:extLst>
          </p:nvPr>
        </p:nvGraphicFramePr>
        <p:xfrm>
          <a:off x="1419916" y="3118296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4382A664-02F1-4384-2A9A-44AFD7A7D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58142"/>
              </p:ext>
            </p:extLst>
          </p:nvPr>
        </p:nvGraphicFramePr>
        <p:xfrm>
          <a:off x="7534286" y="2826210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822E8CA1-2B3D-C82A-5562-4ACDDDC56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5181"/>
              </p:ext>
            </p:extLst>
          </p:nvPr>
        </p:nvGraphicFramePr>
        <p:xfrm>
          <a:off x="6279107" y="3789317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19B52AC8-CCE0-F350-331F-D7E24AE5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41407"/>
              </p:ext>
            </p:extLst>
          </p:nvPr>
        </p:nvGraphicFramePr>
        <p:xfrm>
          <a:off x="7527336" y="3527900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F00B228F-5201-29C4-6154-9EE2AED6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28968"/>
              </p:ext>
            </p:extLst>
          </p:nvPr>
        </p:nvGraphicFramePr>
        <p:xfrm>
          <a:off x="7520684" y="3789317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EF4EAD0B-C215-D3A2-F597-629A55DBC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44138"/>
              </p:ext>
            </p:extLst>
          </p:nvPr>
        </p:nvGraphicFramePr>
        <p:xfrm>
          <a:off x="8163167" y="3788001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B90C763-2526-5EE1-2279-A053FDF71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10610"/>
              </p:ext>
            </p:extLst>
          </p:nvPr>
        </p:nvGraphicFramePr>
        <p:xfrm>
          <a:off x="6647674" y="4806813"/>
          <a:ext cx="12827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59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7E074A2-6714-6990-813F-CACCFD2B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277"/>
              </p:ext>
            </p:extLst>
          </p:nvPr>
        </p:nvGraphicFramePr>
        <p:xfrm>
          <a:off x="8163167" y="4798245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6715222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9194263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284972-9600-A6A0-D037-881879B8DCD5}"/>
              </a:ext>
            </a:extLst>
          </p:cNvPr>
          <p:cNvSpPr txBox="1"/>
          <p:nvPr/>
        </p:nvSpPr>
        <p:spPr>
          <a:xfrm>
            <a:off x="3079250" y="1038388"/>
            <a:ext cx="24791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: ReLU(x+y-2) </a:t>
            </a:r>
          </a:p>
          <a:p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: ReLU(-x-y-2)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44EDE-6D99-DA88-DD2E-CF6F252978A4}"/>
              </a:ext>
            </a:extLst>
          </p:cNvPr>
          <p:cNvSpPr txBox="1"/>
          <p:nvPr/>
        </p:nvSpPr>
        <p:spPr>
          <a:xfrm>
            <a:off x="5779514" y="3684873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04063-4856-DC6F-DB38-DDA91C2E1393}"/>
              </a:ext>
            </a:extLst>
          </p:cNvPr>
          <p:cNvSpPr txBox="1"/>
          <p:nvPr/>
        </p:nvSpPr>
        <p:spPr>
          <a:xfrm>
            <a:off x="5793650" y="4094805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baseline="-25000" dirty="0"/>
              <a:t>2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D94C8B-D12C-CB26-4EE8-E0762304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93361"/>
              </p:ext>
            </p:extLst>
          </p:nvPr>
        </p:nvGraphicFramePr>
        <p:xfrm>
          <a:off x="8167756" y="4478012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6B0888-2CE0-C1F1-A55B-00F75F5711B8}"/>
              </a:ext>
            </a:extLst>
          </p:cNvPr>
          <p:cNvSpPr txBox="1"/>
          <p:nvPr/>
        </p:nvSpPr>
        <p:spPr>
          <a:xfrm>
            <a:off x="8555190" y="3706565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84866E-EB04-2946-0AD1-2009A68C428D}"/>
              </a:ext>
            </a:extLst>
          </p:cNvPr>
          <p:cNvSpPr txBox="1"/>
          <p:nvPr/>
        </p:nvSpPr>
        <p:spPr>
          <a:xfrm>
            <a:off x="8569326" y="411649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AD4561-A7EF-48E0-4187-6FF836CDBCB5}"/>
              </a:ext>
            </a:extLst>
          </p:cNvPr>
          <p:cNvSpPr txBox="1"/>
          <p:nvPr/>
        </p:nvSpPr>
        <p:spPr>
          <a:xfrm>
            <a:off x="797094" y="1087014"/>
            <a:ext cx="1768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baseline="-25000" dirty="0"/>
              <a:t>1</a:t>
            </a:r>
            <a:r>
              <a:rPr lang="en-US" sz="2800" dirty="0"/>
              <a:t>: </a:t>
            </a:r>
            <a:r>
              <a:rPr lang="en-US" sz="2800" dirty="0" err="1"/>
              <a:t>x+y</a:t>
            </a:r>
            <a:r>
              <a:rPr lang="en-US" sz="2800" dirty="0"/>
              <a:t> = 2</a:t>
            </a:r>
          </a:p>
          <a:p>
            <a:r>
              <a:rPr lang="en-US" sz="2800" dirty="0"/>
              <a:t>L</a:t>
            </a:r>
            <a:r>
              <a:rPr lang="en-US" sz="2800" baseline="-25000" dirty="0"/>
              <a:t>2</a:t>
            </a:r>
            <a:r>
              <a:rPr lang="en-US" sz="2800" dirty="0"/>
              <a:t>: </a:t>
            </a:r>
            <a:r>
              <a:rPr lang="en-US" sz="2800" dirty="0" err="1"/>
              <a:t>x+y</a:t>
            </a:r>
            <a:r>
              <a:rPr lang="en-US" sz="2800" dirty="0"/>
              <a:t> = -2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A0F273-9A3A-8ED0-4DDE-1D713247F31D}"/>
              </a:ext>
            </a:extLst>
          </p:cNvPr>
          <p:cNvSpPr txBox="1"/>
          <p:nvPr/>
        </p:nvSpPr>
        <p:spPr>
          <a:xfrm>
            <a:off x="5993003" y="1018657"/>
            <a:ext cx="251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z: a</a:t>
            </a:r>
            <a:r>
              <a:rPr lang="en-US" sz="2800" baseline="-25000" dirty="0"/>
              <a:t>1</a:t>
            </a:r>
            <a:r>
              <a:rPr lang="en-US" sz="2800" dirty="0"/>
              <a:t>+a</a:t>
            </a:r>
            <a:r>
              <a:rPr lang="en-US" sz="2800" baseline="-250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FF9E5D-C653-A893-7A05-54E31E3288B8}"/>
              </a:ext>
            </a:extLst>
          </p:cNvPr>
          <p:cNvSpPr txBox="1"/>
          <p:nvPr/>
        </p:nvSpPr>
        <p:spPr>
          <a:xfrm>
            <a:off x="8566137" y="4678345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US" sz="28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FC085D-C71D-248B-008F-90AA9B166EB6}"/>
              </a:ext>
            </a:extLst>
          </p:cNvPr>
          <p:cNvSpPr txBox="1"/>
          <p:nvPr/>
        </p:nvSpPr>
        <p:spPr>
          <a:xfrm>
            <a:off x="4676902" y="306646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1CC6DA-0659-38FF-6521-2B466F33C530}"/>
              </a:ext>
            </a:extLst>
          </p:cNvPr>
          <p:cNvSpPr/>
          <p:nvPr/>
        </p:nvSpPr>
        <p:spPr>
          <a:xfrm>
            <a:off x="3735937" y="3093296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EDF324-8E29-B107-2010-815AF5D93ACA}"/>
              </a:ext>
            </a:extLst>
          </p:cNvPr>
          <p:cNvSpPr txBox="1"/>
          <p:nvPr/>
        </p:nvSpPr>
        <p:spPr>
          <a:xfrm>
            <a:off x="3559668" y="423482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5CECB2-C115-EBBE-B5B6-ED61F683BD1C}"/>
              </a:ext>
            </a:extLst>
          </p:cNvPr>
          <p:cNvSpPr/>
          <p:nvPr/>
        </p:nvSpPr>
        <p:spPr>
          <a:xfrm>
            <a:off x="2606003" y="4261654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1C9321-20AA-6790-C595-6D4135064FB0}"/>
              </a:ext>
            </a:extLst>
          </p:cNvPr>
          <p:cNvSpPr txBox="1"/>
          <p:nvPr/>
        </p:nvSpPr>
        <p:spPr>
          <a:xfrm>
            <a:off x="2867546" y="2762749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18AC4E-E3A8-074D-DAFE-C25BC4BCADDE}"/>
              </a:ext>
            </a:extLst>
          </p:cNvPr>
          <p:cNvSpPr/>
          <p:nvPr/>
        </p:nvSpPr>
        <p:spPr>
          <a:xfrm>
            <a:off x="2932026" y="3093296"/>
            <a:ext cx="86375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3150B0-762D-5EE7-81F1-778DDB14E104}"/>
              </a:ext>
            </a:extLst>
          </p:cNvPr>
          <p:cNvSpPr txBox="1"/>
          <p:nvPr/>
        </p:nvSpPr>
        <p:spPr>
          <a:xfrm>
            <a:off x="1426067" y="4241273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69C7A3-CCE9-E791-7E74-F31135DF10D8}"/>
              </a:ext>
            </a:extLst>
          </p:cNvPr>
          <p:cNvSpPr/>
          <p:nvPr/>
        </p:nvSpPr>
        <p:spPr>
          <a:xfrm>
            <a:off x="1781583" y="4268105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552AAC-64D1-96D5-EAB5-14278D8E5FB3}"/>
              </a:ext>
            </a:extLst>
          </p:cNvPr>
          <p:cNvSpPr txBox="1"/>
          <p:nvPr/>
        </p:nvSpPr>
        <p:spPr>
          <a:xfrm>
            <a:off x="4977620" y="5747205"/>
            <a:ext cx="39142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 = 3; sum(b) =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16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; sum(c) = 4 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3876AE-0085-1B2A-7E0C-A7479EBC7454}"/>
              </a:ext>
            </a:extLst>
          </p:cNvPr>
          <p:cNvGrpSpPr/>
          <p:nvPr/>
        </p:nvGrpSpPr>
        <p:grpSpPr>
          <a:xfrm>
            <a:off x="7311505" y="5359212"/>
            <a:ext cx="694800" cy="883080"/>
            <a:chOff x="7311505" y="5359212"/>
            <a:chExt cx="694800" cy="88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82FFB8-41E6-A4FF-C319-A7D13829EC37}"/>
                    </a:ext>
                  </a:extLst>
                </p14:cNvPr>
                <p14:cNvContentPartPr/>
                <p14:nvPr/>
              </p14:nvContentPartPr>
              <p14:xfrm>
                <a:off x="7311505" y="5617692"/>
                <a:ext cx="477000" cy="543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82FFB8-41E6-A4FF-C319-A7D13829EC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01065" y="5606892"/>
                  <a:ext cx="4982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730989-7145-9599-49E9-3EDF8D81880D}"/>
                    </a:ext>
                  </a:extLst>
                </p14:cNvPr>
                <p14:cNvContentPartPr/>
                <p14:nvPr/>
              </p14:nvContentPartPr>
              <p14:xfrm>
                <a:off x="7394665" y="5761692"/>
                <a:ext cx="303480" cy="480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730989-7145-9599-49E9-3EDF8D8188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84225" y="5750892"/>
                  <a:ext cx="3247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D9AF9BA-3161-EABE-557F-02B9311652B8}"/>
                    </a:ext>
                  </a:extLst>
                </p14:cNvPr>
                <p14:cNvContentPartPr/>
                <p14:nvPr/>
              </p14:nvContentPartPr>
              <p14:xfrm>
                <a:off x="7560985" y="5359212"/>
                <a:ext cx="31680" cy="29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D9AF9BA-3161-EABE-557F-02B9311652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50545" y="5348772"/>
                  <a:ext cx="52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3BCF46-15C5-AF00-1C62-70B2E45F54DC}"/>
                    </a:ext>
                  </a:extLst>
                </p14:cNvPr>
                <p14:cNvContentPartPr/>
                <p14:nvPr/>
              </p14:nvContentPartPr>
              <p14:xfrm>
                <a:off x="7695985" y="5378652"/>
                <a:ext cx="310320" cy="235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3BCF46-15C5-AF00-1C62-70B2E45F54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85185" y="5367852"/>
                  <a:ext cx="3315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742C5D-0092-6FB7-5E5D-59DE6305BAC6}"/>
              </a:ext>
            </a:extLst>
          </p:cNvPr>
          <p:cNvGrpSpPr/>
          <p:nvPr/>
        </p:nvGrpSpPr>
        <p:grpSpPr>
          <a:xfrm>
            <a:off x="6147873" y="5360523"/>
            <a:ext cx="394200" cy="825480"/>
            <a:chOff x="6147873" y="5360523"/>
            <a:chExt cx="394200" cy="82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96F824-7C41-CB67-596C-B9DBE06CB495}"/>
                    </a:ext>
                  </a:extLst>
                </p14:cNvPr>
                <p14:cNvContentPartPr/>
                <p14:nvPr/>
              </p14:nvContentPartPr>
              <p14:xfrm>
                <a:off x="6448473" y="5792163"/>
                <a:ext cx="1116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696F824-7C41-CB67-596C-B9DBE06CB4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7673" y="5781363"/>
                  <a:ext cx="32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1493F4-FCF4-26E8-B1EF-A02D92E30E3F}"/>
                    </a:ext>
                  </a:extLst>
                </p14:cNvPr>
                <p14:cNvContentPartPr/>
                <p14:nvPr/>
              </p14:nvContentPartPr>
              <p14:xfrm>
                <a:off x="6210873" y="5720163"/>
                <a:ext cx="331200" cy="421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1493F4-FCF4-26E8-B1EF-A02D92E30E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00433" y="5709363"/>
                  <a:ext cx="352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4AE086-AF5F-C101-68E5-D082A607E24F}"/>
                    </a:ext>
                  </a:extLst>
                </p14:cNvPr>
                <p14:cNvContentPartPr/>
                <p14:nvPr/>
              </p14:nvContentPartPr>
              <p14:xfrm>
                <a:off x="6271713" y="5781723"/>
                <a:ext cx="195480" cy="404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4AE086-AF5F-C101-68E5-D082A607E2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61273" y="5770923"/>
                  <a:ext cx="2167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5BBA93-AF64-3E86-1376-B1CCEA00370E}"/>
                    </a:ext>
                  </a:extLst>
                </p14:cNvPr>
                <p14:cNvContentPartPr/>
                <p14:nvPr/>
              </p14:nvContentPartPr>
              <p14:xfrm>
                <a:off x="6147873" y="5362683"/>
                <a:ext cx="239400" cy="199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5BBA93-AF64-3E86-1376-B1CCEA0037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37433" y="5351883"/>
                  <a:ext cx="260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83FFE0-760A-8C62-CC90-165516E8E591}"/>
                    </a:ext>
                  </a:extLst>
                </p14:cNvPr>
                <p14:cNvContentPartPr/>
                <p14:nvPr/>
              </p14:nvContentPartPr>
              <p14:xfrm>
                <a:off x="6312753" y="5360523"/>
                <a:ext cx="58320" cy="35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83FFE0-760A-8C62-CC90-165516E8E5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2313" y="5349723"/>
                  <a:ext cx="79560" cy="37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8586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6FE88-673E-5A8E-FD72-1655EAAC1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1BEE030-36EB-9312-E1F9-58DD5D370FE2}"/>
              </a:ext>
            </a:extLst>
          </p:cNvPr>
          <p:cNvSpPr txBox="1"/>
          <p:nvPr/>
        </p:nvSpPr>
        <p:spPr>
          <a:xfrm>
            <a:off x="7674518" y="3277428"/>
            <a:ext cx="69097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ReLU</a:t>
            </a:r>
          </a:p>
          <a:p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≈ </a:t>
            </a: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ACB32-BE8B-9AB4-15D3-29EAF810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Logit Field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FB960-90C5-A129-6D01-451FDDD7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A87D76-251C-C34D-2AB2-2E033A689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58906"/>
              </p:ext>
            </p:extLst>
          </p:nvPr>
        </p:nvGraphicFramePr>
        <p:xfrm>
          <a:off x="1810336" y="3118296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366FAE-3E96-0CCB-DFBF-313FAD5E5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73242"/>
              </p:ext>
            </p:extLst>
          </p:nvPr>
        </p:nvGraphicFramePr>
        <p:xfrm>
          <a:off x="1810336" y="2797117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D23556-59C3-A3BF-5C74-A7B6BD49C112}"/>
              </a:ext>
            </a:extLst>
          </p:cNvPr>
          <p:cNvGraphicFramePr>
            <a:graphicFrameLocks noGrp="1"/>
          </p:cNvGraphicFramePr>
          <p:nvPr/>
        </p:nvGraphicFramePr>
        <p:xfrm>
          <a:off x="1419916" y="3118296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E9640430-3543-8B6C-BBED-AF937EAC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5527"/>
              </p:ext>
            </p:extLst>
          </p:nvPr>
        </p:nvGraphicFramePr>
        <p:xfrm>
          <a:off x="7333646" y="2607042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B35B85EE-AB7F-D4A3-1DBF-91FB7A239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39473"/>
              </p:ext>
            </p:extLst>
          </p:nvPr>
        </p:nvGraphicFramePr>
        <p:xfrm>
          <a:off x="6078467" y="3570149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3EC377F7-4D4C-26DB-66DC-9E3A9E6F5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97164"/>
              </p:ext>
            </p:extLst>
          </p:nvPr>
        </p:nvGraphicFramePr>
        <p:xfrm>
          <a:off x="7326696" y="3308732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9EABEDAE-373C-D20A-7935-9B8B97FA6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7639"/>
              </p:ext>
            </p:extLst>
          </p:nvPr>
        </p:nvGraphicFramePr>
        <p:xfrm>
          <a:off x="7320044" y="3570149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5BC0C7B4-EAE6-38A9-1881-E4DED21C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23130"/>
              </p:ext>
            </p:extLst>
          </p:nvPr>
        </p:nvGraphicFramePr>
        <p:xfrm>
          <a:off x="7962527" y="3568833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0F22FB8-533A-05BD-0C00-C1E30BB71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05967"/>
              </p:ext>
            </p:extLst>
          </p:nvPr>
        </p:nvGraphicFramePr>
        <p:xfrm>
          <a:off x="6447034" y="4587645"/>
          <a:ext cx="12827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59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6F72191-9175-3B72-EE6F-D15F059A7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33201"/>
              </p:ext>
            </p:extLst>
          </p:nvPr>
        </p:nvGraphicFramePr>
        <p:xfrm>
          <a:off x="7962527" y="4579077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6715222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9194263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8B3B7D-83C7-5599-015E-890BD90A3D4D}"/>
              </a:ext>
            </a:extLst>
          </p:cNvPr>
          <p:cNvSpPr txBox="1"/>
          <p:nvPr/>
        </p:nvSpPr>
        <p:spPr>
          <a:xfrm>
            <a:off x="987033" y="1100401"/>
            <a:ext cx="16466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L: </a:t>
            </a:r>
            <a:r>
              <a:rPr lang="en-US" sz="2800" dirty="0" err="1"/>
              <a:t>x+y</a:t>
            </a:r>
            <a:r>
              <a:rPr lang="en-US" sz="2800" dirty="0"/>
              <a:t> = -1</a:t>
            </a:r>
          </a:p>
          <a:p>
            <a:r>
              <a:rPr lang="en-US" sz="2800" dirty="0"/>
              <a:t>V: x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15A6C-B161-70D9-644B-EF1CC8B9326B}"/>
              </a:ext>
            </a:extLst>
          </p:cNvPr>
          <p:cNvSpPr txBox="1"/>
          <p:nvPr/>
        </p:nvSpPr>
        <p:spPr>
          <a:xfrm>
            <a:off x="5578874" y="346570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  <a:endParaRPr lang="en-US" sz="2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F7F9F-D340-4EC2-3F3E-4B36648D1171}"/>
              </a:ext>
            </a:extLst>
          </p:cNvPr>
          <p:cNvSpPr txBox="1"/>
          <p:nvPr/>
        </p:nvSpPr>
        <p:spPr>
          <a:xfrm>
            <a:off x="5593010" y="3875637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endParaRPr lang="en-US" sz="2800" baseline="-25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4BC9B2-B94C-344B-955F-B36C75FD6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42068"/>
              </p:ext>
            </p:extLst>
          </p:nvPr>
        </p:nvGraphicFramePr>
        <p:xfrm>
          <a:off x="7967116" y="4258844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C043EE6-53FF-F361-55E9-4A7FA21C441A}"/>
              </a:ext>
            </a:extLst>
          </p:cNvPr>
          <p:cNvSpPr txBox="1"/>
          <p:nvPr/>
        </p:nvSpPr>
        <p:spPr>
          <a:xfrm>
            <a:off x="3079250" y="1038388"/>
            <a:ext cx="2517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: ReLU(x+y+1) </a:t>
            </a:r>
          </a:p>
          <a:p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: ReLU(x-1)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E730C-D155-A721-0181-7BBFFE4FDC30}"/>
              </a:ext>
            </a:extLst>
          </p:cNvPr>
          <p:cNvSpPr txBox="1"/>
          <p:nvPr/>
        </p:nvSpPr>
        <p:spPr>
          <a:xfrm>
            <a:off x="8354550" y="348739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6E1B6-06CC-F809-C50F-898C6B4E7CB0}"/>
              </a:ext>
            </a:extLst>
          </p:cNvPr>
          <p:cNvSpPr txBox="1"/>
          <p:nvPr/>
        </p:nvSpPr>
        <p:spPr>
          <a:xfrm>
            <a:off x="8368686" y="3897329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45987A-A89F-B409-2644-29E7BE011465}"/>
              </a:ext>
            </a:extLst>
          </p:cNvPr>
          <p:cNvSpPr txBox="1"/>
          <p:nvPr/>
        </p:nvSpPr>
        <p:spPr>
          <a:xfrm>
            <a:off x="5993003" y="1018657"/>
            <a:ext cx="251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z: a</a:t>
            </a:r>
            <a:r>
              <a:rPr lang="en-US" sz="2800" baseline="-25000" dirty="0"/>
              <a:t>1</a:t>
            </a:r>
            <a:r>
              <a:rPr lang="en-US" sz="2800" dirty="0"/>
              <a:t>+a</a:t>
            </a:r>
            <a:r>
              <a:rPr lang="en-US" sz="2800" baseline="-25000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449E9A-30AC-0730-2E49-661D0E2DC828}"/>
              </a:ext>
            </a:extLst>
          </p:cNvPr>
          <p:cNvSpPr txBox="1"/>
          <p:nvPr/>
        </p:nvSpPr>
        <p:spPr>
          <a:xfrm>
            <a:off x="8365497" y="4466325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US" sz="28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E7631A-1516-AF46-C6B9-1C72F771A0DD}"/>
              </a:ext>
            </a:extLst>
          </p:cNvPr>
          <p:cNvSpPr txBox="1"/>
          <p:nvPr/>
        </p:nvSpPr>
        <p:spPr>
          <a:xfrm>
            <a:off x="4676902" y="306646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22F704A-57C0-3F5F-5AC4-108E47F66184}"/>
              </a:ext>
            </a:extLst>
          </p:cNvPr>
          <p:cNvSpPr/>
          <p:nvPr/>
        </p:nvSpPr>
        <p:spPr>
          <a:xfrm>
            <a:off x="3735937" y="3093296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002EC1-5B3E-1C5B-7272-BA1E45C145AA}"/>
              </a:ext>
            </a:extLst>
          </p:cNvPr>
          <p:cNvSpPr txBox="1"/>
          <p:nvPr/>
        </p:nvSpPr>
        <p:spPr>
          <a:xfrm>
            <a:off x="3559668" y="423482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B3EF79-4163-CC4B-0011-A338F2F93B0D}"/>
              </a:ext>
            </a:extLst>
          </p:cNvPr>
          <p:cNvSpPr/>
          <p:nvPr/>
        </p:nvSpPr>
        <p:spPr>
          <a:xfrm>
            <a:off x="2606003" y="4261654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2423A5-167C-D069-4743-0D12393E357A}"/>
              </a:ext>
            </a:extLst>
          </p:cNvPr>
          <p:cNvSpPr txBox="1"/>
          <p:nvPr/>
        </p:nvSpPr>
        <p:spPr>
          <a:xfrm>
            <a:off x="2867546" y="2762749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6F5E95-4E18-3831-EB8B-D89708C5F619}"/>
              </a:ext>
            </a:extLst>
          </p:cNvPr>
          <p:cNvSpPr/>
          <p:nvPr/>
        </p:nvSpPr>
        <p:spPr>
          <a:xfrm>
            <a:off x="2932026" y="3093296"/>
            <a:ext cx="86375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091555-F050-08A7-E5F0-155179A5B690}"/>
              </a:ext>
            </a:extLst>
          </p:cNvPr>
          <p:cNvSpPr txBox="1"/>
          <p:nvPr/>
        </p:nvSpPr>
        <p:spPr>
          <a:xfrm>
            <a:off x="1426067" y="4241273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74350D8-AE7C-D41B-2BA1-7C5CE4E8D3E4}"/>
              </a:ext>
            </a:extLst>
          </p:cNvPr>
          <p:cNvSpPr/>
          <p:nvPr/>
        </p:nvSpPr>
        <p:spPr>
          <a:xfrm>
            <a:off x="1781583" y="4268105"/>
            <a:ext cx="877437" cy="8597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56829D-DA00-E7F1-1649-E95ECA2B3A12}"/>
              </a:ext>
            </a:extLst>
          </p:cNvPr>
          <p:cNvSpPr txBox="1"/>
          <p:nvPr/>
        </p:nvSpPr>
        <p:spPr>
          <a:xfrm>
            <a:off x="4977620" y="5747205"/>
            <a:ext cx="310606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 = 16; sum(b) =  3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0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; 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26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F0F5-9D2A-3743-4B8D-E2A21F74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64B1-B98C-7589-4A30-7622A435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Logit Field </a:t>
            </a:r>
            <a:r>
              <a:rPr lang="en-US" dirty="0">
                <a:sym typeface="Wingdings" pitchFamily="2" charset="2"/>
              </a:rPr>
              <a:t> Output Probability Field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150C7-75BF-96F4-044B-1B79A22E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274C84-1A69-EEF0-0E58-0EA8EA90F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86553"/>
              </p:ext>
            </p:extLst>
          </p:nvPr>
        </p:nvGraphicFramePr>
        <p:xfrm>
          <a:off x="1771751" y="2652852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2919A6-AC33-F5B6-8EB8-480586973529}"/>
              </a:ext>
            </a:extLst>
          </p:cNvPr>
          <p:cNvGraphicFramePr>
            <a:graphicFrameLocks noGrp="1"/>
          </p:cNvGraphicFramePr>
          <p:nvPr/>
        </p:nvGraphicFramePr>
        <p:xfrm>
          <a:off x="1771751" y="2331673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62D3BD-7303-B784-18CE-CAB0FFC6F27B}"/>
              </a:ext>
            </a:extLst>
          </p:cNvPr>
          <p:cNvGraphicFramePr>
            <a:graphicFrameLocks noGrp="1"/>
          </p:cNvGraphicFramePr>
          <p:nvPr/>
        </p:nvGraphicFramePr>
        <p:xfrm>
          <a:off x="1381331" y="2652852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0765C252-BFCB-DD3C-0D76-918C9E3B5473}"/>
              </a:ext>
            </a:extLst>
          </p:cNvPr>
          <p:cNvGraphicFramePr>
            <a:graphicFrameLocks noGrp="1"/>
          </p:cNvGraphicFramePr>
          <p:nvPr/>
        </p:nvGraphicFramePr>
        <p:xfrm>
          <a:off x="7351179" y="1829887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46F0CA18-5E61-2EE7-5807-4472B32F2A5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92994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880C6E43-3BCD-63EB-148A-2C2072CA2399}"/>
              </a:ext>
            </a:extLst>
          </p:cNvPr>
          <p:cNvGraphicFramePr>
            <a:graphicFrameLocks noGrp="1"/>
          </p:cNvGraphicFramePr>
          <p:nvPr/>
        </p:nvGraphicFramePr>
        <p:xfrm>
          <a:off x="7344229" y="2531577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7E9A1933-878A-BED9-8800-CAC2F6A892CA}"/>
              </a:ext>
            </a:extLst>
          </p:cNvPr>
          <p:cNvGraphicFramePr>
            <a:graphicFrameLocks noGrp="1"/>
          </p:cNvGraphicFramePr>
          <p:nvPr/>
        </p:nvGraphicFramePr>
        <p:xfrm>
          <a:off x="7337577" y="2792994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73E49F39-4ADF-7E11-3781-7EDD02BED6D1}"/>
              </a:ext>
            </a:extLst>
          </p:cNvPr>
          <p:cNvGraphicFramePr>
            <a:graphicFrameLocks noGrp="1"/>
          </p:cNvGraphicFramePr>
          <p:nvPr/>
        </p:nvGraphicFramePr>
        <p:xfrm>
          <a:off x="7980060" y="2791678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5608C1-A6FE-678A-627F-CEC61113A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81618"/>
              </p:ext>
            </p:extLst>
          </p:nvPr>
        </p:nvGraphicFramePr>
        <p:xfrm>
          <a:off x="6464567" y="3810490"/>
          <a:ext cx="12827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59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19F50F5-561C-D8EB-8CC5-792369372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04789"/>
              </p:ext>
            </p:extLst>
          </p:nvPr>
        </p:nvGraphicFramePr>
        <p:xfrm>
          <a:off x="7980060" y="3801922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6715222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4263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7F4EEB9-6B58-95C4-B17D-0A96A5FB0327}"/>
              </a:ext>
            </a:extLst>
          </p:cNvPr>
          <p:cNvGraphicFramePr>
            <a:graphicFrameLocks noGrp="1"/>
          </p:cNvGraphicFramePr>
          <p:nvPr/>
        </p:nvGraphicFramePr>
        <p:xfrm>
          <a:off x="7984649" y="3481689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70F8090-8CA7-5750-3C7B-ECAD442B68EF}"/>
              </a:ext>
            </a:extLst>
          </p:cNvPr>
          <p:cNvSpPr txBox="1"/>
          <p:nvPr/>
        </p:nvSpPr>
        <p:spPr>
          <a:xfrm>
            <a:off x="3079250" y="1038388"/>
            <a:ext cx="2214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: ReLU(x+1) </a:t>
            </a:r>
          </a:p>
          <a:p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: ReLU(y+1)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2ADEC9-336C-2254-79A4-526C6669ADA1}"/>
              </a:ext>
            </a:extLst>
          </p:cNvPr>
          <p:cNvSpPr txBox="1"/>
          <p:nvPr/>
        </p:nvSpPr>
        <p:spPr>
          <a:xfrm>
            <a:off x="797094" y="1087014"/>
            <a:ext cx="13853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V: x = -1</a:t>
            </a:r>
          </a:p>
          <a:p>
            <a:r>
              <a:rPr lang="en-US" sz="2800" dirty="0"/>
              <a:t>H: y = 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85ED0-A7B3-A93F-08F1-D21521041A29}"/>
              </a:ext>
            </a:extLst>
          </p:cNvPr>
          <p:cNvSpPr txBox="1"/>
          <p:nvPr/>
        </p:nvSpPr>
        <p:spPr>
          <a:xfrm>
            <a:off x="5993003" y="1018657"/>
            <a:ext cx="251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 = a</a:t>
            </a:r>
            <a:r>
              <a:rPr lang="en-US" sz="2800" baseline="-25000" dirty="0"/>
              <a:t>1</a:t>
            </a:r>
            <a:r>
              <a:rPr lang="en-US" sz="2800" dirty="0"/>
              <a:t>+a</a:t>
            </a:r>
            <a:r>
              <a:rPr lang="en-US" sz="2800" baseline="-25000" dirty="0"/>
              <a:t>2</a:t>
            </a:r>
            <a:r>
              <a:rPr lang="en-US" sz="2800" dirty="0"/>
              <a:t>-3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692F8C-2727-0037-3714-62DB862B96F2}"/>
              </a:ext>
            </a:extLst>
          </p:cNvPr>
          <p:cNvGrpSpPr/>
          <p:nvPr/>
        </p:nvGrpSpPr>
        <p:grpSpPr>
          <a:xfrm>
            <a:off x="1040238" y="4197861"/>
            <a:ext cx="3539222" cy="433421"/>
            <a:chOff x="5597329" y="4934059"/>
            <a:chExt cx="3539222" cy="43342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95F1533-AB5A-F82E-4062-27EBC538A047}"/>
                </a:ext>
              </a:extLst>
            </p:cNvPr>
            <p:cNvSpPr/>
            <p:nvPr/>
          </p:nvSpPr>
          <p:spPr>
            <a:xfrm>
              <a:off x="5941572" y="4934059"/>
              <a:ext cx="3194979" cy="43342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2FB5641-2490-B003-C27F-C7BBF84491FD}"/>
                </a:ext>
              </a:extLst>
            </p:cNvPr>
            <p:cNvSpPr txBox="1"/>
            <p:nvPr/>
          </p:nvSpPr>
          <p:spPr>
            <a:xfrm>
              <a:off x="5597329" y="4966838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A872404-3211-B213-43AB-4EDAC976E6DA}"/>
              </a:ext>
            </a:extLst>
          </p:cNvPr>
          <p:cNvGrpSpPr/>
          <p:nvPr/>
        </p:nvGrpSpPr>
        <p:grpSpPr>
          <a:xfrm>
            <a:off x="2537186" y="2340568"/>
            <a:ext cx="393242" cy="3516087"/>
            <a:chOff x="5893297" y="2251503"/>
            <a:chExt cx="393242" cy="351608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B8FD761-5728-3A72-8D90-346AE739D9CC}"/>
                </a:ext>
              </a:extLst>
            </p:cNvPr>
            <p:cNvSpPr/>
            <p:nvPr/>
          </p:nvSpPr>
          <p:spPr>
            <a:xfrm>
              <a:off x="5893297" y="2251503"/>
              <a:ext cx="393242" cy="311597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83B086-2189-B8E1-DA1E-DEE2AEB10A63}"/>
                </a:ext>
              </a:extLst>
            </p:cNvPr>
            <p:cNvSpPr txBox="1"/>
            <p:nvPr/>
          </p:nvSpPr>
          <p:spPr>
            <a:xfrm>
              <a:off x="5937514" y="5367480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DE4E2D3-9EC6-6299-1F20-BBCDDC99108B}"/>
              </a:ext>
            </a:extLst>
          </p:cNvPr>
          <p:cNvSpPr txBox="1"/>
          <p:nvPr/>
        </p:nvSpPr>
        <p:spPr>
          <a:xfrm>
            <a:off x="5625591" y="268855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endParaRPr lang="en-US" sz="2800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E8D205-5F42-B7A1-4E02-311CC75B38BA}"/>
              </a:ext>
            </a:extLst>
          </p:cNvPr>
          <p:cNvSpPr txBox="1"/>
          <p:nvPr/>
        </p:nvSpPr>
        <p:spPr>
          <a:xfrm>
            <a:off x="5610543" y="309848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endParaRPr lang="en-US" sz="2800" baseline="-25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3509090-CF8F-EC3D-3F2C-B1B024D59ACA}"/>
              </a:ext>
            </a:extLst>
          </p:cNvPr>
          <p:cNvSpPr txBox="1"/>
          <p:nvPr/>
        </p:nvSpPr>
        <p:spPr>
          <a:xfrm>
            <a:off x="8382130" y="2646146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7E1E76-77A1-F37A-A5C0-3D2EF2CF97B0}"/>
              </a:ext>
            </a:extLst>
          </p:cNvPr>
          <p:cNvSpPr txBox="1"/>
          <p:nvPr/>
        </p:nvSpPr>
        <p:spPr>
          <a:xfrm>
            <a:off x="8396266" y="3056078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96EC45-E78D-6866-EE8D-ABE0F2381EFF}"/>
              </a:ext>
            </a:extLst>
          </p:cNvPr>
          <p:cNvSpPr txBox="1"/>
          <p:nvPr/>
        </p:nvSpPr>
        <p:spPr>
          <a:xfrm>
            <a:off x="8387175" y="3696602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US" sz="2800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1B04CA-C13D-0A50-F4B8-EBE96F268972}"/>
              </a:ext>
            </a:extLst>
          </p:cNvPr>
          <p:cNvSpPr txBox="1"/>
          <p:nvPr/>
        </p:nvSpPr>
        <p:spPr>
          <a:xfrm>
            <a:off x="7692051" y="2500273"/>
            <a:ext cx="69097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ReLU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≈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501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igmoid function | Alexander | Hackaday.io">
            <a:extLst>
              <a:ext uri="{FF2B5EF4-FFF2-40B4-BE49-F238E27FC236}">
                <a16:creationId xmlns:a16="http://schemas.microsoft.com/office/drawing/2014/main" id="{A52E7C29-C966-2FB5-0158-4B11811F0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7" y="1040358"/>
            <a:ext cx="7743147" cy="52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2E6C96-3B9A-8B2D-2A42-DCF2685F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Approximate Sigmoid Function by Hand </a:t>
            </a:r>
            <a:r>
              <a:rPr lang="en-US" b="0" i="0" dirty="0">
                <a:effectLst/>
                <a:latin typeface="-apple-system"/>
              </a:rPr>
              <a:t>✍️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18467-8930-36B6-AD6E-9449C989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26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472D3E-C798-B03A-D3F5-00E230B8F332}"/>
              </a:ext>
            </a:extLst>
          </p:cNvPr>
          <p:cNvSpPr txBox="1"/>
          <p:nvPr/>
        </p:nvSpPr>
        <p:spPr>
          <a:xfrm>
            <a:off x="8322788" y="1755483"/>
            <a:ext cx="2542385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sz="2800" dirty="0"/>
              <a:t>(&lt;=-3) </a:t>
            </a:r>
            <a:r>
              <a:rPr lang="en-US" sz="2800" b="0" i="0" dirty="0">
                <a:effectLst/>
                <a:latin typeface="Söhne"/>
              </a:rPr>
              <a:t>≈ </a:t>
            </a:r>
          </a:p>
          <a:p>
            <a:r>
              <a:rPr lang="el-GR" sz="2800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sz="2800" dirty="0"/>
              <a:t>(-2) </a:t>
            </a:r>
            <a:r>
              <a:rPr lang="en-US" sz="2800" b="0" i="0" dirty="0">
                <a:effectLst/>
                <a:latin typeface="Söhne"/>
              </a:rPr>
              <a:t>≈</a:t>
            </a:r>
            <a:endParaRPr lang="en-US" sz="2800" dirty="0">
              <a:latin typeface="Söhne"/>
            </a:endParaRPr>
          </a:p>
          <a:p>
            <a:r>
              <a:rPr lang="el-GR" sz="2800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sz="2800" dirty="0"/>
              <a:t>(-1) </a:t>
            </a:r>
            <a:r>
              <a:rPr lang="en-US" sz="2800" b="0" i="0" dirty="0">
                <a:effectLst/>
                <a:latin typeface="Söhne"/>
              </a:rPr>
              <a:t>≈ </a:t>
            </a:r>
          </a:p>
          <a:p>
            <a:r>
              <a:rPr lang="el-GR" sz="2800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sz="2800" dirty="0"/>
              <a:t>(0) </a:t>
            </a:r>
            <a:r>
              <a:rPr lang="en-US" sz="2800" b="0" i="0" dirty="0">
                <a:effectLst/>
                <a:latin typeface="Söhne"/>
              </a:rPr>
              <a:t>≈ </a:t>
            </a:r>
          </a:p>
          <a:p>
            <a:r>
              <a:rPr lang="el-GR" sz="2800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sz="2800" dirty="0"/>
              <a:t>(-1) </a:t>
            </a:r>
            <a:r>
              <a:rPr lang="en-US" sz="2800" b="0" i="0" dirty="0">
                <a:effectLst/>
                <a:latin typeface="Söhne"/>
              </a:rPr>
              <a:t>≈ </a:t>
            </a:r>
          </a:p>
          <a:p>
            <a:r>
              <a:rPr lang="el-GR" sz="2800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sz="2800" dirty="0"/>
              <a:t>(-2) </a:t>
            </a:r>
            <a:r>
              <a:rPr lang="en-US" sz="2800" b="0" i="0" dirty="0">
                <a:effectLst/>
                <a:latin typeface="Söhne"/>
              </a:rPr>
              <a:t>≈ </a:t>
            </a:r>
          </a:p>
          <a:p>
            <a:r>
              <a:rPr lang="el-GR" sz="2800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sz="2800" dirty="0"/>
              <a:t>(&gt;=3) </a:t>
            </a:r>
            <a:r>
              <a:rPr lang="en-US" sz="2800" b="0" i="0" dirty="0">
                <a:effectLst/>
                <a:latin typeface="Söhne"/>
              </a:rPr>
              <a:t>≈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29439D-86A5-DB18-4084-95199DB1C4C2}"/>
              </a:ext>
            </a:extLst>
          </p:cNvPr>
          <p:cNvSpPr txBox="1"/>
          <p:nvPr/>
        </p:nvSpPr>
        <p:spPr>
          <a:xfrm>
            <a:off x="0" y="6471621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Alexander | </a:t>
            </a:r>
            <a:r>
              <a:rPr lang="en-US" dirty="0" err="1"/>
              <a:t>Hackaday.io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86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D40E8-BBC3-F097-25CA-C5DA3A33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5C67-0F83-8E40-D073-0DC18AD4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Probability Field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618EA9-2610-91DF-85C4-DD02AAE1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EBE3F2-E291-FC52-B3E8-FFF64A858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11152"/>
              </p:ext>
            </p:extLst>
          </p:nvPr>
        </p:nvGraphicFramePr>
        <p:xfrm>
          <a:off x="1771751" y="2652852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1DDD93-A619-2700-15A8-E617E72A72E5}"/>
              </a:ext>
            </a:extLst>
          </p:cNvPr>
          <p:cNvGraphicFramePr>
            <a:graphicFrameLocks noGrp="1"/>
          </p:cNvGraphicFramePr>
          <p:nvPr/>
        </p:nvGraphicFramePr>
        <p:xfrm>
          <a:off x="1771751" y="2331673"/>
          <a:ext cx="27432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53637605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47966422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3139118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15045269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17412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8753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886009373"/>
                    </a:ext>
                  </a:extLst>
                </a:gridCol>
              </a:tblGrid>
              <a:tr h="209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63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30528-6107-71DB-7FBC-29302B891049}"/>
              </a:ext>
            </a:extLst>
          </p:cNvPr>
          <p:cNvGraphicFramePr>
            <a:graphicFrameLocks noGrp="1"/>
          </p:cNvGraphicFramePr>
          <p:nvPr/>
        </p:nvGraphicFramePr>
        <p:xfrm>
          <a:off x="1381331" y="2652852"/>
          <a:ext cx="332729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92522608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4757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422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64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513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1677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456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29696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0A42B884-275D-792E-17D7-CF9F861A0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92286"/>
              </p:ext>
            </p:extLst>
          </p:nvPr>
        </p:nvGraphicFramePr>
        <p:xfrm>
          <a:off x="7757479" y="2450592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DB5C0BB0-E5DE-6A97-A578-A04F2926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18748"/>
              </p:ext>
            </p:extLst>
          </p:nvPr>
        </p:nvGraphicFramePr>
        <p:xfrm>
          <a:off x="6502300" y="3413699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77E8F45A-4D2E-C143-64D9-43D2871AB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6735"/>
              </p:ext>
            </p:extLst>
          </p:nvPr>
        </p:nvGraphicFramePr>
        <p:xfrm>
          <a:off x="7750529" y="3152282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E15765A5-AD88-C095-056D-F09296229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4710"/>
              </p:ext>
            </p:extLst>
          </p:nvPr>
        </p:nvGraphicFramePr>
        <p:xfrm>
          <a:off x="7743877" y="3413699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0BEA0C0F-61A8-12E4-651A-F8E37AAAA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65258"/>
              </p:ext>
            </p:extLst>
          </p:nvPr>
        </p:nvGraphicFramePr>
        <p:xfrm>
          <a:off x="8386360" y="3412383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F6DED92-35C4-93D5-F832-C54A46C35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68565"/>
              </p:ext>
            </p:extLst>
          </p:nvPr>
        </p:nvGraphicFramePr>
        <p:xfrm>
          <a:off x="6870867" y="4431195"/>
          <a:ext cx="12827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59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08C30FE-587A-F2C8-056E-C896EB04A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09477"/>
              </p:ext>
            </p:extLst>
          </p:nvPr>
        </p:nvGraphicFramePr>
        <p:xfrm>
          <a:off x="8386360" y="4422627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6715222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9194263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923F58-3652-B75E-AC32-BA94EC315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66415"/>
              </p:ext>
            </p:extLst>
          </p:nvPr>
        </p:nvGraphicFramePr>
        <p:xfrm>
          <a:off x="9260393" y="4422627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6715222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9194263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C5BDA4-A117-C26E-6EEB-8437D75C3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86521"/>
              </p:ext>
            </p:extLst>
          </p:nvPr>
        </p:nvGraphicFramePr>
        <p:xfrm>
          <a:off x="8390949" y="4102394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9D79F26-9163-4203-8D17-F220231AAF96}"/>
              </a:ext>
            </a:extLst>
          </p:cNvPr>
          <p:cNvSpPr txBox="1"/>
          <p:nvPr/>
        </p:nvSpPr>
        <p:spPr>
          <a:xfrm>
            <a:off x="4905267" y="2674132"/>
            <a:ext cx="12057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(&lt;=-3) </a:t>
            </a:r>
            <a:r>
              <a:rPr lang="en-US" sz="1800" b="0" i="0" dirty="0">
                <a:effectLst/>
                <a:latin typeface="Söhne"/>
              </a:rPr>
              <a:t>≈ 0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(-2) </a:t>
            </a:r>
            <a:r>
              <a:rPr lang="en-US" sz="1800" b="0" i="0" dirty="0">
                <a:effectLst/>
                <a:latin typeface="Söhne"/>
              </a:rPr>
              <a:t>≈ 0.1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(-1) </a:t>
            </a:r>
            <a:r>
              <a:rPr lang="en-US" sz="1800" b="0" i="0" dirty="0">
                <a:effectLst/>
                <a:latin typeface="Söhne"/>
              </a:rPr>
              <a:t>≈ 0.3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(0)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(-1) </a:t>
            </a:r>
            <a:r>
              <a:rPr lang="en-US" sz="1800" b="0" i="0" dirty="0">
                <a:effectLst/>
                <a:latin typeface="Söhne"/>
              </a:rPr>
              <a:t>≈ 0.7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(-2) </a:t>
            </a:r>
            <a:r>
              <a:rPr lang="en-US" sz="1800" b="0" i="0" dirty="0">
                <a:effectLst/>
                <a:latin typeface="Söhne"/>
              </a:rPr>
              <a:t>≈ 0.9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(&gt;=3)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72D18-F9EF-87EC-F1B8-FD69305AF215}"/>
              </a:ext>
            </a:extLst>
          </p:cNvPr>
          <p:cNvSpPr txBox="1"/>
          <p:nvPr/>
        </p:nvSpPr>
        <p:spPr>
          <a:xfrm>
            <a:off x="8087688" y="3125584"/>
            <a:ext cx="69097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ReLU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≈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79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BFE0-072E-02B6-437F-61EE610F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A3A8C8-2CE4-78E4-4AC7-824752C4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6F0848-8250-F04F-EC12-C12EA6A08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862"/>
              </p:ext>
            </p:extLst>
          </p:nvPr>
        </p:nvGraphicFramePr>
        <p:xfrm>
          <a:off x="2188631" y="2763324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F25F59-ECDC-493E-6A3D-1D664CD6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58654"/>
              </p:ext>
            </p:extLst>
          </p:nvPr>
        </p:nvGraphicFramePr>
        <p:xfrm>
          <a:off x="882198" y="3726431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BE073A-18EC-6F22-A5E0-501F268EE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55695"/>
              </p:ext>
            </p:extLst>
          </p:nvPr>
        </p:nvGraphicFramePr>
        <p:xfrm>
          <a:off x="2188631" y="3726431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DE4A2F-1013-6C7B-16FC-04AD6223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9714"/>
              </p:ext>
            </p:extLst>
          </p:nvPr>
        </p:nvGraphicFramePr>
        <p:xfrm>
          <a:off x="882198" y="4783161"/>
          <a:ext cx="1167363" cy="44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12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440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009429-A2DB-A273-F661-DC4F7A867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5303"/>
              </p:ext>
            </p:extLst>
          </p:nvPr>
        </p:nvGraphicFramePr>
        <p:xfrm>
          <a:off x="2178505" y="4802657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35AF84-9C1B-F8EE-BF1F-BA0659737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54242"/>
              </p:ext>
            </p:extLst>
          </p:nvPr>
        </p:nvGraphicFramePr>
        <p:xfrm>
          <a:off x="2181681" y="3465014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A6CCF3-EFA1-1CF8-2661-8CD647377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91466"/>
              </p:ext>
            </p:extLst>
          </p:nvPr>
        </p:nvGraphicFramePr>
        <p:xfrm>
          <a:off x="2192414" y="4436446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817CC9B-6F7E-344D-BD1C-56D14137B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48913"/>
              </p:ext>
            </p:extLst>
          </p:nvPr>
        </p:nvGraphicFramePr>
        <p:xfrm>
          <a:off x="2178505" y="5591209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DE8C271-2134-9AC7-0065-DE62E2DA7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68376"/>
              </p:ext>
            </p:extLst>
          </p:nvPr>
        </p:nvGraphicFramePr>
        <p:xfrm>
          <a:off x="2194385" y="2356883"/>
          <a:ext cx="1108986" cy="3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332354319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349961519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86468492"/>
                    </a:ext>
                  </a:extLst>
                </a:gridCol>
              </a:tblGrid>
              <a:tr h="1759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43086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CE9048D-5223-0D76-CFEC-0CCA02AA4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99814"/>
              </p:ext>
            </p:extLst>
          </p:nvPr>
        </p:nvGraphicFramePr>
        <p:xfrm>
          <a:off x="3388479" y="2763324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6808C48-3E8A-729C-E4F6-9C3CC268E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71004"/>
              </p:ext>
            </p:extLst>
          </p:nvPr>
        </p:nvGraphicFramePr>
        <p:xfrm>
          <a:off x="3388479" y="3726431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6EB3DFD-2E91-1E23-E5A6-647C8D3B2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1873"/>
              </p:ext>
            </p:extLst>
          </p:nvPr>
        </p:nvGraphicFramePr>
        <p:xfrm>
          <a:off x="3378353" y="4802657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4D75791-6365-48D6-BAC4-05E6A57EE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5783"/>
              </p:ext>
            </p:extLst>
          </p:nvPr>
        </p:nvGraphicFramePr>
        <p:xfrm>
          <a:off x="3381529" y="3465014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64E00AA-B1D4-407F-204D-41C33198E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77875"/>
              </p:ext>
            </p:extLst>
          </p:nvPr>
        </p:nvGraphicFramePr>
        <p:xfrm>
          <a:off x="3392262" y="4436446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F5A0738-D347-4D30-9546-2118D4E72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22107"/>
              </p:ext>
            </p:extLst>
          </p:nvPr>
        </p:nvGraphicFramePr>
        <p:xfrm>
          <a:off x="3378353" y="5591209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A8C544B-F67C-BE15-0DCF-D386A273E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63715"/>
              </p:ext>
            </p:extLst>
          </p:nvPr>
        </p:nvGraphicFramePr>
        <p:xfrm>
          <a:off x="3394233" y="2356883"/>
          <a:ext cx="1108986" cy="3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332354319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349961519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86468492"/>
                    </a:ext>
                  </a:extLst>
                </a:gridCol>
              </a:tblGrid>
              <a:tr h="1759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430866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3F0182CB-9D6D-90D3-2492-C14580CC4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90662"/>
              </p:ext>
            </p:extLst>
          </p:nvPr>
        </p:nvGraphicFramePr>
        <p:xfrm>
          <a:off x="6140021" y="3700872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3E02749-E823-9B33-8299-ED6F7B249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78822"/>
              </p:ext>
            </p:extLst>
          </p:nvPr>
        </p:nvGraphicFramePr>
        <p:xfrm>
          <a:off x="6140021" y="3700872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1341ECF0-F244-CC22-039E-5504BD983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55775"/>
              </p:ext>
            </p:extLst>
          </p:nvPr>
        </p:nvGraphicFramePr>
        <p:xfrm>
          <a:off x="6140021" y="462130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86063CB-5F00-CFB2-9A4A-E312DE544312}"/>
              </a:ext>
            </a:extLst>
          </p:cNvPr>
          <p:cNvSpPr txBox="1"/>
          <p:nvPr/>
        </p:nvSpPr>
        <p:spPr>
          <a:xfrm>
            <a:off x="2442218" y="2108764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5B56F-F0FA-E160-727F-990DFBE3DC94}"/>
              </a:ext>
            </a:extLst>
          </p:cNvPr>
          <p:cNvSpPr txBox="1"/>
          <p:nvPr/>
        </p:nvSpPr>
        <p:spPr>
          <a:xfrm>
            <a:off x="3590651" y="2106950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86DCB6-55DE-86B4-13F0-6687826D7E50}"/>
              </a:ext>
            </a:extLst>
          </p:cNvPr>
          <p:cNvSpPr txBox="1"/>
          <p:nvPr/>
        </p:nvSpPr>
        <p:spPr>
          <a:xfrm>
            <a:off x="1459989" y="4402518"/>
            <a:ext cx="6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[ReLU]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DA676EB-C90D-7FAB-9D76-734A6235C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53550"/>
              </p:ext>
            </p:extLst>
          </p:nvPr>
        </p:nvGraphicFramePr>
        <p:xfrm>
          <a:off x="2188631" y="1289172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E5DDB83-A372-2AE8-421C-5242B9F2E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50391"/>
              </p:ext>
            </p:extLst>
          </p:nvPr>
        </p:nvGraphicFramePr>
        <p:xfrm>
          <a:off x="882198" y="2758791"/>
          <a:ext cx="116295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2">
                  <a:extLst>
                    <a:ext uri="{9D8B030D-6E8A-4147-A177-3AD203B41FA5}">
                      <a16:colId xmlns:a16="http://schemas.microsoft.com/office/drawing/2014/main" val="289734441"/>
                    </a:ext>
                  </a:extLst>
                </a:gridCol>
                <a:gridCol w="387652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7652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7EC66EE-89D2-91B9-ACF6-408A3B8C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62639"/>
              </p:ext>
            </p:extLst>
          </p:nvPr>
        </p:nvGraphicFramePr>
        <p:xfrm>
          <a:off x="2181778" y="1981200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8FBC23EE-389F-6120-D19F-A3B370D50CE7}"/>
              </a:ext>
            </a:extLst>
          </p:cNvPr>
          <p:cNvSpPr txBox="1"/>
          <p:nvPr/>
        </p:nvSpPr>
        <p:spPr>
          <a:xfrm>
            <a:off x="2426181" y="91745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898536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AC3CD-C8D1-69F3-5C0C-DFE544C0C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80E3B0-2752-10E3-B5A8-E1C811AC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Cross Entropy (BCE)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9491A-031F-B051-CD98-3B5F3300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9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2695665E-13DC-C1AC-C708-2A1CE9A7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70" y="1100936"/>
            <a:ext cx="8417859" cy="46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62C2F-AF8D-CD30-661E-6D7DF52296C6}"/>
              </a:ext>
            </a:extLst>
          </p:cNvPr>
          <p:cNvSpPr txBox="1"/>
          <p:nvPr/>
        </p:nvSpPr>
        <p:spPr>
          <a:xfrm>
            <a:off x="-69346" y="6491722"/>
            <a:ext cx="11126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www.oreilly.com</a:t>
            </a:r>
            <a:r>
              <a:rPr lang="en-US" dirty="0"/>
              <a:t>/library/view/generative-deep-learning/9781098134174/ch01.html</a:t>
            </a:r>
          </a:p>
        </p:txBody>
      </p:sp>
    </p:spTree>
    <p:extLst>
      <p:ext uri="{BB962C8B-B14F-4D97-AF65-F5344CB8AC3E}">
        <p14:creationId xmlns:p14="http://schemas.microsoft.com/office/powerpoint/2010/main" val="3486264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E355-B539-70FD-9032-BB1E2A7C4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70AB-CBA7-ECB2-E492-749CA6F3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</a:t>
            </a:r>
            <a:r>
              <a:rPr lang="en-US" dirty="0">
                <a:sym typeface="Wingdings" pitchFamily="2" charset="2"/>
              </a:rPr>
              <a:t> Binary 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A6D88-17C8-F3BA-99F8-AE6C0217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7B94D3-FEC3-763E-6168-F74660F68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5911"/>
              </p:ext>
            </p:extLst>
          </p:nvPr>
        </p:nvGraphicFramePr>
        <p:xfrm>
          <a:off x="6360680" y="1129265"/>
          <a:ext cx="2560320" cy="1535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73526842"/>
                    </a:ext>
                  </a:extLst>
                </a:gridCol>
              </a:tblGrid>
              <a:tr h="3769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.9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823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.9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.9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823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823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.9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F592EE-F893-4184-22B2-46F53BC80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9834"/>
              </p:ext>
            </p:extLst>
          </p:nvPr>
        </p:nvGraphicFramePr>
        <p:xfrm>
          <a:off x="6363728" y="2769758"/>
          <a:ext cx="2567630" cy="177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</a:tblGrid>
              <a:tr h="38279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826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2091357"/>
                  </a:ext>
                </a:extLst>
              </a:tr>
              <a:tr h="38826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242754"/>
                  </a:ext>
                </a:extLst>
              </a:tr>
              <a:tr h="38826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18BF8AA6-D1FC-71A4-215A-EB3F85C0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83027"/>
              </p:ext>
            </p:extLst>
          </p:nvPr>
        </p:nvGraphicFramePr>
        <p:xfrm>
          <a:off x="4075771" y="4657904"/>
          <a:ext cx="2048256" cy="1838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1593046-D9F0-B094-9951-37A0EF4CE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73631"/>
              </p:ext>
            </p:extLst>
          </p:nvPr>
        </p:nvGraphicFramePr>
        <p:xfrm>
          <a:off x="3217530" y="1155731"/>
          <a:ext cx="2167442" cy="1515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254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438426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</a:tblGrid>
              <a:tr h="37481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091357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42754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308" name="Table 307">
            <a:extLst>
              <a:ext uri="{FF2B5EF4-FFF2-40B4-BE49-F238E27FC236}">
                <a16:creationId xmlns:a16="http://schemas.microsoft.com/office/drawing/2014/main" id="{706C5BAC-35DD-650C-A607-F8D1E64B4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57717"/>
              </p:ext>
            </p:extLst>
          </p:nvPr>
        </p:nvGraphicFramePr>
        <p:xfrm>
          <a:off x="6360680" y="285950"/>
          <a:ext cx="2550585" cy="47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117">
                  <a:extLst>
                    <a:ext uri="{9D8B030D-6E8A-4147-A177-3AD203B41FA5}">
                      <a16:colId xmlns:a16="http://schemas.microsoft.com/office/drawing/2014/main" val="825675699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3620864801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2721723657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4250843562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1375032825"/>
                    </a:ext>
                  </a:extLst>
                </a:gridCol>
              </a:tblGrid>
              <a:tr h="47230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😺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🐮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🐷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🐷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🐶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636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5E68220-5FEF-5A70-D4D1-EC77B7BA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80751"/>
              </p:ext>
            </p:extLst>
          </p:nvPr>
        </p:nvGraphicFramePr>
        <p:xfrm>
          <a:off x="2392759" y="1091310"/>
          <a:ext cx="817201" cy="1542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201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cow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pig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220971B-F029-AA67-FE63-26ED83C49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18313"/>
              </p:ext>
            </p:extLst>
          </p:nvPr>
        </p:nvGraphicFramePr>
        <p:xfrm>
          <a:off x="5579773" y="1128762"/>
          <a:ext cx="817201" cy="1542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201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cow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pig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</a:tbl>
          </a:graphicData>
        </a:graphic>
      </p:graphicFrame>
      <p:graphicFrame>
        <p:nvGraphicFramePr>
          <p:cNvPr id="292" name="Table 291">
            <a:extLst>
              <a:ext uri="{FF2B5EF4-FFF2-40B4-BE49-F238E27FC236}">
                <a16:creationId xmlns:a16="http://schemas.microsoft.com/office/drawing/2014/main" id="{A3EA5C59-79E3-72F7-D3ED-73C1AF314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5331"/>
              </p:ext>
            </p:extLst>
          </p:nvPr>
        </p:nvGraphicFramePr>
        <p:xfrm>
          <a:off x="6338299" y="4636598"/>
          <a:ext cx="2604665" cy="186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933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4237945701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9078059-D2AD-86C1-1690-A4663719FDD6}"/>
              </a:ext>
            </a:extLst>
          </p:cNvPr>
          <p:cNvSpPr txBox="1"/>
          <p:nvPr/>
        </p:nvSpPr>
        <p:spPr>
          <a:xfrm>
            <a:off x="9876668" y="676824"/>
            <a:ext cx="14847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-log(-1)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9F20C91-E1CF-B7A3-B9C3-1F264F8D2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44369"/>
              </p:ext>
            </p:extLst>
          </p:nvPr>
        </p:nvGraphicFramePr>
        <p:xfrm>
          <a:off x="4075771" y="4202206"/>
          <a:ext cx="2048256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dog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cow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pig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18" name="Table 217">
            <a:extLst>
              <a:ext uri="{FF2B5EF4-FFF2-40B4-BE49-F238E27FC236}">
                <a16:creationId xmlns:a16="http://schemas.microsoft.com/office/drawing/2014/main" id="{3978C9C3-6233-3BFC-3442-97FE60B42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63365"/>
              </p:ext>
            </p:extLst>
          </p:nvPr>
        </p:nvGraphicFramePr>
        <p:xfrm>
          <a:off x="6335552" y="749450"/>
          <a:ext cx="2595805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61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22" name="Table 221">
            <a:extLst>
              <a:ext uri="{FF2B5EF4-FFF2-40B4-BE49-F238E27FC236}">
                <a16:creationId xmlns:a16="http://schemas.microsoft.com/office/drawing/2014/main" id="{EE3202FF-00A8-49E5-7B8A-62088E3F2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57274"/>
              </p:ext>
            </p:extLst>
          </p:nvPr>
        </p:nvGraphicFramePr>
        <p:xfrm>
          <a:off x="3161443" y="774536"/>
          <a:ext cx="2235875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75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42" name="Table 241">
            <a:extLst>
              <a:ext uri="{FF2B5EF4-FFF2-40B4-BE49-F238E27FC236}">
                <a16:creationId xmlns:a16="http://schemas.microsoft.com/office/drawing/2014/main" id="{7A993E49-3533-66DC-9CF7-78EE35E38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15234"/>
              </p:ext>
            </p:extLst>
          </p:nvPr>
        </p:nvGraphicFramePr>
        <p:xfrm>
          <a:off x="3588409" y="4623406"/>
          <a:ext cx="404833" cy="1870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33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57427"/>
                  </a:ext>
                </a:extLst>
              </a:tr>
            </a:tbl>
          </a:graphicData>
        </a:graphic>
      </p:graphicFrame>
      <p:pic>
        <p:nvPicPr>
          <p:cNvPr id="253" name="Graphic 252">
            <a:extLst>
              <a:ext uri="{FF2B5EF4-FFF2-40B4-BE49-F238E27FC236}">
                <a16:creationId xmlns:a16="http://schemas.microsoft.com/office/drawing/2014/main" id="{CD30788C-7409-3E61-4772-E0AC6490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600" y="2966320"/>
            <a:ext cx="574726" cy="11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1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81BE7-88EE-69AB-2D4B-178968BAA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0C99-EEE4-C34F-27AF-E2377D8D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CE Loss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BC897-1D08-2D1B-F9A2-CA04982CC4CE}"/>
              </a:ext>
            </a:extLst>
          </p:cNvPr>
          <p:cNvGraphicFramePr>
            <a:graphicFrameLocks noGrp="1"/>
          </p:cNvGraphicFramePr>
          <p:nvPr/>
        </p:nvGraphicFramePr>
        <p:xfrm>
          <a:off x="4414256" y="1646781"/>
          <a:ext cx="2560320" cy="767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73526842"/>
                    </a:ext>
                  </a:extLst>
                </a:gridCol>
              </a:tblGrid>
              <a:tr h="3769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.9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8234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D160FE-1D75-5E81-A531-3142AC8267A7}"/>
              </a:ext>
            </a:extLst>
          </p:cNvPr>
          <p:cNvGraphicFramePr>
            <a:graphicFrameLocks noGrp="1"/>
          </p:cNvGraphicFramePr>
          <p:nvPr/>
        </p:nvGraphicFramePr>
        <p:xfrm>
          <a:off x="4417303" y="2789996"/>
          <a:ext cx="2567630" cy="88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</a:tblGrid>
              <a:tr h="38279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826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3D2A2B28-5E21-36F0-DDF9-9765A206FDFE}"/>
              </a:ext>
            </a:extLst>
          </p:cNvPr>
          <p:cNvGraphicFramePr>
            <a:graphicFrameLocks noGrp="1"/>
          </p:cNvGraphicFramePr>
          <p:nvPr/>
        </p:nvGraphicFramePr>
        <p:xfrm>
          <a:off x="2955263" y="4043117"/>
          <a:ext cx="1024128" cy="1838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8208BA9-260D-F568-9F06-41B4EE14CA9E}"/>
              </a:ext>
            </a:extLst>
          </p:cNvPr>
          <p:cNvGraphicFramePr>
            <a:graphicFrameLocks noGrp="1"/>
          </p:cNvGraphicFramePr>
          <p:nvPr/>
        </p:nvGraphicFramePr>
        <p:xfrm>
          <a:off x="1271106" y="1673247"/>
          <a:ext cx="2167442" cy="754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254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438426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</a:tblGrid>
              <a:tr h="37481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308" name="Table 307">
            <a:extLst>
              <a:ext uri="{FF2B5EF4-FFF2-40B4-BE49-F238E27FC236}">
                <a16:creationId xmlns:a16="http://schemas.microsoft.com/office/drawing/2014/main" id="{20B3F745-BF45-E920-2807-F0E54437C60A}"/>
              </a:ext>
            </a:extLst>
          </p:cNvPr>
          <p:cNvGraphicFramePr>
            <a:graphicFrameLocks noGrp="1"/>
          </p:cNvGraphicFramePr>
          <p:nvPr/>
        </p:nvGraphicFramePr>
        <p:xfrm>
          <a:off x="4414256" y="803466"/>
          <a:ext cx="2550585" cy="47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117">
                  <a:extLst>
                    <a:ext uri="{9D8B030D-6E8A-4147-A177-3AD203B41FA5}">
                      <a16:colId xmlns:a16="http://schemas.microsoft.com/office/drawing/2014/main" val="825675699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3620864801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2721723657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4250843562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1375032825"/>
                    </a:ext>
                  </a:extLst>
                </a:gridCol>
              </a:tblGrid>
              <a:tr h="47230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😺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🐮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🐷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🐷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🐶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636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3305657-9E96-EBD8-637A-77081DB84817}"/>
              </a:ext>
            </a:extLst>
          </p:cNvPr>
          <p:cNvGraphicFramePr>
            <a:graphicFrameLocks noGrp="1"/>
          </p:cNvGraphicFramePr>
          <p:nvPr/>
        </p:nvGraphicFramePr>
        <p:xfrm>
          <a:off x="446335" y="1608826"/>
          <a:ext cx="817201" cy="77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201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76DC996-7E7E-D217-E2F5-CB00F778E133}"/>
              </a:ext>
            </a:extLst>
          </p:cNvPr>
          <p:cNvGraphicFramePr>
            <a:graphicFrameLocks noGrp="1"/>
          </p:cNvGraphicFramePr>
          <p:nvPr/>
        </p:nvGraphicFramePr>
        <p:xfrm>
          <a:off x="3633349" y="1646278"/>
          <a:ext cx="817201" cy="77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201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</a:tbl>
          </a:graphicData>
        </a:graphic>
      </p:graphicFrame>
      <p:graphicFrame>
        <p:nvGraphicFramePr>
          <p:cNvPr id="292" name="Table 291">
            <a:extLst>
              <a:ext uri="{FF2B5EF4-FFF2-40B4-BE49-F238E27FC236}">
                <a16:creationId xmlns:a16="http://schemas.microsoft.com/office/drawing/2014/main" id="{A8A5BBA2-362E-F438-374F-F43DA2E2183F}"/>
              </a:ext>
            </a:extLst>
          </p:cNvPr>
          <p:cNvGraphicFramePr>
            <a:graphicFrameLocks noGrp="1"/>
          </p:cNvGraphicFramePr>
          <p:nvPr/>
        </p:nvGraphicFramePr>
        <p:xfrm>
          <a:off x="4391874" y="4014952"/>
          <a:ext cx="2604665" cy="186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933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4237945701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94BF49A-984F-A5B6-7699-615CA1D459DB}"/>
              </a:ext>
            </a:extLst>
          </p:cNvPr>
          <p:cNvSpPr txBox="1"/>
          <p:nvPr/>
        </p:nvSpPr>
        <p:spPr>
          <a:xfrm>
            <a:off x="8689000" y="687335"/>
            <a:ext cx="14847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8ADB88C-0854-52B6-26FD-93A253DA2947}"/>
              </a:ext>
            </a:extLst>
          </p:cNvPr>
          <p:cNvGraphicFramePr>
            <a:graphicFrameLocks noGrp="1"/>
          </p:cNvGraphicFramePr>
          <p:nvPr/>
        </p:nvGraphicFramePr>
        <p:xfrm>
          <a:off x="2871182" y="3636580"/>
          <a:ext cx="1106658" cy="3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329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553329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</a:tblGrid>
              <a:tr h="318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dog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18" name="Table 217">
            <a:extLst>
              <a:ext uri="{FF2B5EF4-FFF2-40B4-BE49-F238E27FC236}">
                <a16:creationId xmlns:a16="http://schemas.microsoft.com/office/drawing/2014/main" id="{C70F646A-FD18-F2FF-414C-1C2B975D9591}"/>
              </a:ext>
            </a:extLst>
          </p:cNvPr>
          <p:cNvGraphicFramePr>
            <a:graphicFrameLocks noGrp="1"/>
          </p:cNvGraphicFramePr>
          <p:nvPr/>
        </p:nvGraphicFramePr>
        <p:xfrm>
          <a:off x="4389128" y="1266966"/>
          <a:ext cx="2595805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61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22" name="Table 221">
            <a:extLst>
              <a:ext uri="{FF2B5EF4-FFF2-40B4-BE49-F238E27FC236}">
                <a16:creationId xmlns:a16="http://schemas.microsoft.com/office/drawing/2014/main" id="{501333E6-CC31-911D-EC6A-0C8CDC777978}"/>
              </a:ext>
            </a:extLst>
          </p:cNvPr>
          <p:cNvGraphicFramePr>
            <a:graphicFrameLocks noGrp="1"/>
          </p:cNvGraphicFramePr>
          <p:nvPr/>
        </p:nvGraphicFramePr>
        <p:xfrm>
          <a:off x="1215019" y="1292052"/>
          <a:ext cx="2235875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75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42" name="Table 241">
            <a:extLst>
              <a:ext uri="{FF2B5EF4-FFF2-40B4-BE49-F238E27FC236}">
                <a16:creationId xmlns:a16="http://schemas.microsoft.com/office/drawing/2014/main" id="{30A25379-5FD7-6C8B-2BF8-532027F8017A}"/>
              </a:ext>
            </a:extLst>
          </p:cNvPr>
          <p:cNvGraphicFramePr>
            <a:graphicFrameLocks noGrp="1"/>
          </p:cNvGraphicFramePr>
          <p:nvPr/>
        </p:nvGraphicFramePr>
        <p:xfrm>
          <a:off x="2467901" y="4008619"/>
          <a:ext cx="404833" cy="1870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33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57427"/>
                  </a:ext>
                </a:extLst>
              </a:tr>
            </a:tbl>
          </a:graphicData>
        </a:graphic>
      </p:graphicFrame>
      <p:pic>
        <p:nvPicPr>
          <p:cNvPr id="253" name="Graphic 252">
            <a:extLst>
              <a:ext uri="{FF2B5EF4-FFF2-40B4-BE49-F238E27FC236}">
                <a16:creationId xmlns:a16="http://schemas.microsoft.com/office/drawing/2014/main" id="{FBBF0B1A-4F73-0B3C-3520-6B82AE97A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1581" y="2677351"/>
            <a:ext cx="574726" cy="1132548"/>
          </a:xfrm>
          <a:prstGeom prst="rect">
            <a:avLst/>
          </a:prstGeom>
        </p:spPr>
      </p:pic>
      <p:sp>
        <p:nvSpPr>
          <p:cNvPr id="234" name="Slide Number Placeholder 2">
            <a:extLst>
              <a:ext uri="{FF2B5EF4-FFF2-40B4-BE49-F238E27FC236}">
                <a16:creationId xmlns:a16="http://schemas.microsoft.com/office/drawing/2014/main" id="{96FEBFEF-BA0F-2DE8-7935-E0797C7A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62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60BC3-29FF-8B06-C106-011B65E9D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AA6F-EF52-F058-9862-0B0403AA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5345"/>
          </a:xfrm>
        </p:spPr>
        <p:txBody>
          <a:bodyPr>
            <a:normAutofit fontScale="90000"/>
          </a:bodyPr>
          <a:lstStyle/>
          <a:p>
            <a:r>
              <a:rPr lang="en-US" dirty="0"/>
              <a:t>Math: BCE Loss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287CC1-0F63-8C61-6405-362C8EBD0C79}"/>
              </a:ext>
            </a:extLst>
          </p:cNvPr>
          <p:cNvGraphicFramePr>
            <a:graphicFrameLocks noGrp="1"/>
          </p:cNvGraphicFramePr>
          <p:nvPr/>
        </p:nvGraphicFramePr>
        <p:xfrm>
          <a:off x="4414256" y="1646781"/>
          <a:ext cx="2560320" cy="767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73526842"/>
                    </a:ext>
                  </a:extLst>
                </a:gridCol>
              </a:tblGrid>
              <a:tr h="3769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.9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8234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A44A40-5AFA-11E0-D942-F5C9B2C1E629}"/>
              </a:ext>
            </a:extLst>
          </p:cNvPr>
          <p:cNvGraphicFramePr>
            <a:graphicFrameLocks noGrp="1"/>
          </p:cNvGraphicFramePr>
          <p:nvPr/>
        </p:nvGraphicFramePr>
        <p:xfrm>
          <a:off x="4417303" y="2789996"/>
          <a:ext cx="2567630" cy="88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</a:tblGrid>
              <a:tr h="38279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826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54F990C-011B-A70A-5212-50CCDB2139FE}"/>
              </a:ext>
            </a:extLst>
          </p:cNvPr>
          <p:cNvGraphicFramePr>
            <a:graphicFrameLocks noGrp="1"/>
          </p:cNvGraphicFramePr>
          <p:nvPr/>
        </p:nvGraphicFramePr>
        <p:xfrm>
          <a:off x="2955263" y="4043117"/>
          <a:ext cx="1024128" cy="1838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828DE700-7189-1C4D-2D0A-61B77ECFB82C}"/>
              </a:ext>
            </a:extLst>
          </p:cNvPr>
          <p:cNvGraphicFramePr>
            <a:graphicFrameLocks noGrp="1"/>
          </p:cNvGraphicFramePr>
          <p:nvPr/>
        </p:nvGraphicFramePr>
        <p:xfrm>
          <a:off x="1271106" y="1673247"/>
          <a:ext cx="2167442" cy="754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254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438426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</a:tblGrid>
              <a:tr h="374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308" name="Table 307">
            <a:extLst>
              <a:ext uri="{FF2B5EF4-FFF2-40B4-BE49-F238E27FC236}">
                <a16:creationId xmlns:a16="http://schemas.microsoft.com/office/drawing/2014/main" id="{D3C5D1F2-54D3-0E78-1E5A-131E0C010921}"/>
              </a:ext>
            </a:extLst>
          </p:cNvPr>
          <p:cNvGraphicFramePr>
            <a:graphicFrameLocks noGrp="1"/>
          </p:cNvGraphicFramePr>
          <p:nvPr/>
        </p:nvGraphicFramePr>
        <p:xfrm>
          <a:off x="4414256" y="803466"/>
          <a:ext cx="2550585" cy="47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117">
                  <a:extLst>
                    <a:ext uri="{9D8B030D-6E8A-4147-A177-3AD203B41FA5}">
                      <a16:colId xmlns:a16="http://schemas.microsoft.com/office/drawing/2014/main" val="825675699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3620864801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2721723657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4250843562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1375032825"/>
                    </a:ext>
                  </a:extLst>
                </a:gridCol>
              </a:tblGrid>
              <a:tr h="47230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😺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🐮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🐷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🐷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🐶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636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95611BC-536C-1BD8-0423-2B637BFF1ECF}"/>
              </a:ext>
            </a:extLst>
          </p:cNvPr>
          <p:cNvGraphicFramePr>
            <a:graphicFrameLocks noGrp="1"/>
          </p:cNvGraphicFramePr>
          <p:nvPr/>
        </p:nvGraphicFramePr>
        <p:xfrm>
          <a:off x="446335" y="1608826"/>
          <a:ext cx="817201" cy="77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201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2DC0452-024A-20F3-85DD-E27D6CBD60EC}"/>
              </a:ext>
            </a:extLst>
          </p:cNvPr>
          <p:cNvGraphicFramePr>
            <a:graphicFrameLocks noGrp="1"/>
          </p:cNvGraphicFramePr>
          <p:nvPr/>
        </p:nvGraphicFramePr>
        <p:xfrm>
          <a:off x="3633349" y="1646278"/>
          <a:ext cx="817201" cy="77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201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</a:tbl>
          </a:graphicData>
        </a:graphic>
      </p:graphicFrame>
      <p:graphicFrame>
        <p:nvGraphicFramePr>
          <p:cNvPr id="292" name="Table 291">
            <a:extLst>
              <a:ext uri="{FF2B5EF4-FFF2-40B4-BE49-F238E27FC236}">
                <a16:creationId xmlns:a16="http://schemas.microsoft.com/office/drawing/2014/main" id="{6C446633-F40B-0BAA-BAB1-4DFA4E620AE1}"/>
              </a:ext>
            </a:extLst>
          </p:cNvPr>
          <p:cNvGraphicFramePr>
            <a:graphicFrameLocks noGrp="1"/>
          </p:cNvGraphicFramePr>
          <p:nvPr/>
        </p:nvGraphicFramePr>
        <p:xfrm>
          <a:off x="4391874" y="4014952"/>
          <a:ext cx="2604665" cy="186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933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4237945701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FA5D962-C0BE-9F75-1D40-F7823BE29252}"/>
              </a:ext>
            </a:extLst>
          </p:cNvPr>
          <p:cNvGraphicFramePr>
            <a:graphicFrameLocks noGrp="1"/>
          </p:cNvGraphicFramePr>
          <p:nvPr/>
        </p:nvGraphicFramePr>
        <p:xfrm>
          <a:off x="2871182" y="3636580"/>
          <a:ext cx="1106658" cy="3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329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553329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</a:tblGrid>
              <a:tr h="318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dog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!dog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18" name="Table 217">
            <a:extLst>
              <a:ext uri="{FF2B5EF4-FFF2-40B4-BE49-F238E27FC236}">
                <a16:creationId xmlns:a16="http://schemas.microsoft.com/office/drawing/2014/main" id="{3BB185A1-4B9F-3FA7-F2DA-B63E63051BAA}"/>
              </a:ext>
            </a:extLst>
          </p:cNvPr>
          <p:cNvGraphicFramePr>
            <a:graphicFrameLocks noGrp="1"/>
          </p:cNvGraphicFramePr>
          <p:nvPr/>
        </p:nvGraphicFramePr>
        <p:xfrm>
          <a:off x="4389128" y="1266966"/>
          <a:ext cx="2595805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61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22" name="Table 221">
            <a:extLst>
              <a:ext uri="{FF2B5EF4-FFF2-40B4-BE49-F238E27FC236}">
                <a16:creationId xmlns:a16="http://schemas.microsoft.com/office/drawing/2014/main" id="{866BE977-B0AC-9F0A-20FB-3F2E9593B975}"/>
              </a:ext>
            </a:extLst>
          </p:cNvPr>
          <p:cNvGraphicFramePr>
            <a:graphicFrameLocks noGrp="1"/>
          </p:cNvGraphicFramePr>
          <p:nvPr/>
        </p:nvGraphicFramePr>
        <p:xfrm>
          <a:off x="1215019" y="1292052"/>
          <a:ext cx="2235875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75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42" name="Table 241">
            <a:extLst>
              <a:ext uri="{FF2B5EF4-FFF2-40B4-BE49-F238E27FC236}">
                <a16:creationId xmlns:a16="http://schemas.microsoft.com/office/drawing/2014/main" id="{423CB622-3EB0-E37D-1466-F9AD417CF0D2}"/>
              </a:ext>
            </a:extLst>
          </p:cNvPr>
          <p:cNvGraphicFramePr>
            <a:graphicFrameLocks noGrp="1"/>
          </p:cNvGraphicFramePr>
          <p:nvPr/>
        </p:nvGraphicFramePr>
        <p:xfrm>
          <a:off x="2467901" y="4008619"/>
          <a:ext cx="404833" cy="1870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33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57427"/>
                  </a:ext>
                </a:extLst>
              </a:tr>
            </a:tbl>
          </a:graphicData>
        </a:graphic>
      </p:graphicFrame>
      <p:pic>
        <p:nvPicPr>
          <p:cNvPr id="253" name="Graphic 252">
            <a:extLst>
              <a:ext uri="{FF2B5EF4-FFF2-40B4-BE49-F238E27FC236}">
                <a16:creationId xmlns:a16="http://schemas.microsoft.com/office/drawing/2014/main" id="{E84645D1-189C-0DE6-BF6B-F9F256D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1581" y="2677351"/>
            <a:ext cx="574726" cy="1132548"/>
          </a:xfrm>
          <a:prstGeom prst="rect">
            <a:avLst/>
          </a:prstGeom>
        </p:spPr>
      </p:pic>
      <p:sp>
        <p:nvSpPr>
          <p:cNvPr id="234" name="Slide Number Placeholder 2">
            <a:extLst>
              <a:ext uri="{FF2B5EF4-FFF2-40B4-BE49-F238E27FC236}">
                <a16:creationId xmlns:a16="http://schemas.microsoft.com/office/drawing/2014/main" id="{483803B8-A45C-520F-F157-EA432F7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28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08E74-5741-CB60-36E1-A8887F35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7461-4C7F-7BDC-799B-57E0F1A0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BCE Loss</a:t>
            </a:r>
          </a:p>
        </p:txBody>
      </p:sp>
      <p:sp>
        <p:nvSpPr>
          <p:cNvPr id="234" name="Slide Number Placeholder 2">
            <a:extLst>
              <a:ext uri="{FF2B5EF4-FFF2-40B4-BE49-F238E27FC236}">
                <a16:creationId xmlns:a16="http://schemas.microsoft.com/office/drawing/2014/main" id="{9884709D-DDCC-7E35-20BF-382D522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B0F07D-51DE-EE61-2202-31B61DD23CC0}"/>
              </a:ext>
            </a:extLst>
          </p:cNvPr>
          <p:cNvGraphicFramePr>
            <a:graphicFrameLocks noGrp="1"/>
          </p:cNvGraphicFramePr>
          <p:nvPr/>
        </p:nvGraphicFramePr>
        <p:xfrm>
          <a:off x="4414256" y="1646781"/>
          <a:ext cx="2560320" cy="767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73526842"/>
                    </a:ext>
                  </a:extLst>
                </a:gridCol>
              </a:tblGrid>
              <a:tr h="3769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.9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8234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AB07B6-912E-271B-8480-38CA0963AC94}"/>
              </a:ext>
            </a:extLst>
          </p:cNvPr>
          <p:cNvGraphicFramePr>
            <a:graphicFrameLocks noGrp="1"/>
          </p:cNvGraphicFramePr>
          <p:nvPr/>
        </p:nvGraphicFramePr>
        <p:xfrm>
          <a:off x="4417303" y="2789996"/>
          <a:ext cx="2567630" cy="88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</a:tblGrid>
              <a:tr h="38279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826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B4F0EDD-6FC4-FAF1-4B02-666EA72DFC28}"/>
              </a:ext>
            </a:extLst>
          </p:cNvPr>
          <p:cNvGraphicFramePr>
            <a:graphicFrameLocks noGrp="1"/>
          </p:cNvGraphicFramePr>
          <p:nvPr/>
        </p:nvGraphicFramePr>
        <p:xfrm>
          <a:off x="2955263" y="4043117"/>
          <a:ext cx="1024128" cy="1838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E5CAAE9-F304-0996-AC01-D48F4B61640A}"/>
              </a:ext>
            </a:extLst>
          </p:cNvPr>
          <p:cNvGraphicFramePr>
            <a:graphicFrameLocks noGrp="1"/>
          </p:cNvGraphicFramePr>
          <p:nvPr/>
        </p:nvGraphicFramePr>
        <p:xfrm>
          <a:off x="1271106" y="1673247"/>
          <a:ext cx="2167442" cy="754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254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432254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438426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</a:tblGrid>
              <a:tr h="37481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308" name="Table 307">
            <a:extLst>
              <a:ext uri="{FF2B5EF4-FFF2-40B4-BE49-F238E27FC236}">
                <a16:creationId xmlns:a16="http://schemas.microsoft.com/office/drawing/2014/main" id="{2592E757-BDDE-32C8-7865-9AD7D249BCB4}"/>
              </a:ext>
            </a:extLst>
          </p:cNvPr>
          <p:cNvGraphicFramePr>
            <a:graphicFrameLocks noGrp="1"/>
          </p:cNvGraphicFramePr>
          <p:nvPr/>
        </p:nvGraphicFramePr>
        <p:xfrm>
          <a:off x="4414256" y="803466"/>
          <a:ext cx="2550585" cy="47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117">
                  <a:extLst>
                    <a:ext uri="{9D8B030D-6E8A-4147-A177-3AD203B41FA5}">
                      <a16:colId xmlns:a16="http://schemas.microsoft.com/office/drawing/2014/main" val="825675699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3620864801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2721723657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4250843562"/>
                    </a:ext>
                  </a:extLst>
                </a:gridCol>
                <a:gridCol w="510117">
                  <a:extLst>
                    <a:ext uri="{9D8B030D-6E8A-4147-A177-3AD203B41FA5}">
                      <a16:colId xmlns:a16="http://schemas.microsoft.com/office/drawing/2014/main" val="1375032825"/>
                    </a:ext>
                  </a:extLst>
                </a:gridCol>
              </a:tblGrid>
              <a:tr h="47230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😺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🐮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🐷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🐷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🐶</a:t>
                      </a:r>
                      <a:endParaRPr lang="en-US" sz="2400" dirty="0"/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636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90ABAC7-EC2B-DFF0-2435-E8A65416C522}"/>
              </a:ext>
            </a:extLst>
          </p:cNvPr>
          <p:cNvGraphicFramePr>
            <a:graphicFrameLocks noGrp="1"/>
          </p:cNvGraphicFramePr>
          <p:nvPr/>
        </p:nvGraphicFramePr>
        <p:xfrm>
          <a:off x="446335" y="1608826"/>
          <a:ext cx="817201" cy="77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201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pig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!pig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1D4AA90-B6E3-0C67-63E2-5AF7C3440069}"/>
              </a:ext>
            </a:extLst>
          </p:cNvPr>
          <p:cNvGraphicFramePr>
            <a:graphicFrameLocks noGrp="1"/>
          </p:cNvGraphicFramePr>
          <p:nvPr/>
        </p:nvGraphicFramePr>
        <p:xfrm>
          <a:off x="3633349" y="1646278"/>
          <a:ext cx="817201" cy="77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201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pig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!pig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</a:tbl>
          </a:graphicData>
        </a:graphic>
      </p:graphicFrame>
      <p:graphicFrame>
        <p:nvGraphicFramePr>
          <p:cNvPr id="292" name="Table 291">
            <a:extLst>
              <a:ext uri="{FF2B5EF4-FFF2-40B4-BE49-F238E27FC236}">
                <a16:creationId xmlns:a16="http://schemas.microsoft.com/office/drawing/2014/main" id="{43EA5F3D-E507-36C9-B466-C37A0E3017D9}"/>
              </a:ext>
            </a:extLst>
          </p:cNvPr>
          <p:cNvGraphicFramePr>
            <a:graphicFrameLocks noGrp="1"/>
          </p:cNvGraphicFramePr>
          <p:nvPr/>
        </p:nvGraphicFramePr>
        <p:xfrm>
          <a:off x="4391874" y="4014952"/>
          <a:ext cx="2604665" cy="186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933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520933">
                  <a:extLst>
                    <a:ext uri="{9D8B030D-6E8A-4147-A177-3AD203B41FA5}">
                      <a16:colId xmlns:a16="http://schemas.microsoft.com/office/drawing/2014/main" val="4237945701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7C45F1E-BBE7-4C5A-1A06-519A1BCA2193}"/>
              </a:ext>
            </a:extLst>
          </p:cNvPr>
          <p:cNvSpPr txBox="1"/>
          <p:nvPr/>
        </p:nvSpPr>
        <p:spPr>
          <a:xfrm>
            <a:off x="8689000" y="687335"/>
            <a:ext cx="14847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AB2AE817-DBB4-A9C1-6786-69E56A7C9559}"/>
              </a:ext>
            </a:extLst>
          </p:cNvPr>
          <p:cNvGraphicFramePr>
            <a:graphicFrameLocks noGrp="1"/>
          </p:cNvGraphicFramePr>
          <p:nvPr/>
        </p:nvGraphicFramePr>
        <p:xfrm>
          <a:off x="2871182" y="3636580"/>
          <a:ext cx="1106658" cy="32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329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553329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</a:tblGrid>
              <a:tr h="318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pig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!pig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18" name="Table 217">
            <a:extLst>
              <a:ext uri="{FF2B5EF4-FFF2-40B4-BE49-F238E27FC236}">
                <a16:creationId xmlns:a16="http://schemas.microsoft.com/office/drawing/2014/main" id="{FC3CA90B-B08F-E703-D754-232805CB7B8A}"/>
              </a:ext>
            </a:extLst>
          </p:cNvPr>
          <p:cNvGraphicFramePr>
            <a:graphicFrameLocks noGrp="1"/>
          </p:cNvGraphicFramePr>
          <p:nvPr/>
        </p:nvGraphicFramePr>
        <p:xfrm>
          <a:off x="4389128" y="1266966"/>
          <a:ext cx="2595805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61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519161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22" name="Table 221">
            <a:extLst>
              <a:ext uri="{FF2B5EF4-FFF2-40B4-BE49-F238E27FC236}">
                <a16:creationId xmlns:a16="http://schemas.microsoft.com/office/drawing/2014/main" id="{2352058C-1BA2-11E2-BC6E-4E36BEB812B7}"/>
              </a:ext>
            </a:extLst>
          </p:cNvPr>
          <p:cNvGraphicFramePr>
            <a:graphicFrameLocks noGrp="1"/>
          </p:cNvGraphicFramePr>
          <p:nvPr/>
        </p:nvGraphicFramePr>
        <p:xfrm>
          <a:off x="1215019" y="1292052"/>
          <a:ext cx="2235875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75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447175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242" name="Table 241">
            <a:extLst>
              <a:ext uri="{FF2B5EF4-FFF2-40B4-BE49-F238E27FC236}">
                <a16:creationId xmlns:a16="http://schemas.microsoft.com/office/drawing/2014/main" id="{35FA56C9-38A3-3508-879E-C32150CA7BB7}"/>
              </a:ext>
            </a:extLst>
          </p:cNvPr>
          <p:cNvGraphicFramePr>
            <a:graphicFrameLocks noGrp="1"/>
          </p:cNvGraphicFramePr>
          <p:nvPr/>
        </p:nvGraphicFramePr>
        <p:xfrm>
          <a:off x="2467901" y="4008619"/>
          <a:ext cx="404833" cy="1870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33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57427"/>
                  </a:ext>
                </a:extLst>
              </a:tr>
            </a:tbl>
          </a:graphicData>
        </a:graphic>
      </p:graphicFrame>
      <p:pic>
        <p:nvPicPr>
          <p:cNvPr id="253" name="Graphic 252">
            <a:extLst>
              <a:ext uri="{FF2B5EF4-FFF2-40B4-BE49-F238E27FC236}">
                <a16:creationId xmlns:a16="http://schemas.microsoft.com/office/drawing/2014/main" id="{9B1169EB-A765-8D2B-F2A8-B8C2194C4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1581" y="2677351"/>
            <a:ext cx="574726" cy="1132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BA42B-8CE0-CAC5-36DF-07316B63B31D}"/>
              </a:ext>
            </a:extLst>
          </p:cNvPr>
          <p:cNvSpPr txBox="1"/>
          <p:nvPr/>
        </p:nvSpPr>
        <p:spPr>
          <a:xfrm>
            <a:off x="4367186" y="377506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50D6F-B031-0828-9C25-DEDF78A56875}"/>
              </a:ext>
            </a:extLst>
          </p:cNvPr>
          <p:cNvSpPr txBox="1"/>
          <p:nvPr/>
        </p:nvSpPr>
        <p:spPr>
          <a:xfrm>
            <a:off x="4904573" y="4121330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1A3026-8B1C-1FE2-D01E-7ABCB81027AA}"/>
              </a:ext>
            </a:extLst>
          </p:cNvPr>
          <p:cNvSpPr txBox="1"/>
          <p:nvPr/>
        </p:nvSpPr>
        <p:spPr>
          <a:xfrm>
            <a:off x="5426798" y="4471790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3B68D8-CCE8-8170-E578-F9DDB5126535}"/>
              </a:ext>
            </a:extLst>
          </p:cNvPr>
          <p:cNvSpPr txBox="1"/>
          <p:nvPr/>
        </p:nvSpPr>
        <p:spPr>
          <a:xfrm>
            <a:off x="5941398" y="4856568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9D1D9-76F3-0563-9940-9D2878E8C15B}"/>
              </a:ext>
            </a:extLst>
          </p:cNvPr>
          <p:cNvSpPr txBox="1"/>
          <p:nvPr/>
        </p:nvSpPr>
        <p:spPr>
          <a:xfrm>
            <a:off x="6471323" y="5231470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e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88ACB7-28FF-6CDF-31DA-D190EA1F2B28}"/>
              </a:ext>
            </a:extLst>
          </p:cNvPr>
          <p:cNvSpPr txBox="1"/>
          <p:nvPr/>
        </p:nvSpPr>
        <p:spPr>
          <a:xfrm>
            <a:off x="7788915" y="5465969"/>
            <a:ext cx="22792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 err="1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a+</a:t>
            </a:r>
            <a:r>
              <a:rPr lang="en-US" dirty="0" err="1">
                <a:solidFill>
                  <a:srgbClr val="373637"/>
                </a:solidFill>
                <a:latin typeface="Source Sans Pro" panose="020B0503030403020204" pitchFamily="34" charset="0"/>
              </a:rPr>
              <a:t>b+c+d+e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 = 35.2; 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8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B5E0-B97F-F939-A1DA-C0905A0AD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CD9E73-538A-0B9D-EA48-07667631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GAN’s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1F8CB-4C6C-F9F9-730D-8F7CE0EC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9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7AB1-A9C0-C656-D859-CE42DF2B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Discriminator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923C30-86EA-7274-35B4-1C845FE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222EB-17F9-1810-7CFD-2933A9DC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48825"/>
              </p:ext>
            </p:extLst>
          </p:nvPr>
        </p:nvGraphicFramePr>
        <p:xfrm>
          <a:off x="5499560" y="743021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EBB9D3-B3D8-0B75-E791-F1DFBF084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20455"/>
              </p:ext>
            </p:extLst>
          </p:nvPr>
        </p:nvGraphicFramePr>
        <p:xfrm>
          <a:off x="5501360" y="21325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C7A6CD2-9EE8-8B7E-09A3-99CA9E220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4537"/>
              </p:ext>
            </p:extLst>
          </p:nvPr>
        </p:nvGraphicFramePr>
        <p:xfrm>
          <a:off x="6699408" y="743021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F92E369-5F72-079E-67AF-210C71E1E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35852"/>
              </p:ext>
            </p:extLst>
          </p:nvPr>
        </p:nvGraphicFramePr>
        <p:xfrm>
          <a:off x="6701208" y="21325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0F2C3CE-0294-E23F-6549-FBF7334A6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77698"/>
              </p:ext>
            </p:extLst>
          </p:nvPr>
        </p:nvGraphicFramePr>
        <p:xfrm>
          <a:off x="5499560" y="3156387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322126621"/>
                  </a:ext>
                </a:extLst>
              </a:tr>
            </a:tbl>
          </a:graphicData>
        </a:graphic>
      </p:graphicFrame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15EBD70B-480D-8A37-1129-DB8D6C4F2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40387"/>
              </p:ext>
            </p:extLst>
          </p:nvPr>
        </p:nvGraphicFramePr>
        <p:xfrm>
          <a:off x="6707266" y="3156387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763765994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54025DF2-242A-AF1C-A854-5CF4410F5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66895"/>
              </p:ext>
            </p:extLst>
          </p:nvPr>
        </p:nvGraphicFramePr>
        <p:xfrm>
          <a:off x="1856775" y="2148218"/>
          <a:ext cx="2624048" cy="754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69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3214687579"/>
                    </a:ext>
                  </a:extLst>
                </a:gridCol>
              </a:tblGrid>
              <a:tr h="37481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DC0874E6-F225-9333-8DAD-36F65E7BB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21654"/>
              </p:ext>
            </p:extLst>
          </p:nvPr>
        </p:nvGraphicFramePr>
        <p:xfrm>
          <a:off x="1800687" y="1767023"/>
          <a:ext cx="2680134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689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931276489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9DFFF231-E9C6-159F-20BA-7F89A22E5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76531"/>
              </p:ext>
            </p:extLst>
          </p:nvPr>
        </p:nvGraphicFramePr>
        <p:xfrm>
          <a:off x="4214279" y="4074392"/>
          <a:ext cx="1024128" cy="220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86880"/>
                  </a:ext>
                </a:extLst>
              </a:tr>
            </a:tbl>
          </a:graphicData>
        </a:graphic>
      </p:graphicFrame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515C86FE-21EF-3EFD-7AF2-FD510A99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38119"/>
              </p:ext>
            </p:extLst>
          </p:nvPr>
        </p:nvGraphicFramePr>
        <p:xfrm>
          <a:off x="3726917" y="4039894"/>
          <a:ext cx="404833" cy="224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33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5742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33348"/>
                  </a:ext>
                </a:extLst>
              </a:tr>
            </a:tbl>
          </a:graphicData>
        </a:graphic>
      </p:graphicFrame>
      <p:sp>
        <p:nvSpPr>
          <p:cNvPr id="219" name="TextBox 218">
            <a:extLst>
              <a:ext uri="{FF2B5EF4-FFF2-40B4-BE49-F238E27FC236}">
                <a16:creationId xmlns:a16="http://schemas.microsoft.com/office/drawing/2014/main" id="{11427D03-51C8-3370-1FBA-B4BAB05BA275}"/>
              </a:ext>
            </a:extLst>
          </p:cNvPr>
          <p:cNvSpPr txBox="1"/>
          <p:nvPr/>
        </p:nvSpPr>
        <p:spPr>
          <a:xfrm>
            <a:off x="9007329" y="1129847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BD665BA-8581-ED99-595F-2248B0F9704A}"/>
              </a:ext>
            </a:extLst>
          </p:cNvPr>
          <p:cNvSpPr txBox="1"/>
          <p:nvPr/>
        </p:nvSpPr>
        <p:spPr>
          <a:xfrm>
            <a:off x="5771206" y="366939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2670A5E-EE92-1F0A-1AF3-FA11FBA9E026}"/>
              </a:ext>
            </a:extLst>
          </p:cNvPr>
          <p:cNvSpPr txBox="1"/>
          <p:nvPr/>
        </p:nvSpPr>
        <p:spPr>
          <a:xfrm>
            <a:off x="6919639" y="365125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graphicFrame>
        <p:nvGraphicFramePr>
          <p:cNvPr id="276" name="Table 275">
            <a:extLst>
              <a:ext uri="{FF2B5EF4-FFF2-40B4-BE49-F238E27FC236}">
                <a16:creationId xmlns:a16="http://schemas.microsoft.com/office/drawing/2014/main" id="{A4B948B3-ACEC-31E1-D07E-6835A219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45162"/>
              </p:ext>
            </p:extLst>
          </p:nvPr>
        </p:nvGraphicFramePr>
        <p:xfrm>
          <a:off x="5480720" y="4100813"/>
          <a:ext cx="1169385" cy="223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795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389795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389795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71349"/>
                  </a:ext>
                </a:extLst>
              </a:tr>
            </a:tbl>
          </a:graphicData>
        </a:graphic>
      </p:graphicFrame>
      <p:graphicFrame>
        <p:nvGraphicFramePr>
          <p:cNvPr id="277" name="Table 276">
            <a:extLst>
              <a:ext uri="{FF2B5EF4-FFF2-40B4-BE49-F238E27FC236}">
                <a16:creationId xmlns:a16="http://schemas.microsoft.com/office/drawing/2014/main" id="{E159E0E5-6BEE-0FC3-1ACA-4E82F1A47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6278"/>
              </p:ext>
            </p:extLst>
          </p:nvPr>
        </p:nvGraphicFramePr>
        <p:xfrm>
          <a:off x="6723237" y="4109955"/>
          <a:ext cx="1169385" cy="223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795">
                  <a:extLst>
                    <a:ext uri="{9D8B030D-6E8A-4147-A177-3AD203B41FA5}">
                      <a16:colId xmlns:a16="http://schemas.microsoft.com/office/drawing/2014/main" val="3801161708"/>
                    </a:ext>
                  </a:extLst>
                </a:gridCol>
                <a:gridCol w="389795">
                  <a:extLst>
                    <a:ext uri="{9D8B030D-6E8A-4147-A177-3AD203B41FA5}">
                      <a16:colId xmlns:a16="http://schemas.microsoft.com/office/drawing/2014/main" val="1617803615"/>
                    </a:ext>
                  </a:extLst>
                </a:gridCol>
                <a:gridCol w="389795">
                  <a:extLst>
                    <a:ext uri="{9D8B030D-6E8A-4147-A177-3AD203B41FA5}">
                      <a16:colId xmlns:a16="http://schemas.microsoft.com/office/drawing/2014/main" val="4177449255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6080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122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20409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80092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6283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0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728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4ED44-5D47-D114-5EE8-5E18E57FF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BA50-9110-3780-9943-022DC889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Generator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6AA843-04B2-0CDA-6989-EE0DBBA0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9886C7-07B1-0A62-FCE2-1DAE1FDD5F2C}"/>
              </a:ext>
            </a:extLst>
          </p:cNvPr>
          <p:cNvGraphicFramePr>
            <a:graphicFrameLocks noGrp="1"/>
          </p:cNvGraphicFramePr>
          <p:nvPr/>
        </p:nvGraphicFramePr>
        <p:xfrm>
          <a:off x="5499560" y="743021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3CB9257-22E3-6C41-0AFC-314FF819F704}"/>
              </a:ext>
            </a:extLst>
          </p:cNvPr>
          <p:cNvGraphicFramePr>
            <a:graphicFrameLocks noGrp="1"/>
          </p:cNvGraphicFramePr>
          <p:nvPr/>
        </p:nvGraphicFramePr>
        <p:xfrm>
          <a:off x="5501360" y="21325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436EE3E-93A7-DDAF-6568-048C9CB6F80A}"/>
              </a:ext>
            </a:extLst>
          </p:cNvPr>
          <p:cNvGraphicFramePr>
            <a:graphicFrameLocks noGrp="1"/>
          </p:cNvGraphicFramePr>
          <p:nvPr/>
        </p:nvGraphicFramePr>
        <p:xfrm>
          <a:off x="6699408" y="743021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D16C4F-454B-5971-FA31-680C8F6DCA3B}"/>
              </a:ext>
            </a:extLst>
          </p:cNvPr>
          <p:cNvGraphicFramePr>
            <a:graphicFrameLocks noGrp="1"/>
          </p:cNvGraphicFramePr>
          <p:nvPr/>
        </p:nvGraphicFramePr>
        <p:xfrm>
          <a:off x="6701208" y="21325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1DC24F9-4373-D4AE-7F6F-6979634C5283}"/>
              </a:ext>
            </a:extLst>
          </p:cNvPr>
          <p:cNvGraphicFramePr>
            <a:graphicFrameLocks noGrp="1"/>
          </p:cNvGraphicFramePr>
          <p:nvPr/>
        </p:nvGraphicFramePr>
        <p:xfrm>
          <a:off x="5499560" y="3156387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322126621"/>
                  </a:ext>
                </a:extLst>
              </a:tr>
            </a:tbl>
          </a:graphicData>
        </a:graphic>
      </p:graphicFrame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6B654E2C-CAE9-2E12-B90E-0228EE750E34}"/>
              </a:ext>
            </a:extLst>
          </p:cNvPr>
          <p:cNvGraphicFramePr>
            <a:graphicFrameLocks noGrp="1"/>
          </p:cNvGraphicFramePr>
          <p:nvPr/>
        </p:nvGraphicFramePr>
        <p:xfrm>
          <a:off x="6707266" y="3156387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763765994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0CCCE41D-9534-FFC3-8050-C4B5832D78F4}"/>
              </a:ext>
            </a:extLst>
          </p:cNvPr>
          <p:cNvGraphicFramePr>
            <a:graphicFrameLocks noGrp="1"/>
          </p:cNvGraphicFramePr>
          <p:nvPr/>
        </p:nvGraphicFramePr>
        <p:xfrm>
          <a:off x="1856775" y="2148218"/>
          <a:ext cx="2624048" cy="754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69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3214687579"/>
                    </a:ext>
                  </a:extLst>
                </a:gridCol>
              </a:tblGrid>
              <a:tr h="37481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D268790D-B402-7387-3A07-AC5E07B8B26E}"/>
              </a:ext>
            </a:extLst>
          </p:cNvPr>
          <p:cNvGraphicFramePr>
            <a:graphicFrameLocks noGrp="1"/>
          </p:cNvGraphicFramePr>
          <p:nvPr/>
        </p:nvGraphicFramePr>
        <p:xfrm>
          <a:off x="1800687" y="1767023"/>
          <a:ext cx="2680134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689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931276489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AEB939E7-AD30-96A1-0794-A6795DDF3AAF}"/>
              </a:ext>
            </a:extLst>
          </p:cNvPr>
          <p:cNvGraphicFramePr>
            <a:graphicFrameLocks noGrp="1"/>
          </p:cNvGraphicFramePr>
          <p:nvPr/>
        </p:nvGraphicFramePr>
        <p:xfrm>
          <a:off x="4214279" y="4074392"/>
          <a:ext cx="1024128" cy="220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86880"/>
                  </a:ext>
                </a:extLst>
              </a:tr>
            </a:tbl>
          </a:graphicData>
        </a:graphic>
      </p:graphicFrame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6D60A379-82E9-0AA5-C203-5A9C805C3737}"/>
              </a:ext>
            </a:extLst>
          </p:cNvPr>
          <p:cNvGraphicFramePr>
            <a:graphicFrameLocks noGrp="1"/>
          </p:cNvGraphicFramePr>
          <p:nvPr/>
        </p:nvGraphicFramePr>
        <p:xfrm>
          <a:off x="3726917" y="4039894"/>
          <a:ext cx="404833" cy="224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33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5742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33348"/>
                  </a:ext>
                </a:extLst>
              </a:tr>
            </a:tbl>
          </a:graphicData>
        </a:graphic>
      </p:graphicFrame>
      <p:sp>
        <p:nvSpPr>
          <p:cNvPr id="219" name="TextBox 218">
            <a:extLst>
              <a:ext uri="{FF2B5EF4-FFF2-40B4-BE49-F238E27FC236}">
                <a16:creationId xmlns:a16="http://schemas.microsoft.com/office/drawing/2014/main" id="{94103256-BADB-443C-B22E-15C8F6CDE54D}"/>
              </a:ext>
            </a:extLst>
          </p:cNvPr>
          <p:cNvSpPr txBox="1"/>
          <p:nvPr/>
        </p:nvSpPr>
        <p:spPr>
          <a:xfrm>
            <a:off x="9007329" y="1129847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26B3BBB-F91F-E9A9-CC8E-3D6FB10792D6}"/>
              </a:ext>
            </a:extLst>
          </p:cNvPr>
          <p:cNvSpPr txBox="1"/>
          <p:nvPr/>
        </p:nvSpPr>
        <p:spPr>
          <a:xfrm>
            <a:off x="5771206" y="366939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13117AE-A9D1-974E-1299-8BD9543C7B36}"/>
              </a:ext>
            </a:extLst>
          </p:cNvPr>
          <p:cNvSpPr txBox="1"/>
          <p:nvPr/>
        </p:nvSpPr>
        <p:spPr>
          <a:xfrm>
            <a:off x="6919639" y="365125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graphicFrame>
        <p:nvGraphicFramePr>
          <p:cNvPr id="276" name="Table 275">
            <a:extLst>
              <a:ext uri="{FF2B5EF4-FFF2-40B4-BE49-F238E27FC236}">
                <a16:creationId xmlns:a16="http://schemas.microsoft.com/office/drawing/2014/main" id="{56B1B82D-C47D-450F-8B24-CD4934C5B3E2}"/>
              </a:ext>
            </a:extLst>
          </p:cNvPr>
          <p:cNvGraphicFramePr>
            <a:graphicFrameLocks noGrp="1"/>
          </p:cNvGraphicFramePr>
          <p:nvPr/>
        </p:nvGraphicFramePr>
        <p:xfrm>
          <a:off x="5480720" y="4100813"/>
          <a:ext cx="1169385" cy="223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795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389795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389795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71349"/>
                  </a:ext>
                </a:extLst>
              </a:tr>
            </a:tbl>
          </a:graphicData>
        </a:graphic>
      </p:graphicFrame>
      <p:graphicFrame>
        <p:nvGraphicFramePr>
          <p:cNvPr id="277" name="Table 276">
            <a:extLst>
              <a:ext uri="{FF2B5EF4-FFF2-40B4-BE49-F238E27FC236}">
                <a16:creationId xmlns:a16="http://schemas.microsoft.com/office/drawing/2014/main" id="{71883339-A421-B4DA-08C7-1DB94D917719}"/>
              </a:ext>
            </a:extLst>
          </p:cNvPr>
          <p:cNvGraphicFramePr>
            <a:graphicFrameLocks noGrp="1"/>
          </p:cNvGraphicFramePr>
          <p:nvPr/>
        </p:nvGraphicFramePr>
        <p:xfrm>
          <a:off x="6723237" y="4109955"/>
          <a:ext cx="1169385" cy="223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795">
                  <a:extLst>
                    <a:ext uri="{9D8B030D-6E8A-4147-A177-3AD203B41FA5}">
                      <a16:colId xmlns:a16="http://schemas.microsoft.com/office/drawing/2014/main" val="3801161708"/>
                    </a:ext>
                  </a:extLst>
                </a:gridCol>
                <a:gridCol w="389795">
                  <a:extLst>
                    <a:ext uri="{9D8B030D-6E8A-4147-A177-3AD203B41FA5}">
                      <a16:colId xmlns:a16="http://schemas.microsoft.com/office/drawing/2014/main" val="1617803615"/>
                    </a:ext>
                  </a:extLst>
                </a:gridCol>
                <a:gridCol w="389795">
                  <a:extLst>
                    <a:ext uri="{9D8B030D-6E8A-4147-A177-3AD203B41FA5}">
                      <a16:colId xmlns:a16="http://schemas.microsoft.com/office/drawing/2014/main" val="4177449255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6080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122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20409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80092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6283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0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349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54C4F-C2C1-1792-5383-BEEFFFC6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7CD8-FBAE-1DF4-5046-7BC83197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Discriminator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9CECA7-674B-E739-ADEE-909CF6D1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B2BE04-7001-0FA2-981D-C3C963CE2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35977"/>
              </p:ext>
            </p:extLst>
          </p:nvPr>
        </p:nvGraphicFramePr>
        <p:xfrm>
          <a:off x="5499559" y="743021"/>
          <a:ext cx="228549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805530610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558898354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2914682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22F5EFA-913D-B3B9-3D0B-8E05D5405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29460"/>
              </p:ext>
            </p:extLst>
          </p:nvPr>
        </p:nvGraphicFramePr>
        <p:xfrm>
          <a:off x="5480720" y="2171687"/>
          <a:ext cx="2308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06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11521194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2901456672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9554891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154104426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313076B-2B09-DF45-A12C-729CEE86C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59098"/>
              </p:ext>
            </p:extLst>
          </p:nvPr>
        </p:nvGraphicFramePr>
        <p:xfrm>
          <a:off x="1856775" y="2148218"/>
          <a:ext cx="2624048" cy="754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69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3214687579"/>
                    </a:ext>
                  </a:extLst>
                </a:gridCol>
              </a:tblGrid>
              <a:tr h="374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E3903DE2-EF18-5325-5B66-1A2FC1DE3AE7}"/>
              </a:ext>
            </a:extLst>
          </p:cNvPr>
          <p:cNvGraphicFramePr>
            <a:graphicFrameLocks noGrp="1"/>
          </p:cNvGraphicFramePr>
          <p:nvPr/>
        </p:nvGraphicFramePr>
        <p:xfrm>
          <a:off x="1800687" y="1767023"/>
          <a:ext cx="2680134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689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931276489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9BFE2A34-16A6-A8B6-5237-766E83847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3109"/>
              </p:ext>
            </p:extLst>
          </p:nvPr>
        </p:nvGraphicFramePr>
        <p:xfrm>
          <a:off x="4214279" y="4074392"/>
          <a:ext cx="1024128" cy="220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86880"/>
                  </a:ext>
                </a:extLst>
              </a:tr>
            </a:tbl>
          </a:graphicData>
        </a:graphic>
      </p:graphicFrame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55F42053-D03C-09E9-BED7-4B680CFFFF78}"/>
              </a:ext>
            </a:extLst>
          </p:cNvPr>
          <p:cNvGraphicFramePr>
            <a:graphicFrameLocks noGrp="1"/>
          </p:cNvGraphicFramePr>
          <p:nvPr/>
        </p:nvGraphicFramePr>
        <p:xfrm>
          <a:off x="3726917" y="4039894"/>
          <a:ext cx="404833" cy="224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33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5742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33348"/>
                  </a:ext>
                </a:extLst>
              </a:tr>
            </a:tbl>
          </a:graphicData>
        </a:graphic>
      </p:graphicFrame>
      <p:sp>
        <p:nvSpPr>
          <p:cNvPr id="254" name="TextBox 253">
            <a:extLst>
              <a:ext uri="{FF2B5EF4-FFF2-40B4-BE49-F238E27FC236}">
                <a16:creationId xmlns:a16="http://schemas.microsoft.com/office/drawing/2014/main" id="{C011A730-0575-D43D-47A6-B604CB5F710F}"/>
              </a:ext>
            </a:extLst>
          </p:cNvPr>
          <p:cNvSpPr txBox="1"/>
          <p:nvPr/>
        </p:nvSpPr>
        <p:spPr>
          <a:xfrm>
            <a:off x="8511558" y="35726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4BA8B96-AE3F-5A77-418C-E0EFB1611542}"/>
              </a:ext>
            </a:extLst>
          </p:cNvPr>
          <p:cNvSpPr txBox="1"/>
          <p:nvPr/>
        </p:nvSpPr>
        <p:spPr>
          <a:xfrm>
            <a:off x="9219109" y="350867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7" name="Manual Operation 6">
            <a:extLst>
              <a:ext uri="{FF2B5EF4-FFF2-40B4-BE49-F238E27FC236}">
                <a16:creationId xmlns:a16="http://schemas.microsoft.com/office/drawing/2014/main" id="{4BBFB991-66C1-25A5-3631-E5AB70B416CD}"/>
              </a:ext>
            </a:extLst>
          </p:cNvPr>
          <p:cNvSpPr/>
          <p:nvPr/>
        </p:nvSpPr>
        <p:spPr>
          <a:xfrm>
            <a:off x="5499560" y="1674758"/>
            <a:ext cx="2310634" cy="269494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182708-2578-8807-2B01-594DB50E10A5}"/>
              </a:ext>
            </a:extLst>
          </p:cNvPr>
          <p:cNvGraphicFramePr>
            <a:graphicFrameLocks noGrp="1"/>
          </p:cNvGraphicFramePr>
          <p:nvPr/>
        </p:nvGraphicFramePr>
        <p:xfrm>
          <a:off x="8640409" y="705941"/>
          <a:ext cx="3809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4344002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943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036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140445-1E0E-0452-727D-CCC70680A452}"/>
              </a:ext>
            </a:extLst>
          </p:cNvPr>
          <p:cNvGraphicFramePr>
            <a:graphicFrameLocks noGrp="1"/>
          </p:cNvGraphicFramePr>
          <p:nvPr/>
        </p:nvGraphicFramePr>
        <p:xfrm>
          <a:off x="9271414" y="705941"/>
          <a:ext cx="3809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20684554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1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532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B775EE-25D9-F5D6-DFCA-6E5F86EB3A86}"/>
              </a:ext>
            </a:extLst>
          </p:cNvPr>
          <p:cNvGraphicFramePr>
            <a:graphicFrameLocks noGrp="1"/>
          </p:cNvGraphicFramePr>
          <p:nvPr/>
        </p:nvGraphicFramePr>
        <p:xfrm>
          <a:off x="5480720" y="3153688"/>
          <a:ext cx="2308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06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11521194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2901456672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9554891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012669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E1D8AD-4F85-E14A-6516-4013F7976F59}"/>
              </a:ext>
            </a:extLst>
          </p:cNvPr>
          <p:cNvSpPr txBox="1"/>
          <p:nvPr/>
        </p:nvSpPr>
        <p:spPr>
          <a:xfrm>
            <a:off x="7892622" y="21654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CEF92-2081-3E38-D664-3D6FF58883B2}"/>
              </a:ext>
            </a:extLst>
          </p:cNvPr>
          <p:cNvSpPr txBox="1"/>
          <p:nvPr/>
        </p:nvSpPr>
        <p:spPr>
          <a:xfrm>
            <a:off x="7892622" y="2492915"/>
            <a:ext cx="47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0ECCB-15DF-7A58-843E-05011741CC79}"/>
              </a:ext>
            </a:extLst>
          </p:cNvPr>
          <p:cNvSpPr txBox="1"/>
          <p:nvPr/>
        </p:nvSpPr>
        <p:spPr>
          <a:xfrm>
            <a:off x="7920033" y="32865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24862C-5531-E8A8-F032-3E7BDC23BCFC}"/>
              </a:ext>
            </a:extLst>
          </p:cNvPr>
          <p:cNvGraphicFramePr>
            <a:graphicFrameLocks noGrp="1"/>
          </p:cNvGraphicFramePr>
          <p:nvPr/>
        </p:nvGraphicFramePr>
        <p:xfrm>
          <a:off x="1150706" y="2132057"/>
          <a:ext cx="706069" cy="77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69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43254A5-C012-788F-7987-20F9C1F3F523}"/>
              </a:ext>
            </a:extLst>
          </p:cNvPr>
          <p:cNvGraphicFramePr>
            <a:graphicFrameLocks noGrp="1"/>
          </p:cNvGraphicFramePr>
          <p:nvPr/>
        </p:nvGraphicFramePr>
        <p:xfrm>
          <a:off x="4214279" y="3674758"/>
          <a:ext cx="990704" cy="318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52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95352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</a:tblGrid>
              <a:tr h="3184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18FE1F0-79F9-FD29-FEF4-29C06CEFEB86}"/>
              </a:ext>
            </a:extLst>
          </p:cNvPr>
          <p:cNvSpPr txBox="1"/>
          <p:nvPr/>
        </p:nvSpPr>
        <p:spPr>
          <a:xfrm>
            <a:off x="10116595" y="562977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FD283A8-7440-FA14-06AB-D82BBF092C41}"/>
              </a:ext>
            </a:extLst>
          </p:cNvPr>
          <p:cNvGraphicFramePr>
            <a:graphicFrameLocks noGrp="1"/>
          </p:cNvGraphicFramePr>
          <p:nvPr/>
        </p:nvGraphicFramePr>
        <p:xfrm>
          <a:off x="5471323" y="4042486"/>
          <a:ext cx="2318232" cy="223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372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4237945701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3383969156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21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2A75CC-3E4B-FE2D-4595-5FF848907F83}"/>
              </a:ext>
            </a:extLst>
          </p:cNvPr>
          <p:cNvSpPr txBox="1"/>
          <p:nvPr/>
        </p:nvSpPr>
        <p:spPr>
          <a:xfrm>
            <a:off x="5887563" y="3997189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C3A72-FE58-9544-1CA9-0F996E9D7A13}"/>
              </a:ext>
            </a:extLst>
          </p:cNvPr>
          <p:cNvSpPr txBox="1"/>
          <p:nvPr/>
        </p:nvSpPr>
        <p:spPr>
          <a:xfrm>
            <a:off x="6267494" y="438712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73114E-190D-C895-98C2-B00E3E050F38}"/>
              </a:ext>
            </a:extLst>
          </p:cNvPr>
          <p:cNvSpPr txBox="1"/>
          <p:nvPr/>
        </p:nvSpPr>
        <p:spPr>
          <a:xfrm>
            <a:off x="6654877" y="4747488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D4A9F-0D98-A9C8-BDE9-A52377786515}"/>
              </a:ext>
            </a:extLst>
          </p:cNvPr>
          <p:cNvSpPr txBox="1"/>
          <p:nvPr/>
        </p:nvSpPr>
        <p:spPr>
          <a:xfrm>
            <a:off x="7048843" y="510024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78897-7408-7749-D5C2-BF5B940DC2BC}"/>
              </a:ext>
            </a:extLst>
          </p:cNvPr>
          <p:cNvSpPr txBox="1"/>
          <p:nvPr/>
        </p:nvSpPr>
        <p:spPr>
          <a:xfrm>
            <a:off x="7463903" y="5452396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e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B5A14-B7DF-8C83-1D02-8B425175673C}"/>
              </a:ext>
            </a:extLst>
          </p:cNvPr>
          <p:cNvSpPr txBox="1"/>
          <p:nvPr/>
        </p:nvSpPr>
        <p:spPr>
          <a:xfrm>
            <a:off x="7825368" y="5812576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f 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53EDDA-F9EB-C8E0-0C30-124567D153D0}"/>
              </a:ext>
            </a:extLst>
          </p:cNvPr>
          <p:cNvSpPr txBox="1"/>
          <p:nvPr/>
        </p:nvSpPr>
        <p:spPr>
          <a:xfrm>
            <a:off x="8531670" y="5745848"/>
            <a:ext cx="2449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 err="1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a+</a:t>
            </a:r>
            <a:r>
              <a:rPr lang="en-US" dirty="0" err="1">
                <a:solidFill>
                  <a:srgbClr val="373637"/>
                </a:solidFill>
                <a:latin typeface="Source Sans Pro" panose="020B0503030403020204" pitchFamily="34" charset="0"/>
              </a:rPr>
              <a:t>b+c+d+e+f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= 7; 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18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AE7AE-3BF8-C14A-6087-1F9FF1C09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4625-8431-8855-1B8C-4A15A13E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Generator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C72A9-D98F-81D4-7FDF-3C81FAE2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A6DF8F-AA99-85A5-974A-511E5DE17264}"/>
              </a:ext>
            </a:extLst>
          </p:cNvPr>
          <p:cNvGraphicFramePr>
            <a:graphicFrameLocks noGrp="1"/>
          </p:cNvGraphicFramePr>
          <p:nvPr/>
        </p:nvGraphicFramePr>
        <p:xfrm>
          <a:off x="5499559" y="743021"/>
          <a:ext cx="228549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805530610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558898354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2914682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5C9E0B2-97E2-2231-7154-3E619158D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02007"/>
              </p:ext>
            </p:extLst>
          </p:nvPr>
        </p:nvGraphicFramePr>
        <p:xfrm>
          <a:off x="5480720" y="2171687"/>
          <a:ext cx="2308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06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11521194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2901456672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9554891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154104426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E642383A-4EAF-60A5-4EE2-15B8B3CE2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76839"/>
              </p:ext>
            </p:extLst>
          </p:nvPr>
        </p:nvGraphicFramePr>
        <p:xfrm>
          <a:off x="1856775" y="2148218"/>
          <a:ext cx="2624048" cy="754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69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3214687579"/>
                    </a:ext>
                  </a:extLst>
                </a:gridCol>
              </a:tblGrid>
              <a:tr h="374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A8FFCDC5-0F72-9282-40FA-3C997A4DEA5C}"/>
              </a:ext>
            </a:extLst>
          </p:cNvPr>
          <p:cNvGraphicFramePr>
            <a:graphicFrameLocks noGrp="1"/>
          </p:cNvGraphicFramePr>
          <p:nvPr/>
        </p:nvGraphicFramePr>
        <p:xfrm>
          <a:off x="1800687" y="1767023"/>
          <a:ext cx="2680134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689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931276489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8DD96F56-C541-8D0F-D61A-FA0C88C48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41526"/>
              </p:ext>
            </p:extLst>
          </p:nvPr>
        </p:nvGraphicFramePr>
        <p:xfrm>
          <a:off x="4214279" y="4074392"/>
          <a:ext cx="1024128" cy="220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86880"/>
                  </a:ext>
                </a:extLst>
              </a:tr>
            </a:tbl>
          </a:graphicData>
        </a:graphic>
      </p:graphicFrame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85C5B122-9803-74E2-6B89-B97D29A1FF7A}"/>
              </a:ext>
            </a:extLst>
          </p:cNvPr>
          <p:cNvGraphicFramePr>
            <a:graphicFrameLocks noGrp="1"/>
          </p:cNvGraphicFramePr>
          <p:nvPr/>
        </p:nvGraphicFramePr>
        <p:xfrm>
          <a:off x="3726917" y="4039894"/>
          <a:ext cx="404833" cy="224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33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5742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33348"/>
                  </a:ext>
                </a:extLst>
              </a:tr>
            </a:tbl>
          </a:graphicData>
        </a:graphic>
      </p:graphicFrame>
      <p:sp>
        <p:nvSpPr>
          <p:cNvPr id="254" name="TextBox 253">
            <a:extLst>
              <a:ext uri="{FF2B5EF4-FFF2-40B4-BE49-F238E27FC236}">
                <a16:creationId xmlns:a16="http://schemas.microsoft.com/office/drawing/2014/main" id="{EFF013B5-FECD-F951-4855-C5004336EF75}"/>
              </a:ext>
            </a:extLst>
          </p:cNvPr>
          <p:cNvSpPr txBox="1"/>
          <p:nvPr/>
        </p:nvSpPr>
        <p:spPr>
          <a:xfrm>
            <a:off x="8511558" y="35726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A23E90D-E835-6F07-E7D3-6AF12FBE2837}"/>
              </a:ext>
            </a:extLst>
          </p:cNvPr>
          <p:cNvSpPr txBox="1"/>
          <p:nvPr/>
        </p:nvSpPr>
        <p:spPr>
          <a:xfrm>
            <a:off x="9219109" y="350867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7" name="Manual Operation 6">
            <a:extLst>
              <a:ext uri="{FF2B5EF4-FFF2-40B4-BE49-F238E27FC236}">
                <a16:creationId xmlns:a16="http://schemas.microsoft.com/office/drawing/2014/main" id="{0C2F6714-9BED-FC3C-8E7F-19093D881425}"/>
              </a:ext>
            </a:extLst>
          </p:cNvPr>
          <p:cNvSpPr/>
          <p:nvPr/>
        </p:nvSpPr>
        <p:spPr>
          <a:xfrm>
            <a:off x="5499560" y="1674758"/>
            <a:ext cx="2310634" cy="269494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7B4A26-6E71-42D6-2727-4376101B6025}"/>
              </a:ext>
            </a:extLst>
          </p:cNvPr>
          <p:cNvGraphicFramePr>
            <a:graphicFrameLocks noGrp="1"/>
          </p:cNvGraphicFramePr>
          <p:nvPr/>
        </p:nvGraphicFramePr>
        <p:xfrm>
          <a:off x="8640409" y="705941"/>
          <a:ext cx="3809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4344002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943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036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EC500-3F29-732A-8D31-185A788A99DB}"/>
              </a:ext>
            </a:extLst>
          </p:cNvPr>
          <p:cNvGraphicFramePr>
            <a:graphicFrameLocks noGrp="1"/>
          </p:cNvGraphicFramePr>
          <p:nvPr/>
        </p:nvGraphicFramePr>
        <p:xfrm>
          <a:off x="9271414" y="705941"/>
          <a:ext cx="3809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20684554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1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532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55225E-982C-99A4-9BB5-1547DD6A9C57}"/>
              </a:ext>
            </a:extLst>
          </p:cNvPr>
          <p:cNvGraphicFramePr>
            <a:graphicFrameLocks noGrp="1"/>
          </p:cNvGraphicFramePr>
          <p:nvPr/>
        </p:nvGraphicFramePr>
        <p:xfrm>
          <a:off x="5480720" y="3153688"/>
          <a:ext cx="2308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06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11521194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2901456672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9554891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012669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1E7581-D51B-5FD3-520D-C2E06F76D772}"/>
              </a:ext>
            </a:extLst>
          </p:cNvPr>
          <p:cNvSpPr txBox="1"/>
          <p:nvPr/>
        </p:nvSpPr>
        <p:spPr>
          <a:xfrm>
            <a:off x="7892622" y="21654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9AF40-5CBA-30EC-DE69-AA9B7484EB6C}"/>
              </a:ext>
            </a:extLst>
          </p:cNvPr>
          <p:cNvSpPr txBox="1"/>
          <p:nvPr/>
        </p:nvSpPr>
        <p:spPr>
          <a:xfrm>
            <a:off x="7892622" y="2492915"/>
            <a:ext cx="47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D67D3-79F0-7683-463D-3661873941EC}"/>
              </a:ext>
            </a:extLst>
          </p:cNvPr>
          <p:cNvSpPr txBox="1"/>
          <p:nvPr/>
        </p:nvSpPr>
        <p:spPr>
          <a:xfrm>
            <a:off x="7920033" y="32865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0176E5-03C2-2A5A-A8AC-B08998F30F37}"/>
              </a:ext>
            </a:extLst>
          </p:cNvPr>
          <p:cNvGraphicFramePr>
            <a:graphicFrameLocks noGrp="1"/>
          </p:cNvGraphicFramePr>
          <p:nvPr/>
        </p:nvGraphicFramePr>
        <p:xfrm>
          <a:off x="1150706" y="2132057"/>
          <a:ext cx="706069" cy="77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69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ECD9ED-12EC-364D-9B6B-859AB3D0BE8F}"/>
              </a:ext>
            </a:extLst>
          </p:cNvPr>
          <p:cNvGraphicFramePr>
            <a:graphicFrameLocks noGrp="1"/>
          </p:cNvGraphicFramePr>
          <p:nvPr/>
        </p:nvGraphicFramePr>
        <p:xfrm>
          <a:off x="4214279" y="3674758"/>
          <a:ext cx="990704" cy="318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52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95352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</a:tblGrid>
              <a:tr h="3184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91DEE9-1541-76EF-BB4E-AE3D106509D7}"/>
              </a:ext>
            </a:extLst>
          </p:cNvPr>
          <p:cNvSpPr txBox="1"/>
          <p:nvPr/>
        </p:nvSpPr>
        <p:spPr>
          <a:xfrm>
            <a:off x="10116595" y="562977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6D2FC17-F600-A092-4CFF-4DEEF0A05F35}"/>
              </a:ext>
            </a:extLst>
          </p:cNvPr>
          <p:cNvGraphicFramePr>
            <a:graphicFrameLocks noGrp="1"/>
          </p:cNvGraphicFramePr>
          <p:nvPr/>
        </p:nvGraphicFramePr>
        <p:xfrm>
          <a:off x="5471323" y="4042486"/>
          <a:ext cx="2318232" cy="223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372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4237945701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3383969156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21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90DEA3-37E3-7C6D-53B5-B63CAA504938}"/>
              </a:ext>
            </a:extLst>
          </p:cNvPr>
          <p:cNvSpPr txBox="1"/>
          <p:nvPr/>
        </p:nvSpPr>
        <p:spPr>
          <a:xfrm>
            <a:off x="5887563" y="3997189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7C949-5685-0CAA-8A09-9BCE29850346}"/>
              </a:ext>
            </a:extLst>
          </p:cNvPr>
          <p:cNvSpPr txBox="1"/>
          <p:nvPr/>
        </p:nvSpPr>
        <p:spPr>
          <a:xfrm>
            <a:off x="6267494" y="438712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F788D-027C-4073-30D4-CDE564D8E516}"/>
              </a:ext>
            </a:extLst>
          </p:cNvPr>
          <p:cNvSpPr txBox="1"/>
          <p:nvPr/>
        </p:nvSpPr>
        <p:spPr>
          <a:xfrm>
            <a:off x="6654877" y="4747488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F4527-D32D-8C4D-3DEF-9125768BF94C}"/>
              </a:ext>
            </a:extLst>
          </p:cNvPr>
          <p:cNvSpPr txBox="1"/>
          <p:nvPr/>
        </p:nvSpPr>
        <p:spPr>
          <a:xfrm>
            <a:off x="7048843" y="510024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1471-52EA-E8BA-8DA4-2F3E2E53A465}"/>
              </a:ext>
            </a:extLst>
          </p:cNvPr>
          <p:cNvSpPr txBox="1"/>
          <p:nvPr/>
        </p:nvSpPr>
        <p:spPr>
          <a:xfrm>
            <a:off x="7463903" y="5452396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e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6CB3F-5E4E-8FE7-D25E-3D67D9D9E8F6}"/>
              </a:ext>
            </a:extLst>
          </p:cNvPr>
          <p:cNvSpPr txBox="1"/>
          <p:nvPr/>
        </p:nvSpPr>
        <p:spPr>
          <a:xfrm>
            <a:off x="7825368" y="5812576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f 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EAE949-0452-0099-5EEB-05055B3514C8}"/>
              </a:ext>
            </a:extLst>
          </p:cNvPr>
          <p:cNvSpPr txBox="1"/>
          <p:nvPr/>
        </p:nvSpPr>
        <p:spPr>
          <a:xfrm>
            <a:off x="8531670" y="5745848"/>
            <a:ext cx="2449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 err="1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a+</a:t>
            </a:r>
            <a:r>
              <a:rPr lang="en-US" dirty="0" err="1">
                <a:solidFill>
                  <a:srgbClr val="373637"/>
                </a:solidFill>
                <a:latin typeface="Source Sans Pro" panose="020B0503030403020204" pitchFamily="34" charset="0"/>
              </a:rPr>
              <a:t>b+c+d+e+f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= 5.5; 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26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EE1D2-D634-248E-CF71-76BDE419D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22D3-A2AB-24E6-7090-6C6439BF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Discriminator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247A1-0B13-A8BC-4177-08CE97B5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D8E28-C3D0-0F2D-EB0E-9839B6CF1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79219"/>
              </p:ext>
            </p:extLst>
          </p:nvPr>
        </p:nvGraphicFramePr>
        <p:xfrm>
          <a:off x="5499559" y="743021"/>
          <a:ext cx="228549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805530610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558898354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2914682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10C7704-1DDA-C020-63D7-488A8656E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85497"/>
              </p:ext>
            </p:extLst>
          </p:nvPr>
        </p:nvGraphicFramePr>
        <p:xfrm>
          <a:off x="5480720" y="2171687"/>
          <a:ext cx="2308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06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11521194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2901456672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9554891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154104426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8124F1A-6CBF-C3D9-F58F-23FE2ADC4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47824"/>
              </p:ext>
            </p:extLst>
          </p:nvPr>
        </p:nvGraphicFramePr>
        <p:xfrm>
          <a:off x="1856775" y="2148218"/>
          <a:ext cx="2624048" cy="754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69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3214687579"/>
                    </a:ext>
                  </a:extLst>
                </a:gridCol>
              </a:tblGrid>
              <a:tr h="37481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26D281-7E2B-0F9D-3B7D-B6308B32B1E2}"/>
              </a:ext>
            </a:extLst>
          </p:cNvPr>
          <p:cNvGraphicFramePr>
            <a:graphicFrameLocks noGrp="1"/>
          </p:cNvGraphicFramePr>
          <p:nvPr/>
        </p:nvGraphicFramePr>
        <p:xfrm>
          <a:off x="1800687" y="1767023"/>
          <a:ext cx="2680134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689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931276489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ADD4B78B-0946-3D6C-4525-798E54569E4F}"/>
              </a:ext>
            </a:extLst>
          </p:cNvPr>
          <p:cNvGraphicFramePr>
            <a:graphicFrameLocks noGrp="1"/>
          </p:cNvGraphicFramePr>
          <p:nvPr/>
        </p:nvGraphicFramePr>
        <p:xfrm>
          <a:off x="4214279" y="4074392"/>
          <a:ext cx="1024128" cy="220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86880"/>
                  </a:ext>
                </a:extLst>
              </a:tr>
            </a:tbl>
          </a:graphicData>
        </a:graphic>
      </p:graphicFrame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85B76BF8-1E0F-12BF-DC22-95F07402FE27}"/>
              </a:ext>
            </a:extLst>
          </p:cNvPr>
          <p:cNvGraphicFramePr>
            <a:graphicFrameLocks noGrp="1"/>
          </p:cNvGraphicFramePr>
          <p:nvPr/>
        </p:nvGraphicFramePr>
        <p:xfrm>
          <a:off x="3726917" y="4039894"/>
          <a:ext cx="404833" cy="224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33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5742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33348"/>
                  </a:ext>
                </a:extLst>
              </a:tr>
            </a:tbl>
          </a:graphicData>
        </a:graphic>
      </p:graphicFrame>
      <p:sp>
        <p:nvSpPr>
          <p:cNvPr id="254" name="TextBox 253">
            <a:extLst>
              <a:ext uri="{FF2B5EF4-FFF2-40B4-BE49-F238E27FC236}">
                <a16:creationId xmlns:a16="http://schemas.microsoft.com/office/drawing/2014/main" id="{095AC8E9-3010-DF87-2A5D-B126CED7C6A8}"/>
              </a:ext>
            </a:extLst>
          </p:cNvPr>
          <p:cNvSpPr txBox="1"/>
          <p:nvPr/>
        </p:nvSpPr>
        <p:spPr>
          <a:xfrm>
            <a:off x="8511558" y="35726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7666F3-1405-C89A-C96E-107B137B3102}"/>
              </a:ext>
            </a:extLst>
          </p:cNvPr>
          <p:cNvSpPr txBox="1"/>
          <p:nvPr/>
        </p:nvSpPr>
        <p:spPr>
          <a:xfrm>
            <a:off x="9219109" y="350867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7" name="Manual Operation 6">
            <a:extLst>
              <a:ext uri="{FF2B5EF4-FFF2-40B4-BE49-F238E27FC236}">
                <a16:creationId xmlns:a16="http://schemas.microsoft.com/office/drawing/2014/main" id="{B48ECAD0-B91D-3E0D-32EA-1CC57E3C0A5B}"/>
              </a:ext>
            </a:extLst>
          </p:cNvPr>
          <p:cNvSpPr/>
          <p:nvPr/>
        </p:nvSpPr>
        <p:spPr>
          <a:xfrm>
            <a:off x="5499560" y="1674758"/>
            <a:ext cx="2310634" cy="269494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2C90B1-2C61-0EDA-2BF3-F6AC895E1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49572"/>
              </p:ext>
            </p:extLst>
          </p:nvPr>
        </p:nvGraphicFramePr>
        <p:xfrm>
          <a:off x="8640409" y="705941"/>
          <a:ext cx="3809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4344002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943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036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B21AB3-6A99-125E-BEC1-150D01DD4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38879"/>
              </p:ext>
            </p:extLst>
          </p:nvPr>
        </p:nvGraphicFramePr>
        <p:xfrm>
          <a:off x="9271414" y="705941"/>
          <a:ext cx="3809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20684554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1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532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A2A06C-95EC-FB72-013E-38A0CC65D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84114"/>
              </p:ext>
            </p:extLst>
          </p:nvPr>
        </p:nvGraphicFramePr>
        <p:xfrm>
          <a:off x="5480720" y="3153688"/>
          <a:ext cx="2308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06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11521194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2901456672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9554891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012669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D87646-E6C4-49B1-A8B4-2D11656215B1}"/>
              </a:ext>
            </a:extLst>
          </p:cNvPr>
          <p:cNvSpPr txBox="1"/>
          <p:nvPr/>
        </p:nvSpPr>
        <p:spPr>
          <a:xfrm>
            <a:off x="7892622" y="21654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5D7D9-152E-7976-C6F1-BB7E2D6F429B}"/>
              </a:ext>
            </a:extLst>
          </p:cNvPr>
          <p:cNvSpPr txBox="1"/>
          <p:nvPr/>
        </p:nvSpPr>
        <p:spPr>
          <a:xfrm>
            <a:off x="7892622" y="2492915"/>
            <a:ext cx="47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4C48C-AB22-20D1-E2A2-2FB45192B016}"/>
              </a:ext>
            </a:extLst>
          </p:cNvPr>
          <p:cNvSpPr txBox="1"/>
          <p:nvPr/>
        </p:nvSpPr>
        <p:spPr>
          <a:xfrm>
            <a:off x="7920033" y="32865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AA96CF0-B636-D1AD-8B55-7A27DEE0F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116"/>
              </p:ext>
            </p:extLst>
          </p:nvPr>
        </p:nvGraphicFramePr>
        <p:xfrm>
          <a:off x="1150706" y="2132057"/>
          <a:ext cx="706069" cy="77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69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B2429E-4726-3339-CF24-7D30E02A1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19807"/>
              </p:ext>
            </p:extLst>
          </p:nvPr>
        </p:nvGraphicFramePr>
        <p:xfrm>
          <a:off x="4214279" y="3674758"/>
          <a:ext cx="990704" cy="318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52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95352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</a:tblGrid>
              <a:tr h="3184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04B2AA0-31F8-B3E0-9C2E-C8E567A357CC}"/>
              </a:ext>
            </a:extLst>
          </p:cNvPr>
          <p:cNvSpPr txBox="1"/>
          <p:nvPr/>
        </p:nvSpPr>
        <p:spPr>
          <a:xfrm>
            <a:off x="10116595" y="562977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DC2DBDF-F0F5-4125-B3C8-EE60948E2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06229"/>
              </p:ext>
            </p:extLst>
          </p:nvPr>
        </p:nvGraphicFramePr>
        <p:xfrm>
          <a:off x="5471323" y="4042486"/>
          <a:ext cx="2318232" cy="223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372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4237945701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3383969156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2113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E2ED9885-7864-02B9-A71E-1A0C6BA3E8DD}"/>
              </a:ext>
            </a:extLst>
          </p:cNvPr>
          <p:cNvSpPr txBox="1"/>
          <p:nvPr/>
        </p:nvSpPr>
        <p:spPr>
          <a:xfrm>
            <a:off x="5887563" y="3997189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FE5C49-5642-6764-1475-6D79E4B378AA}"/>
              </a:ext>
            </a:extLst>
          </p:cNvPr>
          <p:cNvSpPr txBox="1"/>
          <p:nvPr/>
        </p:nvSpPr>
        <p:spPr>
          <a:xfrm>
            <a:off x="6267494" y="438712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F78313C-A85B-8017-8C5C-9ED4CEE9E064}"/>
              </a:ext>
            </a:extLst>
          </p:cNvPr>
          <p:cNvSpPr txBox="1"/>
          <p:nvPr/>
        </p:nvSpPr>
        <p:spPr>
          <a:xfrm>
            <a:off x="6654877" y="4747488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326CD0D-DC59-FA60-9EEF-3DB78C02B027}"/>
              </a:ext>
            </a:extLst>
          </p:cNvPr>
          <p:cNvSpPr txBox="1"/>
          <p:nvPr/>
        </p:nvSpPr>
        <p:spPr>
          <a:xfrm>
            <a:off x="7048843" y="510024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0BA87EF-15DF-22BA-3E8C-71D4AC8EDC52}"/>
              </a:ext>
            </a:extLst>
          </p:cNvPr>
          <p:cNvSpPr txBox="1"/>
          <p:nvPr/>
        </p:nvSpPr>
        <p:spPr>
          <a:xfrm>
            <a:off x="7463903" y="5452396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e 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1C42917-8057-6641-8188-37672B8CA681}"/>
              </a:ext>
            </a:extLst>
          </p:cNvPr>
          <p:cNvSpPr txBox="1"/>
          <p:nvPr/>
        </p:nvSpPr>
        <p:spPr>
          <a:xfrm>
            <a:off x="7825368" y="5812576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f 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42C24F-2CC9-D1ED-7E1D-2D2BC0FA9BE1}"/>
              </a:ext>
            </a:extLst>
          </p:cNvPr>
          <p:cNvSpPr txBox="1"/>
          <p:nvPr/>
        </p:nvSpPr>
        <p:spPr>
          <a:xfrm>
            <a:off x="8531670" y="5745848"/>
            <a:ext cx="2449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 err="1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a+</a:t>
            </a:r>
            <a:r>
              <a:rPr lang="en-US" dirty="0" err="1">
                <a:solidFill>
                  <a:srgbClr val="373637"/>
                </a:solidFill>
                <a:latin typeface="Source Sans Pro" panose="020B0503030403020204" pitchFamily="34" charset="0"/>
              </a:rPr>
              <a:t>b+c+d+e+f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= 36.9; 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9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8AA423-A235-067C-8148-272D9AE0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40" y="0"/>
            <a:ext cx="490391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3973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C5055-4674-ECFA-659C-4D7FA9313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A634-B01F-E859-B8B3-FE1460A2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Generator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447EF-05CA-0DEC-03C3-30BB8052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94BB51-6959-6CC6-3197-FCE8637168F1}"/>
              </a:ext>
            </a:extLst>
          </p:cNvPr>
          <p:cNvGraphicFramePr>
            <a:graphicFrameLocks noGrp="1"/>
          </p:cNvGraphicFramePr>
          <p:nvPr/>
        </p:nvGraphicFramePr>
        <p:xfrm>
          <a:off x="5499559" y="743021"/>
          <a:ext cx="228549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805530610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3558898354"/>
                    </a:ext>
                  </a:extLst>
                </a:gridCol>
                <a:gridCol w="380915">
                  <a:extLst>
                    <a:ext uri="{9D8B030D-6E8A-4147-A177-3AD203B41FA5}">
                      <a16:colId xmlns:a16="http://schemas.microsoft.com/office/drawing/2014/main" val="2914682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8C8BCDF-CEAE-3B52-B513-946154CE6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56181"/>
              </p:ext>
            </p:extLst>
          </p:nvPr>
        </p:nvGraphicFramePr>
        <p:xfrm>
          <a:off x="5480720" y="2171687"/>
          <a:ext cx="2308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06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11521194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2901456672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9554891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154104426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36AA1137-1C02-E711-13B4-AB6E08BCD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14655"/>
              </p:ext>
            </p:extLst>
          </p:nvPr>
        </p:nvGraphicFramePr>
        <p:xfrm>
          <a:off x="1856775" y="2148218"/>
          <a:ext cx="2624048" cy="754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69">
                  <a:extLst>
                    <a:ext uri="{9D8B030D-6E8A-4147-A177-3AD203B41FA5}">
                      <a16:colId xmlns:a16="http://schemas.microsoft.com/office/drawing/2014/main" val="3263570562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4197958318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22122863"/>
                    </a:ext>
                  </a:extLst>
                </a:gridCol>
                <a:gridCol w="435269">
                  <a:extLst>
                    <a:ext uri="{9D8B030D-6E8A-4147-A177-3AD203B41FA5}">
                      <a16:colId xmlns:a16="http://schemas.microsoft.com/office/drawing/2014/main" val="3910935584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1477922063"/>
                    </a:ext>
                  </a:extLst>
                </a:gridCol>
                <a:gridCol w="441486">
                  <a:extLst>
                    <a:ext uri="{9D8B030D-6E8A-4147-A177-3AD203B41FA5}">
                      <a16:colId xmlns:a16="http://schemas.microsoft.com/office/drawing/2014/main" val="3214687579"/>
                    </a:ext>
                  </a:extLst>
                </a:gridCol>
              </a:tblGrid>
              <a:tr h="374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07952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2693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E7719A5D-CC41-EE4C-6007-4796A8E9BBC0}"/>
              </a:ext>
            </a:extLst>
          </p:cNvPr>
          <p:cNvGraphicFramePr>
            <a:graphicFrameLocks noGrp="1"/>
          </p:cNvGraphicFramePr>
          <p:nvPr/>
        </p:nvGraphicFramePr>
        <p:xfrm>
          <a:off x="1800687" y="1767023"/>
          <a:ext cx="2680134" cy="367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689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940370712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1742155615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3408981834"/>
                    </a:ext>
                  </a:extLst>
                </a:gridCol>
                <a:gridCol w="446689">
                  <a:extLst>
                    <a:ext uri="{9D8B030D-6E8A-4147-A177-3AD203B41FA5}">
                      <a16:colId xmlns:a16="http://schemas.microsoft.com/office/drawing/2014/main" val="931276489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939C55D0-108C-90C9-50C0-5800B0C12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29308"/>
              </p:ext>
            </p:extLst>
          </p:nvPr>
        </p:nvGraphicFramePr>
        <p:xfrm>
          <a:off x="4214279" y="4074392"/>
          <a:ext cx="1024128" cy="220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676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86880"/>
                  </a:ext>
                </a:extLst>
              </a:tr>
            </a:tbl>
          </a:graphicData>
        </a:graphic>
      </p:graphicFrame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F5614010-1835-8E5D-AC70-C23B0D9B970E}"/>
              </a:ext>
            </a:extLst>
          </p:cNvPr>
          <p:cNvGraphicFramePr>
            <a:graphicFrameLocks noGrp="1"/>
          </p:cNvGraphicFramePr>
          <p:nvPr/>
        </p:nvGraphicFramePr>
        <p:xfrm>
          <a:off x="3726917" y="4039894"/>
          <a:ext cx="404833" cy="224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33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16964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03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57427"/>
                  </a:ext>
                </a:extLst>
              </a:tr>
              <a:tr h="374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33348"/>
                  </a:ext>
                </a:extLst>
              </a:tr>
            </a:tbl>
          </a:graphicData>
        </a:graphic>
      </p:graphicFrame>
      <p:sp>
        <p:nvSpPr>
          <p:cNvPr id="254" name="TextBox 253">
            <a:extLst>
              <a:ext uri="{FF2B5EF4-FFF2-40B4-BE49-F238E27FC236}">
                <a16:creationId xmlns:a16="http://schemas.microsoft.com/office/drawing/2014/main" id="{2CC57EA6-80E9-E097-E113-784BCE40CC94}"/>
              </a:ext>
            </a:extLst>
          </p:cNvPr>
          <p:cNvSpPr txBox="1"/>
          <p:nvPr/>
        </p:nvSpPr>
        <p:spPr>
          <a:xfrm>
            <a:off x="8511558" y="35726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09F214F-79CE-BAF5-0F7A-D3520C68101C}"/>
              </a:ext>
            </a:extLst>
          </p:cNvPr>
          <p:cNvSpPr txBox="1"/>
          <p:nvPr/>
        </p:nvSpPr>
        <p:spPr>
          <a:xfrm>
            <a:off x="9219109" y="350867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7" name="Manual Operation 6">
            <a:extLst>
              <a:ext uri="{FF2B5EF4-FFF2-40B4-BE49-F238E27FC236}">
                <a16:creationId xmlns:a16="http://schemas.microsoft.com/office/drawing/2014/main" id="{B595BF26-D219-A643-0D42-E2D2BFEF27B1}"/>
              </a:ext>
            </a:extLst>
          </p:cNvPr>
          <p:cNvSpPr/>
          <p:nvPr/>
        </p:nvSpPr>
        <p:spPr>
          <a:xfrm>
            <a:off x="5499560" y="1674758"/>
            <a:ext cx="2310634" cy="269494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9150B4-2CAA-38E0-3121-984026388944}"/>
              </a:ext>
            </a:extLst>
          </p:cNvPr>
          <p:cNvGraphicFramePr>
            <a:graphicFrameLocks noGrp="1"/>
          </p:cNvGraphicFramePr>
          <p:nvPr/>
        </p:nvGraphicFramePr>
        <p:xfrm>
          <a:off x="8640409" y="705941"/>
          <a:ext cx="3809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4344002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943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036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5E31BD-9E6D-EA52-ED3C-734034F86B82}"/>
              </a:ext>
            </a:extLst>
          </p:cNvPr>
          <p:cNvGraphicFramePr>
            <a:graphicFrameLocks noGrp="1"/>
          </p:cNvGraphicFramePr>
          <p:nvPr/>
        </p:nvGraphicFramePr>
        <p:xfrm>
          <a:off x="9271414" y="705941"/>
          <a:ext cx="3809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15">
                  <a:extLst>
                    <a:ext uri="{9D8B030D-6E8A-4147-A177-3AD203B41FA5}">
                      <a16:colId xmlns:a16="http://schemas.microsoft.com/office/drawing/2014/main" val="20684554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1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532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0B573A-7BC6-EECB-D53C-DCC2D4DAFFDC}"/>
              </a:ext>
            </a:extLst>
          </p:cNvPr>
          <p:cNvGraphicFramePr>
            <a:graphicFrameLocks noGrp="1"/>
          </p:cNvGraphicFramePr>
          <p:nvPr/>
        </p:nvGraphicFramePr>
        <p:xfrm>
          <a:off x="5480720" y="3153688"/>
          <a:ext cx="2308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06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11521194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2901456672"/>
                    </a:ext>
                  </a:extLst>
                </a:gridCol>
                <a:gridCol w="384806">
                  <a:extLst>
                    <a:ext uri="{9D8B030D-6E8A-4147-A177-3AD203B41FA5}">
                      <a16:colId xmlns:a16="http://schemas.microsoft.com/office/drawing/2014/main" val="19554891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012669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2DF40F-9842-CF39-A176-86D48F4F2E0E}"/>
              </a:ext>
            </a:extLst>
          </p:cNvPr>
          <p:cNvSpPr txBox="1"/>
          <p:nvPr/>
        </p:nvSpPr>
        <p:spPr>
          <a:xfrm>
            <a:off x="7892622" y="21654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7A036-7B67-5349-DDDC-178D34350973}"/>
              </a:ext>
            </a:extLst>
          </p:cNvPr>
          <p:cNvSpPr txBox="1"/>
          <p:nvPr/>
        </p:nvSpPr>
        <p:spPr>
          <a:xfrm>
            <a:off x="7892622" y="2492915"/>
            <a:ext cx="47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CFEA8-A95D-B72A-6A99-25440F38267C}"/>
              </a:ext>
            </a:extLst>
          </p:cNvPr>
          <p:cNvSpPr txBox="1"/>
          <p:nvPr/>
        </p:nvSpPr>
        <p:spPr>
          <a:xfrm>
            <a:off x="7920033" y="32865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7DC1FC3-50A9-6E79-12DE-16A003F979D7}"/>
              </a:ext>
            </a:extLst>
          </p:cNvPr>
          <p:cNvGraphicFramePr>
            <a:graphicFrameLocks noGrp="1"/>
          </p:cNvGraphicFramePr>
          <p:nvPr/>
        </p:nvGraphicFramePr>
        <p:xfrm>
          <a:off x="1150706" y="2132057"/>
          <a:ext cx="706069" cy="77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69">
                  <a:extLst>
                    <a:ext uri="{9D8B030D-6E8A-4147-A177-3AD203B41FA5}">
                      <a16:colId xmlns:a16="http://schemas.microsoft.com/office/drawing/2014/main" val="3258080638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004987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2299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932CFF4-C375-C12D-4D55-97A2CCBAB115}"/>
              </a:ext>
            </a:extLst>
          </p:cNvPr>
          <p:cNvGraphicFramePr>
            <a:graphicFrameLocks noGrp="1"/>
          </p:cNvGraphicFramePr>
          <p:nvPr/>
        </p:nvGraphicFramePr>
        <p:xfrm>
          <a:off x="4214279" y="3674758"/>
          <a:ext cx="990704" cy="318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52">
                  <a:extLst>
                    <a:ext uri="{9D8B030D-6E8A-4147-A177-3AD203B41FA5}">
                      <a16:colId xmlns:a16="http://schemas.microsoft.com/office/drawing/2014/main" val="658905082"/>
                    </a:ext>
                  </a:extLst>
                </a:gridCol>
                <a:gridCol w="495352">
                  <a:extLst>
                    <a:ext uri="{9D8B030D-6E8A-4147-A177-3AD203B41FA5}">
                      <a16:colId xmlns:a16="http://schemas.microsoft.com/office/drawing/2014/main" val="3059256464"/>
                    </a:ext>
                  </a:extLst>
                </a:gridCol>
              </a:tblGrid>
              <a:tr h="3184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</a:t>
                      </a:r>
                    </a:p>
                  </a:txBody>
                  <a:tcPr marL="78990" marR="78990" marT="39495" marB="3949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!real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957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E18846-E1A2-7B4A-AA81-CD7109908D7D}"/>
              </a:ext>
            </a:extLst>
          </p:cNvPr>
          <p:cNvSpPr txBox="1"/>
          <p:nvPr/>
        </p:nvSpPr>
        <p:spPr>
          <a:xfrm>
            <a:off x="10116595" y="562977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133723-EA54-5A30-BF58-73A2BE2BC004}"/>
              </a:ext>
            </a:extLst>
          </p:cNvPr>
          <p:cNvGraphicFramePr>
            <a:graphicFrameLocks noGrp="1"/>
          </p:cNvGraphicFramePr>
          <p:nvPr/>
        </p:nvGraphicFramePr>
        <p:xfrm>
          <a:off x="5471323" y="4042486"/>
          <a:ext cx="2318232" cy="223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372">
                  <a:extLst>
                    <a:ext uri="{9D8B030D-6E8A-4147-A177-3AD203B41FA5}">
                      <a16:colId xmlns:a16="http://schemas.microsoft.com/office/drawing/2014/main" val="4136424571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337441344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919995726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866790727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4237945701"/>
                    </a:ext>
                  </a:extLst>
                </a:gridCol>
                <a:gridCol w="386372">
                  <a:extLst>
                    <a:ext uri="{9D8B030D-6E8A-4147-A177-3AD203B41FA5}">
                      <a16:colId xmlns:a16="http://schemas.microsoft.com/office/drawing/2014/main" val="3383969156"/>
                    </a:ext>
                  </a:extLst>
                </a:gridCol>
              </a:tblGrid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72174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170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21780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6117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666"/>
                  </a:ext>
                </a:extLst>
              </a:tr>
              <a:tr h="373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21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078AB8-8554-39D1-E87D-9B65A690FF9C}"/>
              </a:ext>
            </a:extLst>
          </p:cNvPr>
          <p:cNvSpPr txBox="1"/>
          <p:nvPr/>
        </p:nvSpPr>
        <p:spPr>
          <a:xfrm>
            <a:off x="5887563" y="3997189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775AC-3CAD-7620-B8F0-C89F4DB6AC1F}"/>
              </a:ext>
            </a:extLst>
          </p:cNvPr>
          <p:cNvSpPr txBox="1"/>
          <p:nvPr/>
        </p:nvSpPr>
        <p:spPr>
          <a:xfrm>
            <a:off x="6267494" y="438712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8AABD3-C4D7-35AE-BC4D-CC43D9D87D0B}"/>
              </a:ext>
            </a:extLst>
          </p:cNvPr>
          <p:cNvSpPr txBox="1"/>
          <p:nvPr/>
        </p:nvSpPr>
        <p:spPr>
          <a:xfrm>
            <a:off x="6654877" y="4747488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FECF5-F864-1B0E-6738-E7467550F232}"/>
              </a:ext>
            </a:extLst>
          </p:cNvPr>
          <p:cNvSpPr txBox="1"/>
          <p:nvPr/>
        </p:nvSpPr>
        <p:spPr>
          <a:xfrm>
            <a:off x="7048843" y="510024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D40F5-455D-B0B0-72DC-F921466B1E0C}"/>
              </a:ext>
            </a:extLst>
          </p:cNvPr>
          <p:cNvSpPr txBox="1"/>
          <p:nvPr/>
        </p:nvSpPr>
        <p:spPr>
          <a:xfrm>
            <a:off x="7463903" y="5452396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e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4D97BC-A88B-BE98-C788-E6287C4EA7C4}"/>
              </a:ext>
            </a:extLst>
          </p:cNvPr>
          <p:cNvSpPr txBox="1"/>
          <p:nvPr/>
        </p:nvSpPr>
        <p:spPr>
          <a:xfrm>
            <a:off x="7825368" y="5812576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f 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35DC44-C22C-84BD-1EB2-9B2F2883DDA2}"/>
              </a:ext>
            </a:extLst>
          </p:cNvPr>
          <p:cNvSpPr txBox="1"/>
          <p:nvPr/>
        </p:nvSpPr>
        <p:spPr>
          <a:xfrm>
            <a:off x="8531670" y="5745848"/>
            <a:ext cx="2449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 dirty="0" err="1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a+</a:t>
            </a:r>
            <a:r>
              <a:rPr lang="en-US" dirty="0" err="1">
                <a:solidFill>
                  <a:srgbClr val="373637"/>
                </a:solidFill>
                <a:latin typeface="Source Sans Pro" panose="020B0503030403020204" pitchFamily="34" charset="0"/>
              </a:rPr>
              <a:t>b+c+d+e+f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= 6; 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7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58EE16-EF27-44EB-63BD-907524A8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 Loss Gradients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22078-EAD0-EBF7-538E-8CC78B00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13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5B5B9-A0DD-2BE2-5AF3-191A856C2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Table 364">
            <a:extLst>
              <a:ext uri="{FF2B5EF4-FFF2-40B4-BE49-F238E27FC236}">
                <a16:creationId xmlns:a16="http://schemas.microsoft.com/office/drawing/2014/main" id="{ADAA93BE-19F1-CEA7-50C4-3CB28DBB2947}"/>
              </a:ext>
            </a:extLst>
          </p:cNvPr>
          <p:cNvGraphicFramePr>
            <a:graphicFrameLocks noGrp="1"/>
          </p:cNvGraphicFramePr>
          <p:nvPr/>
        </p:nvGraphicFramePr>
        <p:xfrm>
          <a:off x="4511661" y="995445"/>
          <a:ext cx="2743202" cy="2717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367" name="Table 366">
            <a:extLst>
              <a:ext uri="{FF2B5EF4-FFF2-40B4-BE49-F238E27FC236}">
                <a16:creationId xmlns:a16="http://schemas.microsoft.com/office/drawing/2014/main" id="{1F8EFE14-5C1C-7D9D-40D9-A540411B2A1C}"/>
              </a:ext>
            </a:extLst>
          </p:cNvPr>
          <p:cNvGraphicFramePr>
            <a:graphicFrameLocks noGrp="1"/>
          </p:cNvGraphicFramePr>
          <p:nvPr/>
        </p:nvGraphicFramePr>
        <p:xfrm>
          <a:off x="8299824" y="971100"/>
          <a:ext cx="2743202" cy="2717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F7ECC0-6819-C4C5-3847-DC830FDB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a parameter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937DA-2214-5952-19F7-399865A3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274108-D1FE-A47E-7B2A-0088CF8B6426}"/>
              </a:ext>
            </a:extLst>
          </p:cNvPr>
          <p:cNvGraphicFramePr>
            <a:graphicFrameLocks noGrp="1"/>
          </p:cNvGraphicFramePr>
          <p:nvPr/>
        </p:nvGraphicFramePr>
        <p:xfrm>
          <a:off x="4511661" y="982569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-3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FF8C5E4A-EE7E-0DC3-B53E-E22A3F5F74B5}"/>
              </a:ext>
            </a:extLst>
          </p:cNvPr>
          <p:cNvGraphicFramePr>
            <a:graphicFrameLocks noGrp="1"/>
          </p:cNvGraphicFramePr>
          <p:nvPr/>
        </p:nvGraphicFramePr>
        <p:xfrm>
          <a:off x="1761496" y="1535884"/>
          <a:ext cx="3932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24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marL="78990" marR="78990" marT="39495" marB="394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C263DFC0-5B03-C036-E163-576523C44551}"/>
              </a:ext>
            </a:extLst>
          </p:cNvPr>
          <p:cNvGraphicFramePr>
            <a:graphicFrameLocks noGrp="1"/>
          </p:cNvGraphicFramePr>
          <p:nvPr/>
        </p:nvGraphicFramePr>
        <p:xfrm>
          <a:off x="506317" y="2498991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163CF8B1-517E-027F-89B8-9E8EAB70C5F8}"/>
              </a:ext>
            </a:extLst>
          </p:cNvPr>
          <p:cNvGraphicFramePr>
            <a:graphicFrameLocks noGrp="1"/>
          </p:cNvGraphicFramePr>
          <p:nvPr/>
        </p:nvGraphicFramePr>
        <p:xfrm>
          <a:off x="1754546" y="2237574"/>
          <a:ext cx="37192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43E05786-B7F1-57A2-0953-04F402B19D7F}"/>
              </a:ext>
            </a:extLst>
          </p:cNvPr>
          <p:cNvGraphicFramePr>
            <a:graphicFrameLocks noGrp="1"/>
          </p:cNvGraphicFramePr>
          <p:nvPr/>
        </p:nvGraphicFramePr>
        <p:xfrm>
          <a:off x="1747894" y="2498991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id="{7C96F892-D6A3-5827-8CA1-5ACAFF4045D4}"/>
              </a:ext>
            </a:extLst>
          </p:cNvPr>
          <p:cNvGraphicFramePr>
            <a:graphicFrameLocks noGrp="1"/>
          </p:cNvGraphicFramePr>
          <p:nvPr/>
        </p:nvGraphicFramePr>
        <p:xfrm>
          <a:off x="2390377" y="2497675"/>
          <a:ext cx="4029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23320806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474873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400888086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5E66450-3EB9-7710-82C5-244065E17B44}"/>
              </a:ext>
            </a:extLst>
          </p:cNvPr>
          <p:cNvGraphicFramePr>
            <a:graphicFrameLocks noGrp="1"/>
          </p:cNvGraphicFramePr>
          <p:nvPr/>
        </p:nvGraphicFramePr>
        <p:xfrm>
          <a:off x="874884" y="3516487"/>
          <a:ext cx="12827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59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0953633-DFCE-CE87-7F5B-9DEED3136A2E}"/>
              </a:ext>
            </a:extLst>
          </p:cNvPr>
          <p:cNvGraphicFramePr>
            <a:graphicFrameLocks noGrp="1"/>
          </p:cNvGraphicFramePr>
          <p:nvPr/>
        </p:nvGraphicFramePr>
        <p:xfrm>
          <a:off x="2390377" y="3507919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6715222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9194263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871028-6A0A-EC4E-4F3A-8BE71007B3F3}"/>
              </a:ext>
            </a:extLst>
          </p:cNvPr>
          <p:cNvGraphicFramePr>
            <a:graphicFrameLocks noGrp="1"/>
          </p:cNvGraphicFramePr>
          <p:nvPr/>
        </p:nvGraphicFramePr>
        <p:xfrm>
          <a:off x="3264410" y="3507919"/>
          <a:ext cx="4029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970">
                  <a:extLst>
                    <a:ext uri="{9D8B030D-6E8A-4147-A177-3AD203B41FA5}">
                      <a16:colId xmlns:a16="http://schemas.microsoft.com/office/drawing/2014/main" val="6715222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919426301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95D53628-0FF4-29D6-49B0-CABEEC1EB68D}"/>
              </a:ext>
            </a:extLst>
          </p:cNvPr>
          <p:cNvGraphicFramePr>
            <a:graphicFrameLocks noGrp="1"/>
          </p:cNvGraphicFramePr>
          <p:nvPr/>
        </p:nvGraphicFramePr>
        <p:xfrm>
          <a:off x="8289029" y="962969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graphicFrame>
        <p:nvGraphicFramePr>
          <p:cNvPr id="459" name="Table 458">
            <a:extLst>
              <a:ext uri="{FF2B5EF4-FFF2-40B4-BE49-F238E27FC236}">
                <a16:creationId xmlns:a16="http://schemas.microsoft.com/office/drawing/2014/main" id="{1E02AF82-2BF3-AD54-6DAE-1AB0C12237E7}"/>
              </a:ext>
            </a:extLst>
          </p:cNvPr>
          <p:cNvGraphicFramePr>
            <a:graphicFrameLocks noGrp="1"/>
          </p:cNvGraphicFramePr>
          <p:nvPr/>
        </p:nvGraphicFramePr>
        <p:xfrm>
          <a:off x="8540030" y="4287279"/>
          <a:ext cx="22179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2772885957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897404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545" name="TextBox 544">
            <a:extLst>
              <a:ext uri="{FF2B5EF4-FFF2-40B4-BE49-F238E27FC236}">
                <a16:creationId xmlns:a16="http://schemas.microsoft.com/office/drawing/2014/main" id="{61AABE1F-95CB-E406-288F-1E59F4A9D759}"/>
              </a:ext>
            </a:extLst>
          </p:cNvPr>
          <p:cNvSpPr txBox="1"/>
          <p:nvPr/>
        </p:nvSpPr>
        <p:spPr>
          <a:xfrm>
            <a:off x="8758152" y="3931189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F9A2E82-E0E5-CACD-5009-623F395C4481}"/>
              </a:ext>
            </a:extLst>
          </p:cNvPr>
          <p:cNvSpPr txBox="1"/>
          <p:nvPr/>
        </p:nvSpPr>
        <p:spPr>
          <a:xfrm>
            <a:off x="9906585" y="3929375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956617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D6355-21D6-62C4-6833-0EA675B92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FF83-AC23-FAA3-E144-AC45B0AA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Discriminator Loss Gradients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C5A56-F95F-C17A-BF00-D68D4AEA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748C1AF-6F1E-D65F-EE53-8F4D99315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69665"/>
              </p:ext>
            </p:extLst>
          </p:nvPr>
        </p:nvGraphicFramePr>
        <p:xfrm>
          <a:off x="3671729" y="1240048"/>
          <a:ext cx="22215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896" name="Table 895">
            <a:extLst>
              <a:ext uri="{FF2B5EF4-FFF2-40B4-BE49-F238E27FC236}">
                <a16:creationId xmlns:a16="http://schemas.microsoft.com/office/drawing/2014/main" id="{9EE3D164-EB85-EE5C-8E44-CF0D9F9DE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2179"/>
              </p:ext>
            </p:extLst>
          </p:nvPr>
        </p:nvGraphicFramePr>
        <p:xfrm>
          <a:off x="3650074" y="2450653"/>
          <a:ext cx="22179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2772885957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897404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897" name="Table 896">
            <a:extLst>
              <a:ext uri="{FF2B5EF4-FFF2-40B4-BE49-F238E27FC236}">
                <a16:creationId xmlns:a16="http://schemas.microsoft.com/office/drawing/2014/main" id="{71EEC110-7952-C6BE-F289-BAADCABDB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91661"/>
              </p:ext>
            </p:extLst>
          </p:nvPr>
        </p:nvGraphicFramePr>
        <p:xfrm>
          <a:off x="3650074" y="3126193"/>
          <a:ext cx="2234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93400322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21261986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502" name="Table 501">
            <a:extLst>
              <a:ext uri="{FF2B5EF4-FFF2-40B4-BE49-F238E27FC236}">
                <a16:creationId xmlns:a16="http://schemas.microsoft.com/office/drawing/2014/main" id="{8B54E07A-F4BF-FC40-3DF9-D4AAB9CA8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80337"/>
              </p:ext>
            </p:extLst>
          </p:nvPr>
        </p:nvGraphicFramePr>
        <p:xfrm>
          <a:off x="3646476" y="5141199"/>
          <a:ext cx="22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262335572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0844954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473" name="Table 472">
            <a:extLst>
              <a:ext uri="{FF2B5EF4-FFF2-40B4-BE49-F238E27FC236}">
                <a16:creationId xmlns:a16="http://schemas.microsoft.com/office/drawing/2014/main" id="{0828A9CF-D182-EAA1-27B3-2629B0943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58739"/>
              </p:ext>
            </p:extLst>
          </p:nvPr>
        </p:nvGraphicFramePr>
        <p:xfrm>
          <a:off x="3650074" y="4173244"/>
          <a:ext cx="2234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93400322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21261986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525046065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8D899D92-F844-A608-0C45-CB5FE6DD83A9}"/>
              </a:ext>
            </a:extLst>
          </p:cNvPr>
          <p:cNvSpPr txBox="1"/>
          <p:nvPr/>
        </p:nvSpPr>
        <p:spPr>
          <a:xfrm>
            <a:off x="2699819" y="5136323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32B9BEA-EC1A-BFD0-4AD5-9B0E5951D957}"/>
              </a:ext>
            </a:extLst>
          </p:cNvPr>
          <p:cNvSpPr txBox="1"/>
          <p:nvPr/>
        </p:nvSpPr>
        <p:spPr>
          <a:xfrm>
            <a:off x="2830164" y="43733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891A9934-2E73-0C3A-9526-F55017C27C9B}"/>
              </a:ext>
            </a:extLst>
          </p:cNvPr>
          <p:cNvSpPr txBox="1"/>
          <p:nvPr/>
        </p:nvSpPr>
        <p:spPr>
          <a:xfrm>
            <a:off x="3953526" y="90031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E65125E6-9CB3-AB28-65C5-71B8B4C1662C}"/>
              </a:ext>
            </a:extLst>
          </p:cNvPr>
          <p:cNvSpPr txBox="1"/>
          <p:nvPr/>
        </p:nvSpPr>
        <p:spPr>
          <a:xfrm>
            <a:off x="5101959" y="898502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BA761890-BE33-64C0-A8BC-38C7D48AFF9A}"/>
              </a:ext>
            </a:extLst>
          </p:cNvPr>
          <p:cNvSpPr txBox="1"/>
          <p:nvPr/>
        </p:nvSpPr>
        <p:spPr>
          <a:xfrm>
            <a:off x="9674689" y="739876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10" name="Manual Operation 9">
            <a:extLst>
              <a:ext uri="{FF2B5EF4-FFF2-40B4-BE49-F238E27FC236}">
                <a16:creationId xmlns:a16="http://schemas.microsoft.com/office/drawing/2014/main" id="{98050A8D-5BAF-0640-C0C0-A7642244DA3D}"/>
              </a:ext>
            </a:extLst>
          </p:cNvPr>
          <p:cNvSpPr/>
          <p:nvPr/>
        </p:nvSpPr>
        <p:spPr>
          <a:xfrm>
            <a:off x="3627198" y="2082913"/>
            <a:ext cx="2310634" cy="269494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2681-0160-2438-7889-2F2B5577F51F}"/>
              </a:ext>
            </a:extLst>
          </p:cNvPr>
          <p:cNvSpPr txBox="1"/>
          <p:nvPr/>
        </p:nvSpPr>
        <p:spPr>
          <a:xfrm>
            <a:off x="7894448" y="739876"/>
            <a:ext cx="12057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(&lt;=-3) </a:t>
            </a:r>
            <a:r>
              <a:rPr lang="en-US" sz="1800" b="0" i="0" dirty="0">
                <a:effectLst/>
                <a:latin typeface="Söhne"/>
              </a:rPr>
              <a:t>≈ 0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(-2) </a:t>
            </a:r>
            <a:r>
              <a:rPr lang="en-US" sz="1800" b="0" i="0" dirty="0">
                <a:effectLst/>
                <a:latin typeface="Söhne"/>
              </a:rPr>
              <a:t>≈ 0.1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(-1) </a:t>
            </a:r>
            <a:r>
              <a:rPr lang="en-US" sz="1800" b="0" i="0" dirty="0">
                <a:effectLst/>
                <a:latin typeface="Söhne"/>
              </a:rPr>
              <a:t>≈ 0.3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(0)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(1) </a:t>
            </a:r>
            <a:r>
              <a:rPr lang="en-US" sz="1800" b="0" i="0" dirty="0">
                <a:effectLst/>
                <a:latin typeface="Söhne"/>
              </a:rPr>
              <a:t>≈ 0.7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(2) </a:t>
            </a:r>
            <a:r>
              <a:rPr lang="en-US" sz="1800" b="0" i="0" dirty="0">
                <a:effectLst/>
                <a:latin typeface="Söhne"/>
              </a:rPr>
              <a:t>≈ 0.9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(&gt;=3)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</p:txBody>
      </p:sp>
    </p:spTree>
    <p:extLst>
      <p:ext uri="{BB962C8B-B14F-4D97-AF65-F5344CB8AC3E}">
        <p14:creationId xmlns:p14="http://schemas.microsoft.com/office/powerpoint/2010/main" val="3596976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47A1B-ADF9-114B-001D-CA7207A7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49CB-5195-1A42-5CD3-84EBECEB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Generator Loss Gradients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495963-0B1A-3D40-0AFA-A8D3A9A0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6661183-4BDD-6FCD-ADF7-A182952F3870}"/>
              </a:ext>
            </a:extLst>
          </p:cNvPr>
          <p:cNvGraphicFramePr>
            <a:graphicFrameLocks noGrp="1"/>
          </p:cNvGraphicFramePr>
          <p:nvPr/>
        </p:nvGraphicFramePr>
        <p:xfrm>
          <a:off x="3671729" y="1240048"/>
          <a:ext cx="22215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896" name="Table 895">
            <a:extLst>
              <a:ext uri="{FF2B5EF4-FFF2-40B4-BE49-F238E27FC236}">
                <a16:creationId xmlns:a16="http://schemas.microsoft.com/office/drawing/2014/main" id="{688C62D5-FD90-0C35-2C8D-9D662A79131B}"/>
              </a:ext>
            </a:extLst>
          </p:cNvPr>
          <p:cNvGraphicFramePr>
            <a:graphicFrameLocks noGrp="1"/>
          </p:cNvGraphicFramePr>
          <p:nvPr/>
        </p:nvGraphicFramePr>
        <p:xfrm>
          <a:off x="3650074" y="2450653"/>
          <a:ext cx="22179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2772885957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897404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897" name="Table 896">
            <a:extLst>
              <a:ext uri="{FF2B5EF4-FFF2-40B4-BE49-F238E27FC236}">
                <a16:creationId xmlns:a16="http://schemas.microsoft.com/office/drawing/2014/main" id="{3512B3AC-738E-E9D8-5719-8FEEBDCDF767}"/>
              </a:ext>
            </a:extLst>
          </p:cNvPr>
          <p:cNvGraphicFramePr>
            <a:graphicFrameLocks noGrp="1"/>
          </p:cNvGraphicFramePr>
          <p:nvPr/>
        </p:nvGraphicFramePr>
        <p:xfrm>
          <a:off x="3650074" y="3126193"/>
          <a:ext cx="2234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93400322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21261986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502" name="Table 501">
            <a:extLst>
              <a:ext uri="{FF2B5EF4-FFF2-40B4-BE49-F238E27FC236}">
                <a16:creationId xmlns:a16="http://schemas.microsoft.com/office/drawing/2014/main" id="{E9E78D0F-B1F3-EF86-233C-FEC3FC2C0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1691"/>
              </p:ext>
            </p:extLst>
          </p:nvPr>
        </p:nvGraphicFramePr>
        <p:xfrm>
          <a:off x="3646476" y="5141199"/>
          <a:ext cx="22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262335572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0844954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473" name="Table 472">
            <a:extLst>
              <a:ext uri="{FF2B5EF4-FFF2-40B4-BE49-F238E27FC236}">
                <a16:creationId xmlns:a16="http://schemas.microsoft.com/office/drawing/2014/main" id="{F39FE9F2-973B-45B6-71B7-1709B8679D8F}"/>
              </a:ext>
            </a:extLst>
          </p:cNvPr>
          <p:cNvGraphicFramePr>
            <a:graphicFrameLocks noGrp="1"/>
          </p:cNvGraphicFramePr>
          <p:nvPr/>
        </p:nvGraphicFramePr>
        <p:xfrm>
          <a:off x="3650074" y="4173244"/>
          <a:ext cx="2234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93400322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21261986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525046065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3C2ACFDA-480D-12C2-19FC-5E6C1F6311A5}"/>
              </a:ext>
            </a:extLst>
          </p:cNvPr>
          <p:cNvSpPr txBox="1"/>
          <p:nvPr/>
        </p:nvSpPr>
        <p:spPr>
          <a:xfrm>
            <a:off x="2699819" y="5136323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403109-3B42-3E09-4DF4-BA8C9EC1FEAE}"/>
              </a:ext>
            </a:extLst>
          </p:cNvPr>
          <p:cNvSpPr txBox="1"/>
          <p:nvPr/>
        </p:nvSpPr>
        <p:spPr>
          <a:xfrm>
            <a:off x="2830164" y="43733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AA967E8-E202-7952-8C6B-A7E5C9D693C3}"/>
              </a:ext>
            </a:extLst>
          </p:cNvPr>
          <p:cNvSpPr txBox="1"/>
          <p:nvPr/>
        </p:nvSpPr>
        <p:spPr>
          <a:xfrm>
            <a:off x="3953526" y="90031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F8450FE5-9556-4683-AFDC-C9F43C7B43AC}"/>
              </a:ext>
            </a:extLst>
          </p:cNvPr>
          <p:cNvSpPr txBox="1"/>
          <p:nvPr/>
        </p:nvSpPr>
        <p:spPr>
          <a:xfrm>
            <a:off x="5101959" y="898502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A513C4D2-DA60-26A7-C2C7-83C07D773896}"/>
              </a:ext>
            </a:extLst>
          </p:cNvPr>
          <p:cNvSpPr txBox="1"/>
          <p:nvPr/>
        </p:nvSpPr>
        <p:spPr>
          <a:xfrm>
            <a:off x="9674689" y="739876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4" name="Manual Operation 3">
            <a:extLst>
              <a:ext uri="{FF2B5EF4-FFF2-40B4-BE49-F238E27FC236}">
                <a16:creationId xmlns:a16="http://schemas.microsoft.com/office/drawing/2014/main" id="{88BB5E92-DBFC-B938-FAB5-DBFC72CB8B41}"/>
              </a:ext>
            </a:extLst>
          </p:cNvPr>
          <p:cNvSpPr/>
          <p:nvPr/>
        </p:nvSpPr>
        <p:spPr>
          <a:xfrm>
            <a:off x="3603743" y="2072976"/>
            <a:ext cx="2310634" cy="269494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44345-030C-631B-BC8F-5E9370D7E851}"/>
              </a:ext>
            </a:extLst>
          </p:cNvPr>
          <p:cNvSpPr txBox="1"/>
          <p:nvPr/>
        </p:nvSpPr>
        <p:spPr>
          <a:xfrm>
            <a:off x="7894448" y="739876"/>
            <a:ext cx="12057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(&lt;=-3) </a:t>
            </a:r>
            <a:r>
              <a:rPr lang="en-US" sz="1800" b="0" i="0" dirty="0">
                <a:effectLst/>
                <a:latin typeface="Söhne"/>
              </a:rPr>
              <a:t>≈ 0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(-2) </a:t>
            </a:r>
            <a:r>
              <a:rPr lang="en-US" sz="1800" b="0" i="0" dirty="0">
                <a:effectLst/>
                <a:latin typeface="Söhne"/>
              </a:rPr>
              <a:t>≈ 0.1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(-1) </a:t>
            </a:r>
            <a:r>
              <a:rPr lang="en-US" sz="1800" b="0" i="0" dirty="0">
                <a:effectLst/>
                <a:latin typeface="Söhne"/>
              </a:rPr>
              <a:t>≈ 0.3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(0)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(1) </a:t>
            </a:r>
            <a:r>
              <a:rPr lang="en-US" sz="1800" b="0" i="0" dirty="0">
                <a:effectLst/>
                <a:latin typeface="Söhne"/>
              </a:rPr>
              <a:t>≈ 0.7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(2) </a:t>
            </a:r>
            <a:r>
              <a:rPr lang="en-US" sz="1800" b="0" i="0" dirty="0">
                <a:effectLst/>
                <a:latin typeface="Söhne"/>
              </a:rPr>
              <a:t>≈ 0.9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(&gt;=3)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</p:txBody>
      </p:sp>
    </p:spTree>
    <p:extLst>
      <p:ext uri="{BB962C8B-B14F-4D97-AF65-F5344CB8AC3E}">
        <p14:creationId xmlns:p14="http://schemas.microsoft.com/office/powerpoint/2010/main" val="3865099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3661D-DB26-0E32-0CBE-141071A0A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A724-A92C-0853-5308-B29A5AAC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Discriminator Loss Gradients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60E93-A52B-9053-CC8B-A1A368DD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5B312B3-A332-4A5A-05AC-C58B8FF86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50549"/>
              </p:ext>
            </p:extLst>
          </p:nvPr>
        </p:nvGraphicFramePr>
        <p:xfrm>
          <a:off x="3671729" y="1240048"/>
          <a:ext cx="22215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896" name="Table 895">
            <a:extLst>
              <a:ext uri="{FF2B5EF4-FFF2-40B4-BE49-F238E27FC236}">
                <a16:creationId xmlns:a16="http://schemas.microsoft.com/office/drawing/2014/main" id="{EEC8E15B-8D47-02D3-6F7E-130A38C20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89800"/>
              </p:ext>
            </p:extLst>
          </p:nvPr>
        </p:nvGraphicFramePr>
        <p:xfrm>
          <a:off x="3650074" y="2450653"/>
          <a:ext cx="22179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2772885957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897404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897" name="Table 896">
            <a:extLst>
              <a:ext uri="{FF2B5EF4-FFF2-40B4-BE49-F238E27FC236}">
                <a16:creationId xmlns:a16="http://schemas.microsoft.com/office/drawing/2014/main" id="{C4A490B7-ABF2-29D4-85EF-F428F35FE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33530"/>
              </p:ext>
            </p:extLst>
          </p:nvPr>
        </p:nvGraphicFramePr>
        <p:xfrm>
          <a:off x="3650074" y="3126193"/>
          <a:ext cx="2234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93400322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21261986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502" name="Table 501">
            <a:extLst>
              <a:ext uri="{FF2B5EF4-FFF2-40B4-BE49-F238E27FC236}">
                <a16:creationId xmlns:a16="http://schemas.microsoft.com/office/drawing/2014/main" id="{28721B74-E01F-D4D5-250B-AF408713B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55705"/>
              </p:ext>
            </p:extLst>
          </p:nvPr>
        </p:nvGraphicFramePr>
        <p:xfrm>
          <a:off x="3646476" y="5141199"/>
          <a:ext cx="22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262335572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0844954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D8656388-4D16-225D-2A27-FC314F2C270D}"/>
              </a:ext>
            </a:extLst>
          </p:cNvPr>
          <p:cNvSpPr txBox="1"/>
          <p:nvPr/>
        </p:nvSpPr>
        <p:spPr>
          <a:xfrm>
            <a:off x="2699819" y="5136323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FF76978B-E330-7B78-3E19-EAD265239D8A}"/>
              </a:ext>
            </a:extLst>
          </p:cNvPr>
          <p:cNvSpPr txBox="1"/>
          <p:nvPr/>
        </p:nvSpPr>
        <p:spPr>
          <a:xfrm>
            <a:off x="3953526" y="90031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4401D05D-1EB1-D4CA-DE56-7FB88BEDA734}"/>
              </a:ext>
            </a:extLst>
          </p:cNvPr>
          <p:cNvSpPr txBox="1"/>
          <p:nvPr/>
        </p:nvSpPr>
        <p:spPr>
          <a:xfrm>
            <a:off x="5101959" y="898502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236A1507-3E9A-378E-CC61-BC45AECDC51B}"/>
              </a:ext>
            </a:extLst>
          </p:cNvPr>
          <p:cNvSpPr txBox="1"/>
          <p:nvPr/>
        </p:nvSpPr>
        <p:spPr>
          <a:xfrm>
            <a:off x="9674689" y="739876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BAD2B2-70C9-7CF6-D7ED-89430692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62068"/>
              </p:ext>
            </p:extLst>
          </p:nvPr>
        </p:nvGraphicFramePr>
        <p:xfrm>
          <a:off x="3645290" y="5847069"/>
          <a:ext cx="2231520" cy="536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262335572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084495498"/>
                    </a:ext>
                  </a:extLst>
                </a:gridCol>
              </a:tblGrid>
              <a:tr h="5361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801DCE-54A2-3D6C-1DD7-4D3FF1D91714}"/>
              </a:ext>
            </a:extLst>
          </p:cNvPr>
          <p:cNvSpPr txBox="1"/>
          <p:nvPr/>
        </p:nvSpPr>
        <p:spPr>
          <a:xfrm>
            <a:off x="2737772" y="3108771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F5012-C46B-4E2C-8E6A-6CCE8062D5E4}"/>
              </a:ext>
            </a:extLst>
          </p:cNvPr>
          <p:cNvSpPr txBox="1"/>
          <p:nvPr/>
        </p:nvSpPr>
        <p:spPr>
          <a:xfrm>
            <a:off x="2888646" y="245065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42C73-4A54-B7B7-7977-F39625E209EF}"/>
              </a:ext>
            </a:extLst>
          </p:cNvPr>
          <p:cNvSpPr txBox="1"/>
          <p:nvPr/>
        </p:nvSpPr>
        <p:spPr>
          <a:xfrm>
            <a:off x="7894448" y="739876"/>
            <a:ext cx="12057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(&lt;=-3) </a:t>
            </a:r>
            <a:r>
              <a:rPr lang="en-US" sz="1800" b="0" i="0" dirty="0">
                <a:effectLst/>
                <a:latin typeface="Söhne"/>
              </a:rPr>
              <a:t>≈ 0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(-2) </a:t>
            </a:r>
            <a:r>
              <a:rPr lang="en-US" sz="1800" b="0" i="0" dirty="0">
                <a:effectLst/>
                <a:latin typeface="Söhne"/>
              </a:rPr>
              <a:t>≈ 0.1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(-1) </a:t>
            </a:r>
            <a:r>
              <a:rPr lang="en-US" sz="1800" b="0" i="0" dirty="0">
                <a:effectLst/>
                <a:latin typeface="Söhne"/>
              </a:rPr>
              <a:t>≈ 0.3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(0)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(1) </a:t>
            </a:r>
            <a:r>
              <a:rPr lang="en-US" sz="1800" b="0" i="0" dirty="0">
                <a:effectLst/>
                <a:latin typeface="Söhne"/>
              </a:rPr>
              <a:t>≈ 0.7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(2) </a:t>
            </a:r>
            <a:r>
              <a:rPr lang="en-US" sz="1800" b="0" i="0" dirty="0">
                <a:effectLst/>
                <a:latin typeface="Söhne"/>
              </a:rPr>
              <a:t>≈ 0.9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(&gt;=3)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B45BA8-ED9C-288D-EBA4-1474842ED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26289"/>
              </p:ext>
            </p:extLst>
          </p:nvPr>
        </p:nvGraphicFramePr>
        <p:xfrm>
          <a:off x="3650074" y="4022058"/>
          <a:ext cx="2234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93400322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21261986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5250460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3C1D79-785B-993F-A2AF-A00D6E99B2E8}"/>
              </a:ext>
            </a:extLst>
          </p:cNvPr>
          <p:cNvSpPr txBox="1"/>
          <p:nvPr/>
        </p:nvSpPr>
        <p:spPr>
          <a:xfrm>
            <a:off x="2743839" y="420315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</a:t>
            </a:r>
          </a:p>
        </p:txBody>
      </p:sp>
      <p:sp>
        <p:nvSpPr>
          <p:cNvPr id="10" name="Manual Operation 9">
            <a:extLst>
              <a:ext uri="{FF2B5EF4-FFF2-40B4-BE49-F238E27FC236}">
                <a16:creationId xmlns:a16="http://schemas.microsoft.com/office/drawing/2014/main" id="{5063C4BA-DC8E-80B7-807C-C91612366ED5}"/>
              </a:ext>
            </a:extLst>
          </p:cNvPr>
          <p:cNvSpPr/>
          <p:nvPr/>
        </p:nvSpPr>
        <p:spPr>
          <a:xfrm>
            <a:off x="3627198" y="2084893"/>
            <a:ext cx="2310634" cy="269494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80B643F-194B-D89E-0B6B-2936EBA0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607" y="5843852"/>
            <a:ext cx="381000" cy="533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4556854-35CB-485F-79D5-A5C5CEB4A8A7}"/>
              </a:ext>
            </a:extLst>
          </p:cNvPr>
          <p:cNvSpPr txBox="1"/>
          <p:nvPr/>
        </p:nvSpPr>
        <p:spPr>
          <a:xfrm>
            <a:off x="7018950" y="5925885"/>
            <a:ext cx="181376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|sum(a)| = .5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6FE9A5-CAA8-C711-A06F-44CF4584D60C}"/>
              </a:ext>
            </a:extLst>
          </p:cNvPr>
          <p:cNvSpPr txBox="1"/>
          <p:nvPr/>
        </p:nvSpPr>
        <p:spPr>
          <a:xfrm>
            <a:off x="5955650" y="597205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45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1B771-A087-32D4-23BB-E1A2E4382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B3CD-AAA8-E032-27E4-DAB0C0B2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Generator Loss Gradients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699E-1DEE-94E9-2B62-E4AC9DCD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8BFD5C7-22D8-78DF-8785-2F7344747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01501"/>
              </p:ext>
            </p:extLst>
          </p:nvPr>
        </p:nvGraphicFramePr>
        <p:xfrm>
          <a:off x="3671729" y="1240048"/>
          <a:ext cx="222157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896" name="Table 895">
            <a:extLst>
              <a:ext uri="{FF2B5EF4-FFF2-40B4-BE49-F238E27FC236}">
                <a16:creationId xmlns:a16="http://schemas.microsoft.com/office/drawing/2014/main" id="{EBAB4E7F-9C01-1C1C-3D11-648716441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61203"/>
              </p:ext>
            </p:extLst>
          </p:nvPr>
        </p:nvGraphicFramePr>
        <p:xfrm>
          <a:off x="3650074" y="2450653"/>
          <a:ext cx="22179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2772885957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897404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897" name="Table 896">
            <a:extLst>
              <a:ext uri="{FF2B5EF4-FFF2-40B4-BE49-F238E27FC236}">
                <a16:creationId xmlns:a16="http://schemas.microsoft.com/office/drawing/2014/main" id="{473F0D1C-9EAF-B4C3-FFDF-6CF4E145A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95486"/>
              </p:ext>
            </p:extLst>
          </p:nvPr>
        </p:nvGraphicFramePr>
        <p:xfrm>
          <a:off x="3650074" y="3126193"/>
          <a:ext cx="2234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93400322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21261986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502" name="Table 501">
            <a:extLst>
              <a:ext uri="{FF2B5EF4-FFF2-40B4-BE49-F238E27FC236}">
                <a16:creationId xmlns:a16="http://schemas.microsoft.com/office/drawing/2014/main" id="{6AEE4CEF-7E5C-6198-278F-AA6220A02ADF}"/>
              </a:ext>
            </a:extLst>
          </p:cNvPr>
          <p:cNvGraphicFramePr>
            <a:graphicFrameLocks noGrp="1"/>
          </p:cNvGraphicFramePr>
          <p:nvPr/>
        </p:nvGraphicFramePr>
        <p:xfrm>
          <a:off x="3646476" y="5141199"/>
          <a:ext cx="22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262335572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0844954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12B7E613-0DAA-B0AE-9FDC-571B5FA464BC}"/>
              </a:ext>
            </a:extLst>
          </p:cNvPr>
          <p:cNvSpPr txBox="1"/>
          <p:nvPr/>
        </p:nvSpPr>
        <p:spPr>
          <a:xfrm>
            <a:off x="2699819" y="5136323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B64D183D-8953-2CAF-5B11-10ABFD0598EE}"/>
              </a:ext>
            </a:extLst>
          </p:cNvPr>
          <p:cNvSpPr txBox="1"/>
          <p:nvPr/>
        </p:nvSpPr>
        <p:spPr>
          <a:xfrm>
            <a:off x="3953526" y="90031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4C873F5F-D03A-5FF3-0FD8-522EA33C9601}"/>
              </a:ext>
            </a:extLst>
          </p:cNvPr>
          <p:cNvSpPr txBox="1"/>
          <p:nvPr/>
        </p:nvSpPr>
        <p:spPr>
          <a:xfrm>
            <a:off x="5101959" y="898502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10AF695E-E57A-FD96-78F6-386DCABE54AE}"/>
              </a:ext>
            </a:extLst>
          </p:cNvPr>
          <p:cNvSpPr txBox="1"/>
          <p:nvPr/>
        </p:nvSpPr>
        <p:spPr>
          <a:xfrm>
            <a:off x="9674689" y="739876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63D6CE-0E14-92AC-2F0E-BDAD88EFE262}"/>
              </a:ext>
            </a:extLst>
          </p:cNvPr>
          <p:cNvGraphicFramePr>
            <a:graphicFrameLocks noGrp="1"/>
          </p:cNvGraphicFramePr>
          <p:nvPr/>
        </p:nvGraphicFramePr>
        <p:xfrm>
          <a:off x="3645290" y="5847069"/>
          <a:ext cx="2231520" cy="536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4262335572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084495498"/>
                    </a:ext>
                  </a:extLst>
                </a:gridCol>
              </a:tblGrid>
              <a:tr h="5361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228CAB-AC6C-5EDA-ECC6-28A6FB97AC7B}"/>
              </a:ext>
            </a:extLst>
          </p:cNvPr>
          <p:cNvSpPr txBox="1"/>
          <p:nvPr/>
        </p:nvSpPr>
        <p:spPr>
          <a:xfrm>
            <a:off x="2737772" y="3108771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C5C21-B281-D2C2-DADC-5B33806711E7}"/>
              </a:ext>
            </a:extLst>
          </p:cNvPr>
          <p:cNvSpPr txBox="1"/>
          <p:nvPr/>
        </p:nvSpPr>
        <p:spPr>
          <a:xfrm>
            <a:off x="2888646" y="245065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4C667B-C9E9-3468-9259-3F4B47BF1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0116"/>
              </p:ext>
            </p:extLst>
          </p:nvPr>
        </p:nvGraphicFramePr>
        <p:xfrm>
          <a:off x="3650074" y="4022058"/>
          <a:ext cx="2234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20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68056700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934003226"/>
                    </a:ext>
                  </a:extLst>
                </a:gridCol>
                <a:gridCol w="372420">
                  <a:extLst>
                    <a:ext uri="{9D8B030D-6E8A-4147-A177-3AD203B41FA5}">
                      <a16:colId xmlns:a16="http://schemas.microsoft.com/office/drawing/2014/main" val="21261986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35250460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702C29-F5AE-D6E2-5209-A4EA654627D8}"/>
              </a:ext>
            </a:extLst>
          </p:cNvPr>
          <p:cNvSpPr txBox="1"/>
          <p:nvPr/>
        </p:nvSpPr>
        <p:spPr>
          <a:xfrm>
            <a:off x="2743839" y="420315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</a:t>
            </a:r>
          </a:p>
        </p:txBody>
      </p:sp>
      <p:sp>
        <p:nvSpPr>
          <p:cNvPr id="10" name="Manual Operation 9">
            <a:extLst>
              <a:ext uri="{FF2B5EF4-FFF2-40B4-BE49-F238E27FC236}">
                <a16:creationId xmlns:a16="http://schemas.microsoft.com/office/drawing/2014/main" id="{B2964C6E-BCF7-C0D6-B856-3C7F19244ADD}"/>
              </a:ext>
            </a:extLst>
          </p:cNvPr>
          <p:cNvSpPr/>
          <p:nvPr/>
        </p:nvSpPr>
        <p:spPr>
          <a:xfrm>
            <a:off x="3627198" y="2084893"/>
            <a:ext cx="2310634" cy="269494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9AFA4-4C8D-26F9-731B-FA3FE47ADD46}"/>
              </a:ext>
            </a:extLst>
          </p:cNvPr>
          <p:cNvSpPr txBox="1"/>
          <p:nvPr/>
        </p:nvSpPr>
        <p:spPr>
          <a:xfrm>
            <a:off x="7894448" y="739876"/>
            <a:ext cx="12057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(&lt;=-3) </a:t>
            </a:r>
            <a:r>
              <a:rPr lang="en-US" sz="1800" b="0" i="0" dirty="0">
                <a:effectLst/>
                <a:latin typeface="Söhne"/>
              </a:rPr>
              <a:t>≈ 0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(-2) </a:t>
            </a:r>
            <a:r>
              <a:rPr lang="en-US" sz="1800" b="0" i="0" dirty="0">
                <a:effectLst/>
                <a:latin typeface="Söhne"/>
              </a:rPr>
              <a:t>≈ 0.1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(-1) </a:t>
            </a:r>
            <a:r>
              <a:rPr lang="en-US" sz="1800" b="0" i="0" dirty="0">
                <a:effectLst/>
                <a:latin typeface="Söhne"/>
              </a:rPr>
              <a:t>≈ 0.3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(0)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(1) </a:t>
            </a:r>
            <a:r>
              <a:rPr lang="en-US" sz="1800" b="0" i="0" dirty="0">
                <a:effectLst/>
                <a:latin typeface="Söhne"/>
              </a:rPr>
              <a:t>≈ 0.7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(2) </a:t>
            </a:r>
            <a:r>
              <a:rPr lang="en-US" sz="1800" b="0" i="0" dirty="0">
                <a:effectLst/>
                <a:latin typeface="Söhne"/>
              </a:rPr>
              <a:t>≈ 0.9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dirty="0"/>
              <a:t>(&gt;=3)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28D41BE-3AC1-70E5-D29D-CEC118860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607" y="5843852"/>
            <a:ext cx="381000" cy="533400"/>
          </a:xfrm>
          <a:prstGeom prst="rect">
            <a:avLst/>
          </a:prstGeom>
        </p:spPr>
      </p:pic>
      <p:sp>
        <p:nvSpPr>
          <p:cNvPr id="452" name="TextBox 451">
            <a:extLst>
              <a:ext uri="{FF2B5EF4-FFF2-40B4-BE49-F238E27FC236}">
                <a16:creationId xmlns:a16="http://schemas.microsoft.com/office/drawing/2014/main" id="{ACB3DA04-B156-B897-4DB4-68B61AFC9F27}"/>
              </a:ext>
            </a:extLst>
          </p:cNvPr>
          <p:cNvSpPr txBox="1"/>
          <p:nvPr/>
        </p:nvSpPr>
        <p:spPr>
          <a:xfrm>
            <a:off x="5955650" y="597205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EF91E10-76C2-D094-45AC-3D1154E6F913}"/>
              </a:ext>
            </a:extLst>
          </p:cNvPr>
          <p:cNvSpPr txBox="1"/>
          <p:nvPr/>
        </p:nvSpPr>
        <p:spPr>
          <a:xfrm>
            <a:off x="7018950" y="5925885"/>
            <a:ext cx="19413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|s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um(a)| = 1.3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98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D14FA0-21B1-01D7-E686-FF5DFA09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202E-DB54-0199-AC50-06A9617E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5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74143-3E92-00FF-3DA2-C97C230D1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247F2-CA8D-7722-4B33-44F0F1BD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Train Discriminator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3C0CF-AE4E-1950-D791-AB711607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5869EB-6D2F-80A8-7962-8E981BFB5AC6}"/>
              </a:ext>
            </a:extLst>
          </p:cNvPr>
          <p:cNvGraphicFramePr>
            <a:graphicFrameLocks noGrp="1"/>
          </p:cNvGraphicFramePr>
          <p:nvPr/>
        </p:nvGraphicFramePr>
        <p:xfrm>
          <a:off x="1996316" y="1472199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2AFA86-1B7F-6C57-535A-D487898A6A3A}"/>
              </a:ext>
            </a:extLst>
          </p:cNvPr>
          <p:cNvGraphicFramePr>
            <a:graphicFrameLocks noGrp="1"/>
          </p:cNvGraphicFramePr>
          <p:nvPr/>
        </p:nvGraphicFramePr>
        <p:xfrm>
          <a:off x="507317" y="2435891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F4414F-34BE-4F6C-ACD8-EEE0CF455DC4}"/>
              </a:ext>
            </a:extLst>
          </p:cNvPr>
          <p:cNvGraphicFramePr>
            <a:graphicFrameLocks noGrp="1"/>
          </p:cNvGraphicFramePr>
          <p:nvPr/>
        </p:nvGraphicFramePr>
        <p:xfrm>
          <a:off x="1996316" y="2435306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6E235C-1CAF-1E82-485F-F0C2A10B1132}"/>
              </a:ext>
            </a:extLst>
          </p:cNvPr>
          <p:cNvGraphicFramePr>
            <a:graphicFrameLocks noGrp="1"/>
          </p:cNvGraphicFramePr>
          <p:nvPr/>
        </p:nvGraphicFramePr>
        <p:xfrm>
          <a:off x="507317" y="3492621"/>
          <a:ext cx="1167363" cy="44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12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440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1D5072-E192-B680-1F9E-AB85083550BF}"/>
              </a:ext>
            </a:extLst>
          </p:cNvPr>
          <p:cNvGraphicFramePr>
            <a:graphicFrameLocks noGrp="1"/>
          </p:cNvGraphicFramePr>
          <p:nvPr/>
        </p:nvGraphicFramePr>
        <p:xfrm>
          <a:off x="1986190" y="3511532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B6498D-2229-A539-3FA2-98AEECB5B965}"/>
              </a:ext>
            </a:extLst>
          </p:cNvPr>
          <p:cNvGraphicFramePr>
            <a:graphicFrameLocks noGrp="1"/>
          </p:cNvGraphicFramePr>
          <p:nvPr/>
        </p:nvGraphicFramePr>
        <p:xfrm>
          <a:off x="1989366" y="2173889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729C445-6325-8B48-FDC1-E5DE40D1D1CE}"/>
              </a:ext>
            </a:extLst>
          </p:cNvPr>
          <p:cNvGraphicFramePr>
            <a:graphicFrameLocks noGrp="1"/>
          </p:cNvGraphicFramePr>
          <p:nvPr/>
        </p:nvGraphicFramePr>
        <p:xfrm>
          <a:off x="2000099" y="3145321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C62E2C3-B68D-9A9C-7A3E-005E47EFFABD}"/>
              </a:ext>
            </a:extLst>
          </p:cNvPr>
          <p:cNvGraphicFramePr>
            <a:graphicFrameLocks noGrp="1"/>
          </p:cNvGraphicFramePr>
          <p:nvPr/>
        </p:nvGraphicFramePr>
        <p:xfrm>
          <a:off x="1986190" y="43000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8FD8F4B-7A4E-44A8-3152-FA47522A612E}"/>
              </a:ext>
            </a:extLst>
          </p:cNvPr>
          <p:cNvGraphicFramePr>
            <a:graphicFrameLocks noGrp="1"/>
          </p:cNvGraphicFramePr>
          <p:nvPr/>
        </p:nvGraphicFramePr>
        <p:xfrm>
          <a:off x="3413911" y="1472199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E2CA3B0-7DBE-739D-F3E3-CBF78897776C}"/>
              </a:ext>
            </a:extLst>
          </p:cNvPr>
          <p:cNvGraphicFramePr>
            <a:graphicFrameLocks noGrp="1"/>
          </p:cNvGraphicFramePr>
          <p:nvPr/>
        </p:nvGraphicFramePr>
        <p:xfrm>
          <a:off x="3413911" y="2435306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D6AD950-26B8-49E8-F21A-536151817412}"/>
              </a:ext>
            </a:extLst>
          </p:cNvPr>
          <p:cNvGraphicFramePr>
            <a:graphicFrameLocks noGrp="1"/>
          </p:cNvGraphicFramePr>
          <p:nvPr/>
        </p:nvGraphicFramePr>
        <p:xfrm>
          <a:off x="3403785" y="3511532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C5AEE2A-394C-82AB-7411-C790A7EF86DB}"/>
              </a:ext>
            </a:extLst>
          </p:cNvPr>
          <p:cNvGraphicFramePr>
            <a:graphicFrameLocks noGrp="1"/>
          </p:cNvGraphicFramePr>
          <p:nvPr/>
        </p:nvGraphicFramePr>
        <p:xfrm>
          <a:off x="3406961" y="2173889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239BBC0-0782-2DFB-AB15-D19198110F6E}"/>
              </a:ext>
            </a:extLst>
          </p:cNvPr>
          <p:cNvGraphicFramePr>
            <a:graphicFrameLocks noGrp="1"/>
          </p:cNvGraphicFramePr>
          <p:nvPr/>
        </p:nvGraphicFramePr>
        <p:xfrm>
          <a:off x="3417694" y="3145321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96641A7-7CB9-0C3A-CA77-B684DDD353CA}"/>
              </a:ext>
            </a:extLst>
          </p:cNvPr>
          <p:cNvGraphicFramePr>
            <a:graphicFrameLocks noGrp="1"/>
          </p:cNvGraphicFramePr>
          <p:nvPr/>
        </p:nvGraphicFramePr>
        <p:xfrm>
          <a:off x="3403785" y="43000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B5EEBEC-8462-61D0-F6FA-433B13DD4A8A}"/>
              </a:ext>
            </a:extLst>
          </p:cNvPr>
          <p:cNvGraphicFramePr>
            <a:graphicFrameLocks noGrp="1"/>
          </p:cNvGraphicFramePr>
          <p:nvPr/>
        </p:nvGraphicFramePr>
        <p:xfrm>
          <a:off x="1986190" y="5182196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196C208-5355-A8A2-5550-09A11241E816}"/>
              </a:ext>
            </a:extLst>
          </p:cNvPr>
          <p:cNvGraphicFramePr>
            <a:graphicFrameLocks noGrp="1"/>
          </p:cNvGraphicFramePr>
          <p:nvPr/>
        </p:nvGraphicFramePr>
        <p:xfrm>
          <a:off x="3403785" y="5182196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83D3A213-1D2E-8A9A-ED86-1C821694A391}"/>
              </a:ext>
            </a:extLst>
          </p:cNvPr>
          <p:cNvSpPr txBox="1"/>
          <p:nvPr/>
        </p:nvSpPr>
        <p:spPr>
          <a:xfrm>
            <a:off x="2280033" y="117908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DA44DF6-EC78-3349-63A2-F965AA68E6EF}"/>
              </a:ext>
            </a:extLst>
          </p:cNvPr>
          <p:cNvSpPr txBox="1"/>
          <p:nvPr/>
        </p:nvSpPr>
        <p:spPr>
          <a:xfrm>
            <a:off x="3665986" y="1176059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F9AC47A5-36EC-F635-A45C-F52F22EBD11D}"/>
              </a:ext>
            </a:extLst>
          </p:cNvPr>
          <p:cNvGraphicFramePr>
            <a:graphicFrameLocks noGrp="1"/>
          </p:cNvGraphicFramePr>
          <p:nvPr/>
        </p:nvGraphicFramePr>
        <p:xfrm>
          <a:off x="1996316" y="365125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9A1FA3AA-A556-2FC8-34DE-CAE5E63C2D65}"/>
              </a:ext>
            </a:extLst>
          </p:cNvPr>
          <p:cNvGraphicFramePr>
            <a:graphicFrameLocks noGrp="1"/>
          </p:cNvGraphicFramePr>
          <p:nvPr/>
        </p:nvGraphicFramePr>
        <p:xfrm>
          <a:off x="526724" y="1460293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8973444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416BFBA-2C26-59BD-B47A-FACFF74FFF58}"/>
              </a:ext>
            </a:extLst>
          </p:cNvPr>
          <p:cNvGraphicFramePr>
            <a:graphicFrameLocks noGrp="1"/>
          </p:cNvGraphicFramePr>
          <p:nvPr/>
        </p:nvGraphicFramePr>
        <p:xfrm>
          <a:off x="1989463" y="1057153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13138262-5F68-401A-7B14-4929839C649F}"/>
              </a:ext>
            </a:extLst>
          </p:cNvPr>
          <p:cNvGraphicFramePr>
            <a:graphicFrameLocks noGrp="1"/>
          </p:cNvGraphicFramePr>
          <p:nvPr/>
        </p:nvGraphicFramePr>
        <p:xfrm>
          <a:off x="1996140" y="5890468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59CB37D6-FA1A-B504-097B-808EFF2E2E90}"/>
              </a:ext>
            </a:extLst>
          </p:cNvPr>
          <p:cNvGraphicFramePr>
            <a:graphicFrameLocks noGrp="1"/>
          </p:cNvGraphicFramePr>
          <p:nvPr/>
        </p:nvGraphicFramePr>
        <p:xfrm>
          <a:off x="3413735" y="5890468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394F76B4-005C-28CE-7E8B-08333BFDFBB5}"/>
              </a:ext>
            </a:extLst>
          </p:cNvPr>
          <p:cNvSpPr txBox="1"/>
          <p:nvPr/>
        </p:nvSpPr>
        <p:spPr>
          <a:xfrm>
            <a:off x="1308667" y="4317063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B9A87DD-7BE2-9025-31AC-A491F06624D5}"/>
              </a:ext>
            </a:extLst>
          </p:cNvPr>
          <p:cNvSpPr txBox="1"/>
          <p:nvPr/>
        </p:nvSpPr>
        <p:spPr>
          <a:xfrm>
            <a:off x="1169093" y="514851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A9F619D-E6A0-9A53-EE58-4E9451342EB2}"/>
              </a:ext>
            </a:extLst>
          </p:cNvPr>
          <p:cNvSpPr txBox="1"/>
          <p:nvPr/>
        </p:nvSpPr>
        <p:spPr>
          <a:xfrm>
            <a:off x="370384" y="5902113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Gradients</a:t>
            </a:r>
          </a:p>
        </p:txBody>
      </p:sp>
    </p:spTree>
    <p:extLst>
      <p:ext uri="{BB962C8B-B14F-4D97-AF65-F5344CB8AC3E}">
        <p14:creationId xmlns:p14="http://schemas.microsoft.com/office/powerpoint/2010/main" val="323311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71CD5-8D19-0AB1-F566-E636DDABE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CE5CB-F4ED-605D-DC2E-A0EE0AA2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Train Generator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982EA-A976-5E14-314B-E19B2088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45B9B0-096A-3755-DD09-F4E1548EB139}"/>
              </a:ext>
            </a:extLst>
          </p:cNvPr>
          <p:cNvGraphicFramePr>
            <a:graphicFrameLocks noGrp="1"/>
          </p:cNvGraphicFramePr>
          <p:nvPr/>
        </p:nvGraphicFramePr>
        <p:xfrm>
          <a:off x="1996316" y="1472199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B86648-5931-BD1A-83B4-C275FB3C8A0B}"/>
              </a:ext>
            </a:extLst>
          </p:cNvPr>
          <p:cNvGraphicFramePr>
            <a:graphicFrameLocks noGrp="1"/>
          </p:cNvGraphicFramePr>
          <p:nvPr/>
        </p:nvGraphicFramePr>
        <p:xfrm>
          <a:off x="507317" y="2435891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D288C4-89A3-FACC-13DC-8E02BFE87588}"/>
              </a:ext>
            </a:extLst>
          </p:cNvPr>
          <p:cNvGraphicFramePr>
            <a:graphicFrameLocks noGrp="1"/>
          </p:cNvGraphicFramePr>
          <p:nvPr/>
        </p:nvGraphicFramePr>
        <p:xfrm>
          <a:off x="1996316" y="2435306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2ACDBC-5508-25B9-0121-CEA7967AC9BC}"/>
              </a:ext>
            </a:extLst>
          </p:cNvPr>
          <p:cNvGraphicFramePr>
            <a:graphicFrameLocks noGrp="1"/>
          </p:cNvGraphicFramePr>
          <p:nvPr/>
        </p:nvGraphicFramePr>
        <p:xfrm>
          <a:off x="507317" y="3492621"/>
          <a:ext cx="1167363" cy="44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12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440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C9824B-7C4C-BEC6-C44A-1BA1A4AFC6C9}"/>
              </a:ext>
            </a:extLst>
          </p:cNvPr>
          <p:cNvGraphicFramePr>
            <a:graphicFrameLocks noGrp="1"/>
          </p:cNvGraphicFramePr>
          <p:nvPr/>
        </p:nvGraphicFramePr>
        <p:xfrm>
          <a:off x="1986190" y="3511532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CC16AC-19EB-9EE4-733F-B989D719D4C9}"/>
              </a:ext>
            </a:extLst>
          </p:cNvPr>
          <p:cNvGraphicFramePr>
            <a:graphicFrameLocks noGrp="1"/>
          </p:cNvGraphicFramePr>
          <p:nvPr/>
        </p:nvGraphicFramePr>
        <p:xfrm>
          <a:off x="1989366" y="2173889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B4EFDCE-753A-80F5-35B2-2474466C3557}"/>
              </a:ext>
            </a:extLst>
          </p:cNvPr>
          <p:cNvGraphicFramePr>
            <a:graphicFrameLocks noGrp="1"/>
          </p:cNvGraphicFramePr>
          <p:nvPr/>
        </p:nvGraphicFramePr>
        <p:xfrm>
          <a:off x="2000099" y="3145321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7200638-5FE0-E079-4CFA-9ED47CB2439A}"/>
              </a:ext>
            </a:extLst>
          </p:cNvPr>
          <p:cNvGraphicFramePr>
            <a:graphicFrameLocks noGrp="1"/>
          </p:cNvGraphicFramePr>
          <p:nvPr/>
        </p:nvGraphicFramePr>
        <p:xfrm>
          <a:off x="1986190" y="43000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08194F4-104E-7239-D65C-32E6C47006DD}"/>
              </a:ext>
            </a:extLst>
          </p:cNvPr>
          <p:cNvGraphicFramePr>
            <a:graphicFrameLocks noGrp="1"/>
          </p:cNvGraphicFramePr>
          <p:nvPr/>
        </p:nvGraphicFramePr>
        <p:xfrm>
          <a:off x="3413911" y="1472199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FAC1838-EEE0-2C2A-29B1-A85C8245664E}"/>
              </a:ext>
            </a:extLst>
          </p:cNvPr>
          <p:cNvGraphicFramePr>
            <a:graphicFrameLocks noGrp="1"/>
          </p:cNvGraphicFramePr>
          <p:nvPr/>
        </p:nvGraphicFramePr>
        <p:xfrm>
          <a:off x="3413911" y="2435306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CADC63B-D738-046C-D0FB-4F50DE871DA1}"/>
              </a:ext>
            </a:extLst>
          </p:cNvPr>
          <p:cNvGraphicFramePr>
            <a:graphicFrameLocks noGrp="1"/>
          </p:cNvGraphicFramePr>
          <p:nvPr/>
        </p:nvGraphicFramePr>
        <p:xfrm>
          <a:off x="3403785" y="3511532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C6BB169-91CB-C03F-7137-4C84C0B849FC}"/>
              </a:ext>
            </a:extLst>
          </p:cNvPr>
          <p:cNvGraphicFramePr>
            <a:graphicFrameLocks noGrp="1"/>
          </p:cNvGraphicFramePr>
          <p:nvPr/>
        </p:nvGraphicFramePr>
        <p:xfrm>
          <a:off x="3406961" y="2173889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8A47FAB-6E69-C9B0-820F-590655D6E9C8}"/>
              </a:ext>
            </a:extLst>
          </p:cNvPr>
          <p:cNvGraphicFramePr>
            <a:graphicFrameLocks noGrp="1"/>
          </p:cNvGraphicFramePr>
          <p:nvPr/>
        </p:nvGraphicFramePr>
        <p:xfrm>
          <a:off x="3417694" y="3145321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3A0B6D8-7820-379B-789B-C1E4F7EB2C58}"/>
              </a:ext>
            </a:extLst>
          </p:cNvPr>
          <p:cNvGraphicFramePr>
            <a:graphicFrameLocks noGrp="1"/>
          </p:cNvGraphicFramePr>
          <p:nvPr/>
        </p:nvGraphicFramePr>
        <p:xfrm>
          <a:off x="3403785" y="43000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72E1BA1-5330-FF51-5582-B6ACBE91DFA0}"/>
              </a:ext>
            </a:extLst>
          </p:cNvPr>
          <p:cNvGraphicFramePr>
            <a:graphicFrameLocks noGrp="1"/>
          </p:cNvGraphicFramePr>
          <p:nvPr/>
        </p:nvGraphicFramePr>
        <p:xfrm>
          <a:off x="1986190" y="5182196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1C6F605-4037-CCB1-5193-63437BAC27F8}"/>
              </a:ext>
            </a:extLst>
          </p:cNvPr>
          <p:cNvGraphicFramePr>
            <a:graphicFrameLocks noGrp="1"/>
          </p:cNvGraphicFramePr>
          <p:nvPr/>
        </p:nvGraphicFramePr>
        <p:xfrm>
          <a:off x="3403785" y="5182196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34CDD495-43DA-7B2D-5C72-545452BC8E4D}"/>
              </a:ext>
            </a:extLst>
          </p:cNvPr>
          <p:cNvSpPr txBox="1"/>
          <p:nvPr/>
        </p:nvSpPr>
        <p:spPr>
          <a:xfrm>
            <a:off x="2280033" y="117908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7159D4-FA79-497C-4DBB-157C4AAADF3F}"/>
              </a:ext>
            </a:extLst>
          </p:cNvPr>
          <p:cNvSpPr txBox="1"/>
          <p:nvPr/>
        </p:nvSpPr>
        <p:spPr>
          <a:xfrm>
            <a:off x="3665986" y="1176059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B5BDA5D0-77A1-1DEA-8991-3904CCDA0968}"/>
              </a:ext>
            </a:extLst>
          </p:cNvPr>
          <p:cNvGraphicFramePr>
            <a:graphicFrameLocks noGrp="1"/>
          </p:cNvGraphicFramePr>
          <p:nvPr/>
        </p:nvGraphicFramePr>
        <p:xfrm>
          <a:off x="1996316" y="365125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67FCE5B0-60F4-DE8B-6D18-DDD8F5827273}"/>
              </a:ext>
            </a:extLst>
          </p:cNvPr>
          <p:cNvGraphicFramePr>
            <a:graphicFrameLocks noGrp="1"/>
          </p:cNvGraphicFramePr>
          <p:nvPr/>
        </p:nvGraphicFramePr>
        <p:xfrm>
          <a:off x="526724" y="1460293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8973444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281E1BC-384F-112F-5F97-45D3F7C886CE}"/>
              </a:ext>
            </a:extLst>
          </p:cNvPr>
          <p:cNvGraphicFramePr>
            <a:graphicFrameLocks noGrp="1"/>
          </p:cNvGraphicFramePr>
          <p:nvPr/>
        </p:nvGraphicFramePr>
        <p:xfrm>
          <a:off x="1989463" y="1057153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4FAD3B08-5AB0-8780-A617-7D24982F017A}"/>
              </a:ext>
            </a:extLst>
          </p:cNvPr>
          <p:cNvGraphicFramePr>
            <a:graphicFrameLocks noGrp="1"/>
          </p:cNvGraphicFramePr>
          <p:nvPr/>
        </p:nvGraphicFramePr>
        <p:xfrm>
          <a:off x="1996140" y="5890468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C1495067-E72C-4CF2-06BE-72BAF0EDD832}"/>
              </a:ext>
            </a:extLst>
          </p:cNvPr>
          <p:cNvGraphicFramePr>
            <a:graphicFrameLocks noGrp="1"/>
          </p:cNvGraphicFramePr>
          <p:nvPr/>
        </p:nvGraphicFramePr>
        <p:xfrm>
          <a:off x="3413735" y="5890468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A163D2B0-C255-E626-167E-69D4E8820E95}"/>
              </a:ext>
            </a:extLst>
          </p:cNvPr>
          <p:cNvGraphicFramePr>
            <a:graphicFrameLocks noGrp="1"/>
          </p:cNvGraphicFramePr>
          <p:nvPr/>
        </p:nvGraphicFramePr>
        <p:xfrm>
          <a:off x="6251381" y="1472199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2F90C07B-C91F-1163-207B-9D8E85A7D67B}"/>
              </a:ext>
            </a:extLst>
          </p:cNvPr>
          <p:cNvGraphicFramePr>
            <a:graphicFrameLocks noGrp="1"/>
          </p:cNvGraphicFramePr>
          <p:nvPr/>
        </p:nvGraphicFramePr>
        <p:xfrm>
          <a:off x="6251381" y="2435306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5B61BDA0-0928-86E9-0583-124D038775FC}"/>
              </a:ext>
            </a:extLst>
          </p:cNvPr>
          <p:cNvGraphicFramePr>
            <a:graphicFrameLocks noGrp="1"/>
          </p:cNvGraphicFramePr>
          <p:nvPr/>
        </p:nvGraphicFramePr>
        <p:xfrm>
          <a:off x="6241255" y="3511532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3DEE1F01-7DA0-8AA4-948F-2460629635DE}"/>
              </a:ext>
            </a:extLst>
          </p:cNvPr>
          <p:cNvGraphicFramePr>
            <a:graphicFrameLocks noGrp="1"/>
          </p:cNvGraphicFramePr>
          <p:nvPr/>
        </p:nvGraphicFramePr>
        <p:xfrm>
          <a:off x="6255164" y="3145321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DCAB458F-6546-D887-96B2-CE5DC0214F0B}"/>
              </a:ext>
            </a:extLst>
          </p:cNvPr>
          <p:cNvGraphicFramePr>
            <a:graphicFrameLocks noGrp="1"/>
          </p:cNvGraphicFramePr>
          <p:nvPr/>
        </p:nvGraphicFramePr>
        <p:xfrm>
          <a:off x="6241255" y="43000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1EBA666F-8E55-80FA-27B2-63416391135B}"/>
              </a:ext>
            </a:extLst>
          </p:cNvPr>
          <p:cNvGraphicFramePr>
            <a:graphicFrameLocks noGrp="1"/>
          </p:cNvGraphicFramePr>
          <p:nvPr/>
        </p:nvGraphicFramePr>
        <p:xfrm>
          <a:off x="6241255" y="5182196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E97C1F99-1F25-CF9D-AAC9-C45817840E21}"/>
              </a:ext>
            </a:extLst>
          </p:cNvPr>
          <p:cNvGraphicFramePr>
            <a:graphicFrameLocks noGrp="1"/>
          </p:cNvGraphicFramePr>
          <p:nvPr/>
        </p:nvGraphicFramePr>
        <p:xfrm>
          <a:off x="6251381" y="365125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8DB8D483-A7A4-510E-DDC5-07648129FAD4}"/>
              </a:ext>
            </a:extLst>
          </p:cNvPr>
          <p:cNvGraphicFramePr>
            <a:graphicFrameLocks noGrp="1"/>
          </p:cNvGraphicFramePr>
          <p:nvPr/>
        </p:nvGraphicFramePr>
        <p:xfrm>
          <a:off x="6251205" y="5890468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FB5D51D0-98D4-B4AC-1033-D7E22FE761BB}"/>
              </a:ext>
            </a:extLst>
          </p:cNvPr>
          <p:cNvSpPr txBox="1"/>
          <p:nvPr/>
        </p:nvSpPr>
        <p:spPr>
          <a:xfrm>
            <a:off x="6509531" y="1176059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BF7D2562-6A54-1610-C1F5-F921DA70173D}"/>
              </a:ext>
            </a:extLst>
          </p:cNvPr>
          <p:cNvGraphicFramePr>
            <a:graphicFrameLocks noGrp="1"/>
          </p:cNvGraphicFramePr>
          <p:nvPr/>
        </p:nvGraphicFramePr>
        <p:xfrm>
          <a:off x="6230958" y="1065403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BB8E7BDE-E570-1676-09AA-0DF7E7C596D9}"/>
              </a:ext>
            </a:extLst>
          </p:cNvPr>
          <p:cNvGraphicFramePr>
            <a:graphicFrameLocks noGrp="1"/>
          </p:cNvGraphicFramePr>
          <p:nvPr/>
        </p:nvGraphicFramePr>
        <p:xfrm>
          <a:off x="4880748" y="2447797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69B47A87-DC0A-D03A-A986-B7C226A1EF1C}"/>
              </a:ext>
            </a:extLst>
          </p:cNvPr>
          <p:cNvGraphicFramePr>
            <a:graphicFrameLocks noGrp="1"/>
          </p:cNvGraphicFramePr>
          <p:nvPr/>
        </p:nvGraphicFramePr>
        <p:xfrm>
          <a:off x="4880748" y="3504527"/>
          <a:ext cx="1167363" cy="44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12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440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236E0F48-6CB6-6265-7BEC-D5C3A635BFE2}"/>
              </a:ext>
            </a:extLst>
          </p:cNvPr>
          <p:cNvGraphicFramePr>
            <a:graphicFrameLocks noGrp="1"/>
          </p:cNvGraphicFramePr>
          <p:nvPr/>
        </p:nvGraphicFramePr>
        <p:xfrm>
          <a:off x="4900155" y="1472199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8973444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977FC888-12F9-6216-30A3-C5DD4595E73B}"/>
              </a:ext>
            </a:extLst>
          </p:cNvPr>
          <p:cNvSpPr txBox="1"/>
          <p:nvPr/>
        </p:nvSpPr>
        <p:spPr>
          <a:xfrm>
            <a:off x="1308667" y="4317063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A2DA72A-5201-A5CE-F22F-6CFECA1DD059}"/>
              </a:ext>
            </a:extLst>
          </p:cNvPr>
          <p:cNvSpPr txBox="1"/>
          <p:nvPr/>
        </p:nvSpPr>
        <p:spPr>
          <a:xfrm>
            <a:off x="1169093" y="514851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CF001B2-E620-35C7-D0A3-60E0E3373AD3}"/>
              </a:ext>
            </a:extLst>
          </p:cNvPr>
          <p:cNvSpPr txBox="1"/>
          <p:nvPr/>
        </p:nvSpPr>
        <p:spPr>
          <a:xfrm>
            <a:off x="370384" y="5902113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Gradients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A339E7-D550-5BF1-D37A-6283B79AC392}"/>
              </a:ext>
            </a:extLst>
          </p:cNvPr>
          <p:cNvCxnSpPr>
            <a:cxnSpLocks/>
          </p:cNvCxnSpPr>
          <p:nvPr/>
        </p:nvCxnSpPr>
        <p:spPr>
          <a:xfrm>
            <a:off x="4671597" y="184826"/>
            <a:ext cx="0" cy="651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1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CD2D06-C995-680D-1E2A-93CFAEFA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 your AI-generated image of an ANN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C3996-423A-7204-4C47-A1F3550B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3EB72-8BD8-F660-8108-875C2107A441}"/>
              </a:ext>
            </a:extLst>
          </p:cNvPr>
          <p:cNvSpPr txBox="1"/>
          <p:nvPr/>
        </p:nvSpPr>
        <p:spPr>
          <a:xfrm>
            <a:off x="780645" y="1342816"/>
            <a:ext cx="812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https://www.linkedin.com/feed/update/urn:li:activity:7160617831787548672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ACFF9-4427-3925-320E-07CEB71C6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06" y="1898191"/>
            <a:ext cx="3759233" cy="4520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673678-3AF0-C093-BFCF-C8F9360DBF25}"/>
              </a:ext>
            </a:extLst>
          </p:cNvPr>
          <p:cNvSpPr txBox="1"/>
          <p:nvPr/>
        </p:nvSpPr>
        <p:spPr>
          <a:xfrm>
            <a:off x="4957459" y="1898191"/>
            <a:ext cx="2551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Visit the link above</a:t>
            </a:r>
          </a:p>
          <a:p>
            <a:r>
              <a:rPr lang="en-US" sz="2400" dirty="0"/>
              <a:t>Add a comment</a:t>
            </a:r>
          </a:p>
          <a:p>
            <a:r>
              <a:rPr lang="en-US" sz="2400" dirty="0"/>
              <a:t>Attach your image</a:t>
            </a:r>
          </a:p>
        </p:txBody>
      </p:sp>
    </p:spTree>
    <p:extLst>
      <p:ext uri="{BB962C8B-B14F-4D97-AF65-F5344CB8AC3E}">
        <p14:creationId xmlns:p14="http://schemas.microsoft.com/office/powerpoint/2010/main" val="461176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033FA-1326-931F-BB65-61311BBE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BA730-21F7-9B6A-F779-589572FA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F1D79B-84FB-85EF-12A0-4BE7F0C26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89563"/>
              </p:ext>
            </p:extLst>
          </p:nvPr>
        </p:nvGraphicFramePr>
        <p:xfrm>
          <a:off x="1996316" y="1472199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D4DC58-59F2-0777-27A2-0CA4057B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08781"/>
              </p:ext>
            </p:extLst>
          </p:nvPr>
        </p:nvGraphicFramePr>
        <p:xfrm>
          <a:off x="507317" y="2435891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1628DE-39C5-65AC-1B9A-946B5412D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52797"/>
              </p:ext>
            </p:extLst>
          </p:nvPr>
        </p:nvGraphicFramePr>
        <p:xfrm>
          <a:off x="1996316" y="2435306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EF066E-549D-9B6E-8257-67F58BD6A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61775"/>
              </p:ext>
            </p:extLst>
          </p:nvPr>
        </p:nvGraphicFramePr>
        <p:xfrm>
          <a:off x="507317" y="3492621"/>
          <a:ext cx="1167363" cy="44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12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440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01F91A-8F2D-0A4A-12ED-EAB1C7B40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53672"/>
              </p:ext>
            </p:extLst>
          </p:nvPr>
        </p:nvGraphicFramePr>
        <p:xfrm>
          <a:off x="1986190" y="3511532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312B01-88C6-22C4-3E07-D4F9BFF2A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04538"/>
              </p:ext>
            </p:extLst>
          </p:nvPr>
        </p:nvGraphicFramePr>
        <p:xfrm>
          <a:off x="1989366" y="2173889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8C33BA-328B-9055-BAD6-0E8EE2198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23224"/>
              </p:ext>
            </p:extLst>
          </p:nvPr>
        </p:nvGraphicFramePr>
        <p:xfrm>
          <a:off x="2000099" y="3145321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AF0CDA7-E8C2-89AC-2311-39E74F9F8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29894"/>
              </p:ext>
            </p:extLst>
          </p:nvPr>
        </p:nvGraphicFramePr>
        <p:xfrm>
          <a:off x="1986190" y="43000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C31005A-8895-54DE-F6E4-F551AC3C7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7736"/>
              </p:ext>
            </p:extLst>
          </p:nvPr>
        </p:nvGraphicFramePr>
        <p:xfrm>
          <a:off x="3413911" y="1472199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01538F8-52B1-33C0-B48E-FE13A0620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46235"/>
              </p:ext>
            </p:extLst>
          </p:nvPr>
        </p:nvGraphicFramePr>
        <p:xfrm>
          <a:off x="3413911" y="2435306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38AD4-AF81-775D-24EB-24503320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19132"/>
              </p:ext>
            </p:extLst>
          </p:nvPr>
        </p:nvGraphicFramePr>
        <p:xfrm>
          <a:off x="3403785" y="3511532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77FCE54-6817-A6CC-0E58-0A235F15B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4571"/>
              </p:ext>
            </p:extLst>
          </p:nvPr>
        </p:nvGraphicFramePr>
        <p:xfrm>
          <a:off x="3406961" y="2173889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906DB09-1D9C-9498-B675-05A389FF5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9769"/>
              </p:ext>
            </p:extLst>
          </p:nvPr>
        </p:nvGraphicFramePr>
        <p:xfrm>
          <a:off x="3417694" y="3145321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BC04846-97DE-B722-33E2-D09AF1FDC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34022"/>
              </p:ext>
            </p:extLst>
          </p:nvPr>
        </p:nvGraphicFramePr>
        <p:xfrm>
          <a:off x="3403785" y="43000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5707B70-975E-F6CA-319F-843501B68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8216"/>
              </p:ext>
            </p:extLst>
          </p:nvPr>
        </p:nvGraphicFramePr>
        <p:xfrm>
          <a:off x="1986190" y="5182196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862E222E-0C48-18D6-F0FC-F34B42084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4475"/>
              </p:ext>
            </p:extLst>
          </p:nvPr>
        </p:nvGraphicFramePr>
        <p:xfrm>
          <a:off x="3403785" y="5182196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71166FD-9832-CABB-EA64-88E683F81FAC}"/>
              </a:ext>
            </a:extLst>
          </p:cNvPr>
          <p:cNvSpPr txBox="1"/>
          <p:nvPr/>
        </p:nvSpPr>
        <p:spPr>
          <a:xfrm>
            <a:off x="2280033" y="117908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6887F1-D749-B7D9-4F2E-1931335397BE}"/>
              </a:ext>
            </a:extLst>
          </p:cNvPr>
          <p:cNvSpPr txBox="1"/>
          <p:nvPr/>
        </p:nvSpPr>
        <p:spPr>
          <a:xfrm>
            <a:off x="3665986" y="1176059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6E174344-A72E-433A-1BC6-F515CEE7F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24584"/>
              </p:ext>
            </p:extLst>
          </p:nvPr>
        </p:nvGraphicFramePr>
        <p:xfrm>
          <a:off x="1996316" y="365125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63B34443-9E99-82A0-D847-29B5D0631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40037"/>
              </p:ext>
            </p:extLst>
          </p:nvPr>
        </p:nvGraphicFramePr>
        <p:xfrm>
          <a:off x="526724" y="1460293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8973444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73BA744-23F2-4088-28AF-EC4DB6FCB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42575"/>
              </p:ext>
            </p:extLst>
          </p:nvPr>
        </p:nvGraphicFramePr>
        <p:xfrm>
          <a:off x="1989463" y="1057153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F8B1E0EF-B5C1-4A7C-36A5-EA3E341C3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79245"/>
              </p:ext>
            </p:extLst>
          </p:nvPr>
        </p:nvGraphicFramePr>
        <p:xfrm>
          <a:off x="1996140" y="5890468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6025E1D0-972B-7E10-60C5-AE1413192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85787"/>
              </p:ext>
            </p:extLst>
          </p:nvPr>
        </p:nvGraphicFramePr>
        <p:xfrm>
          <a:off x="3413735" y="5890468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7FE88B5A-5EF2-1504-6118-87D5F276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26960"/>
              </p:ext>
            </p:extLst>
          </p:nvPr>
        </p:nvGraphicFramePr>
        <p:xfrm>
          <a:off x="6251381" y="1472199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FF5FE971-544A-4C73-5510-C072DD3E8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58201"/>
              </p:ext>
            </p:extLst>
          </p:nvPr>
        </p:nvGraphicFramePr>
        <p:xfrm>
          <a:off x="6251381" y="2435306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569DDDC3-9090-F103-8F72-CC0090F4A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7715"/>
              </p:ext>
            </p:extLst>
          </p:nvPr>
        </p:nvGraphicFramePr>
        <p:xfrm>
          <a:off x="6241255" y="3511532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C9B0DF75-BD88-5F07-7827-79919898E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21847"/>
              </p:ext>
            </p:extLst>
          </p:nvPr>
        </p:nvGraphicFramePr>
        <p:xfrm>
          <a:off x="6255164" y="3145321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1F6F1268-AC57-29B4-BED2-4A07F0F69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77179"/>
              </p:ext>
            </p:extLst>
          </p:nvPr>
        </p:nvGraphicFramePr>
        <p:xfrm>
          <a:off x="6241255" y="43000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6B6ECDFF-7987-2EF8-AD1A-5F0C495A6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10796"/>
              </p:ext>
            </p:extLst>
          </p:nvPr>
        </p:nvGraphicFramePr>
        <p:xfrm>
          <a:off x="6241255" y="5182196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661A4C3C-6D67-D40B-1B18-90769B2A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59629"/>
              </p:ext>
            </p:extLst>
          </p:nvPr>
        </p:nvGraphicFramePr>
        <p:xfrm>
          <a:off x="6251381" y="365125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EB379C15-9642-38D7-FCCF-4389F329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57519"/>
              </p:ext>
            </p:extLst>
          </p:nvPr>
        </p:nvGraphicFramePr>
        <p:xfrm>
          <a:off x="6251205" y="5890468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E56C77DC-7132-07E2-6D8D-C0D04C01B113}"/>
              </a:ext>
            </a:extLst>
          </p:cNvPr>
          <p:cNvSpPr txBox="1"/>
          <p:nvPr/>
        </p:nvSpPr>
        <p:spPr>
          <a:xfrm>
            <a:off x="6509531" y="1176059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15FCE770-E964-FF7B-9EE9-CA9080F1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32945"/>
              </p:ext>
            </p:extLst>
          </p:nvPr>
        </p:nvGraphicFramePr>
        <p:xfrm>
          <a:off x="6230958" y="1065403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444CDCAA-255A-56B8-BA59-11173BB7A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02570"/>
              </p:ext>
            </p:extLst>
          </p:nvPr>
        </p:nvGraphicFramePr>
        <p:xfrm>
          <a:off x="4880748" y="2447797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21DF0E94-5738-2419-EC94-A22ADFA9E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52554"/>
              </p:ext>
            </p:extLst>
          </p:nvPr>
        </p:nvGraphicFramePr>
        <p:xfrm>
          <a:off x="4880748" y="3504527"/>
          <a:ext cx="1167363" cy="44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12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440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03D5FA0F-B51C-9615-4808-481F8E70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53785"/>
              </p:ext>
            </p:extLst>
          </p:nvPr>
        </p:nvGraphicFramePr>
        <p:xfrm>
          <a:off x="4900155" y="1472199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8973444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14FFEE91-EF72-AE2C-7067-4305DD821564}"/>
              </a:ext>
            </a:extLst>
          </p:cNvPr>
          <p:cNvSpPr txBox="1"/>
          <p:nvPr/>
        </p:nvSpPr>
        <p:spPr>
          <a:xfrm>
            <a:off x="1308667" y="4317063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1AEBBC-49B6-D7B5-7454-6A21F6178F70}"/>
              </a:ext>
            </a:extLst>
          </p:cNvPr>
          <p:cNvSpPr txBox="1"/>
          <p:nvPr/>
        </p:nvSpPr>
        <p:spPr>
          <a:xfrm>
            <a:off x="1169093" y="514851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C927988-EBA8-6D76-78B5-C81EF3ACD462}"/>
              </a:ext>
            </a:extLst>
          </p:cNvPr>
          <p:cNvSpPr txBox="1"/>
          <p:nvPr/>
        </p:nvSpPr>
        <p:spPr>
          <a:xfrm>
            <a:off x="370384" y="5902113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Gradients</a:t>
            </a:r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36FDFFA2-FBBF-4885-EE38-34419D716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61168"/>
              </p:ext>
            </p:extLst>
          </p:nvPr>
        </p:nvGraphicFramePr>
        <p:xfrm>
          <a:off x="9121062" y="1472199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5A6264EC-8E24-202B-1F9D-4DC804698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99146"/>
              </p:ext>
            </p:extLst>
          </p:nvPr>
        </p:nvGraphicFramePr>
        <p:xfrm>
          <a:off x="7632063" y="2435891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ED3E3CB5-628A-9B2B-DE79-6BACAD48B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58604"/>
              </p:ext>
            </p:extLst>
          </p:nvPr>
        </p:nvGraphicFramePr>
        <p:xfrm>
          <a:off x="9121062" y="2435306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7F0363E0-4745-D746-8A7C-163340F98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8819"/>
              </p:ext>
            </p:extLst>
          </p:nvPr>
        </p:nvGraphicFramePr>
        <p:xfrm>
          <a:off x="7632063" y="3492621"/>
          <a:ext cx="1167363" cy="44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12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440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E2200180-8C99-E090-AD41-1384B200F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14846"/>
              </p:ext>
            </p:extLst>
          </p:nvPr>
        </p:nvGraphicFramePr>
        <p:xfrm>
          <a:off x="9110936" y="3511532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EBFFE3F4-F047-8179-E346-E8DB70446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84445"/>
              </p:ext>
            </p:extLst>
          </p:nvPr>
        </p:nvGraphicFramePr>
        <p:xfrm>
          <a:off x="9114112" y="2173889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id="{6435C8A7-9A19-72C6-3A48-2504CA9A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9065"/>
              </p:ext>
            </p:extLst>
          </p:nvPr>
        </p:nvGraphicFramePr>
        <p:xfrm>
          <a:off x="9124845" y="3145321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4B4AE12D-E1F7-C9A4-3BF9-B9471A788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43183"/>
              </p:ext>
            </p:extLst>
          </p:nvPr>
        </p:nvGraphicFramePr>
        <p:xfrm>
          <a:off x="9110936" y="43000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32E16A83-9236-9DA6-8120-6FC3437AF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17352"/>
              </p:ext>
            </p:extLst>
          </p:nvPr>
        </p:nvGraphicFramePr>
        <p:xfrm>
          <a:off x="10538657" y="1472199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FFBE73-11B8-F350-E290-74D3D5A5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63334"/>
              </p:ext>
            </p:extLst>
          </p:nvPr>
        </p:nvGraphicFramePr>
        <p:xfrm>
          <a:off x="10538657" y="2435306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DE3289A6-25B1-7B55-32D7-9211BFEE2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98905"/>
              </p:ext>
            </p:extLst>
          </p:nvPr>
        </p:nvGraphicFramePr>
        <p:xfrm>
          <a:off x="10528531" y="3511532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0C575E3F-4DEB-24F0-B8E1-11F170E71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00597"/>
              </p:ext>
            </p:extLst>
          </p:nvPr>
        </p:nvGraphicFramePr>
        <p:xfrm>
          <a:off x="10531707" y="2173889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F49914C4-A3E2-DD48-6157-9DB3D4EB2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55334"/>
              </p:ext>
            </p:extLst>
          </p:nvPr>
        </p:nvGraphicFramePr>
        <p:xfrm>
          <a:off x="10542440" y="3145321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60" name="Table 159">
            <a:extLst>
              <a:ext uri="{FF2B5EF4-FFF2-40B4-BE49-F238E27FC236}">
                <a16:creationId xmlns:a16="http://schemas.microsoft.com/office/drawing/2014/main" id="{61A7C179-1ED9-47D2-C2BC-EE8A052C9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73592"/>
              </p:ext>
            </p:extLst>
          </p:nvPr>
        </p:nvGraphicFramePr>
        <p:xfrm>
          <a:off x="10528531" y="4300084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.6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6A10D3D1-010B-901B-9D05-3055E990E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91132"/>
              </p:ext>
            </p:extLst>
          </p:nvPr>
        </p:nvGraphicFramePr>
        <p:xfrm>
          <a:off x="9110936" y="5182196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EEF7D998-9712-2604-57A1-34AAD243B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04019"/>
              </p:ext>
            </p:extLst>
          </p:nvPr>
        </p:nvGraphicFramePr>
        <p:xfrm>
          <a:off x="10528531" y="5182196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876F645C-9B73-31BA-EBE0-AB6A21B99A86}"/>
              </a:ext>
            </a:extLst>
          </p:cNvPr>
          <p:cNvSpPr txBox="1"/>
          <p:nvPr/>
        </p:nvSpPr>
        <p:spPr>
          <a:xfrm>
            <a:off x="9404779" y="1179086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B3867C6-A1C6-4DF1-0DC8-731D558C3802}"/>
              </a:ext>
            </a:extLst>
          </p:cNvPr>
          <p:cNvSpPr txBox="1"/>
          <p:nvPr/>
        </p:nvSpPr>
        <p:spPr>
          <a:xfrm>
            <a:off x="10790732" y="1176059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graphicFrame>
        <p:nvGraphicFramePr>
          <p:cNvPr id="165" name="Table 164">
            <a:extLst>
              <a:ext uri="{FF2B5EF4-FFF2-40B4-BE49-F238E27FC236}">
                <a16:creationId xmlns:a16="http://schemas.microsoft.com/office/drawing/2014/main" id="{1F4575DD-2EAA-9C4F-43EB-63772215C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14464"/>
              </p:ext>
            </p:extLst>
          </p:nvPr>
        </p:nvGraphicFramePr>
        <p:xfrm>
          <a:off x="9121062" y="365125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66" name="Table 165">
            <a:extLst>
              <a:ext uri="{FF2B5EF4-FFF2-40B4-BE49-F238E27FC236}">
                <a16:creationId xmlns:a16="http://schemas.microsoft.com/office/drawing/2014/main" id="{F304278E-ED17-54AB-3C2E-DBB242A45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64474"/>
              </p:ext>
            </p:extLst>
          </p:nvPr>
        </p:nvGraphicFramePr>
        <p:xfrm>
          <a:off x="7651470" y="1460293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8973444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167" name="Table 166">
            <a:extLst>
              <a:ext uri="{FF2B5EF4-FFF2-40B4-BE49-F238E27FC236}">
                <a16:creationId xmlns:a16="http://schemas.microsoft.com/office/drawing/2014/main" id="{D57B93D3-E84F-4671-CE2B-0D06ADD4C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67978"/>
              </p:ext>
            </p:extLst>
          </p:nvPr>
        </p:nvGraphicFramePr>
        <p:xfrm>
          <a:off x="9114209" y="1057153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394DA114-63BC-6B06-6FB3-625D385F0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31366"/>
              </p:ext>
            </p:extLst>
          </p:nvPr>
        </p:nvGraphicFramePr>
        <p:xfrm>
          <a:off x="9120886" y="5890468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69" name="Table 168">
            <a:extLst>
              <a:ext uri="{FF2B5EF4-FFF2-40B4-BE49-F238E27FC236}">
                <a16:creationId xmlns:a16="http://schemas.microsoft.com/office/drawing/2014/main" id="{239BF321-3159-3672-0B9E-1F3E8598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35745"/>
              </p:ext>
            </p:extLst>
          </p:nvPr>
        </p:nvGraphicFramePr>
        <p:xfrm>
          <a:off x="10538481" y="5890468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320EFB9-38A5-524D-3DFE-CE5787CD1E61}"/>
              </a:ext>
            </a:extLst>
          </p:cNvPr>
          <p:cNvCxnSpPr>
            <a:cxnSpLocks/>
          </p:cNvCxnSpPr>
          <p:nvPr/>
        </p:nvCxnSpPr>
        <p:spPr>
          <a:xfrm>
            <a:off x="4671597" y="184826"/>
            <a:ext cx="0" cy="651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DD54D6B-214E-1D74-7598-C97FED1C0173}"/>
              </a:ext>
            </a:extLst>
          </p:cNvPr>
          <p:cNvCxnSpPr>
            <a:cxnSpLocks/>
          </p:cNvCxnSpPr>
          <p:nvPr/>
        </p:nvCxnSpPr>
        <p:spPr>
          <a:xfrm>
            <a:off x="7632063" y="173926"/>
            <a:ext cx="0" cy="651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76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23E62-7236-5E75-10DF-9271BB12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25711F-9062-60ED-44D9-E583AB77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D709D-6505-A079-B370-737B0261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821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4615-B5CC-D113-1AD9-F182D82F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Discriminator = Binary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67FFF-5CEC-F30F-00A7-E4EEEBAB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7945624-DBF8-6E18-3264-FBF5D4A4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0214"/>
              </p:ext>
            </p:extLst>
          </p:nvPr>
        </p:nvGraphicFramePr>
        <p:xfrm>
          <a:off x="2521752" y="1498403"/>
          <a:ext cx="3574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25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1573085115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3249236082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202253845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4049706245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3668645794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532751327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5316973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D691A52-4F30-9CA7-83DF-7E97C1C2D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89371"/>
              </p:ext>
            </p:extLst>
          </p:nvPr>
        </p:nvGraphicFramePr>
        <p:xfrm>
          <a:off x="1032753" y="2462095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82C9E14-3D76-D741-832E-5266E2799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8075"/>
              </p:ext>
            </p:extLst>
          </p:nvPr>
        </p:nvGraphicFramePr>
        <p:xfrm>
          <a:off x="2521752" y="2461510"/>
          <a:ext cx="35742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25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3466085302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1128567789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1840259259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1147552538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3678685665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2955919916"/>
                    </a:ext>
                  </a:extLst>
                </a:gridCol>
                <a:gridCol w="357425">
                  <a:extLst>
                    <a:ext uri="{9D8B030D-6E8A-4147-A177-3AD203B41FA5}">
                      <a16:colId xmlns:a16="http://schemas.microsoft.com/office/drawing/2014/main" val="3139377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246A81-42C2-B201-9EA0-8A06272B7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53600"/>
              </p:ext>
            </p:extLst>
          </p:nvPr>
        </p:nvGraphicFramePr>
        <p:xfrm>
          <a:off x="1032753" y="3518825"/>
          <a:ext cx="1167363" cy="44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12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440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D91384A-CC5D-1D87-928B-A449621B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63357"/>
              </p:ext>
            </p:extLst>
          </p:nvPr>
        </p:nvGraphicFramePr>
        <p:xfrm>
          <a:off x="2511626" y="3537736"/>
          <a:ext cx="3584370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437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729324599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2484928534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544350776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4003616001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2037053220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3560248460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3800612468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E6D533E-9C3A-6ED9-7018-6060642C0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58705"/>
              </p:ext>
            </p:extLst>
          </p:nvPr>
        </p:nvGraphicFramePr>
        <p:xfrm>
          <a:off x="2514802" y="2200093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1*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476D66E-7E54-50D7-4FE7-22552884D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00360"/>
              </p:ext>
            </p:extLst>
          </p:nvPr>
        </p:nvGraphicFramePr>
        <p:xfrm>
          <a:off x="2525535" y="3171525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1*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70E097A-0E0C-56AB-992F-1E742C554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19221"/>
              </p:ext>
            </p:extLst>
          </p:nvPr>
        </p:nvGraphicFramePr>
        <p:xfrm>
          <a:off x="2511626" y="4326288"/>
          <a:ext cx="35843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437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2746034508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3486844251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2826693628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3055880086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2199612723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235580108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33458240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EE54AE5-BD7B-D580-525F-C58D864AA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14269"/>
              </p:ext>
            </p:extLst>
          </p:nvPr>
        </p:nvGraphicFramePr>
        <p:xfrm>
          <a:off x="2511625" y="5208400"/>
          <a:ext cx="35843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437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3259895175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3741349167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3952279101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2224014254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1297295018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543618662"/>
                    </a:ext>
                  </a:extLst>
                </a:gridCol>
                <a:gridCol w="358437">
                  <a:extLst>
                    <a:ext uri="{9D8B030D-6E8A-4147-A177-3AD203B41FA5}">
                      <a16:colId xmlns:a16="http://schemas.microsoft.com/office/drawing/2014/main" val="170680671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ED81F27C-9E6E-B074-5002-0D00CF599521}"/>
              </a:ext>
            </a:extLst>
          </p:cNvPr>
          <p:cNvSpPr txBox="1"/>
          <p:nvPr/>
        </p:nvSpPr>
        <p:spPr>
          <a:xfrm>
            <a:off x="1834103" y="4343267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92AFC9-B489-8053-A4AA-22A23DAFDC14}"/>
              </a:ext>
            </a:extLst>
          </p:cNvPr>
          <p:cNvSpPr txBox="1"/>
          <p:nvPr/>
        </p:nvSpPr>
        <p:spPr>
          <a:xfrm>
            <a:off x="1694529" y="5174716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91083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1EFE-FFE7-EB69-A1BF-115849B61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F414-CA82-B1C1-4647-6ABD3603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Threshold vs. TPR / FPR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70354-245B-8136-F869-71CC2A50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2C5D1D7D-9784-4653-CB6B-8DA95742D5CC}"/>
              </a:ext>
            </a:extLst>
          </p:cNvPr>
          <p:cNvGraphicFramePr>
            <a:graphicFrameLocks noGrp="1"/>
          </p:cNvGraphicFramePr>
          <p:nvPr/>
        </p:nvGraphicFramePr>
        <p:xfrm>
          <a:off x="3295107" y="1826351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sp>
        <p:nvSpPr>
          <p:cNvPr id="206" name="TextBox 205">
            <a:extLst>
              <a:ext uri="{FF2B5EF4-FFF2-40B4-BE49-F238E27FC236}">
                <a16:creationId xmlns:a16="http://schemas.microsoft.com/office/drawing/2014/main" id="{B887547C-BCEE-D424-82BB-5A81BE41F993}"/>
              </a:ext>
            </a:extLst>
          </p:cNvPr>
          <p:cNvSpPr txBox="1"/>
          <p:nvPr/>
        </p:nvSpPr>
        <p:spPr>
          <a:xfrm>
            <a:off x="4486992" y="20340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D6C8A57-0F1B-C583-233F-830FD87DA007}"/>
              </a:ext>
            </a:extLst>
          </p:cNvPr>
          <p:cNvSpPr txBox="1"/>
          <p:nvPr/>
        </p:nvSpPr>
        <p:spPr>
          <a:xfrm>
            <a:off x="5233189" y="204582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36BB31C-F496-023C-E079-CACB6835D237}"/>
              </a:ext>
            </a:extLst>
          </p:cNvPr>
          <p:cNvSpPr txBox="1"/>
          <p:nvPr/>
        </p:nvSpPr>
        <p:spPr>
          <a:xfrm>
            <a:off x="4860091" y="244483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F12DB13-F7C7-F5BD-D517-FACF47B566B6}"/>
              </a:ext>
            </a:extLst>
          </p:cNvPr>
          <p:cNvSpPr txBox="1"/>
          <p:nvPr/>
        </p:nvSpPr>
        <p:spPr>
          <a:xfrm>
            <a:off x="3657005" y="321375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CC2456E-A556-C33B-FF6C-2EB5F7330857}"/>
              </a:ext>
            </a:extLst>
          </p:cNvPr>
          <p:cNvSpPr txBox="1"/>
          <p:nvPr/>
        </p:nvSpPr>
        <p:spPr>
          <a:xfrm>
            <a:off x="4469648" y="2826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713F0D9-A1C1-5E2E-502D-35927B6322D9}"/>
              </a:ext>
            </a:extLst>
          </p:cNvPr>
          <p:cNvSpPr txBox="1"/>
          <p:nvPr/>
        </p:nvSpPr>
        <p:spPr>
          <a:xfrm>
            <a:off x="4483286" y="299025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F2FED04-106E-7479-DE85-4DFB546C7F65}"/>
              </a:ext>
            </a:extLst>
          </p:cNvPr>
          <p:cNvSpPr txBox="1"/>
          <p:nvPr/>
        </p:nvSpPr>
        <p:spPr>
          <a:xfrm>
            <a:off x="4092843" y="299821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A36B9E2-592D-3B76-D35D-5CF0F4CADDDE}"/>
              </a:ext>
            </a:extLst>
          </p:cNvPr>
          <p:cNvSpPr txBox="1"/>
          <p:nvPr/>
        </p:nvSpPr>
        <p:spPr>
          <a:xfrm>
            <a:off x="3694389" y="26035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B65CD8B-4E82-DD24-AB4E-848EF1BACD30}"/>
              </a:ext>
            </a:extLst>
          </p:cNvPr>
          <p:cNvSpPr txBox="1"/>
          <p:nvPr/>
        </p:nvSpPr>
        <p:spPr>
          <a:xfrm>
            <a:off x="4476467" y="2232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2B58CD-229D-FDF6-B964-81F5E00C6640}"/>
              </a:ext>
            </a:extLst>
          </p:cNvPr>
          <p:cNvSpPr txBox="1"/>
          <p:nvPr/>
        </p:nvSpPr>
        <p:spPr>
          <a:xfrm>
            <a:off x="5257779" y="261253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graphicFrame>
        <p:nvGraphicFramePr>
          <p:cNvPr id="235" name="Table 234">
            <a:extLst>
              <a:ext uri="{FF2B5EF4-FFF2-40B4-BE49-F238E27FC236}">
                <a16:creationId xmlns:a16="http://schemas.microsoft.com/office/drawing/2014/main" id="{A3FD0014-1CEE-D0AF-E82A-A1581FB2C1F8}"/>
              </a:ext>
            </a:extLst>
          </p:cNvPr>
          <p:cNvGraphicFramePr>
            <a:graphicFrameLocks noGrp="1"/>
          </p:cNvGraphicFramePr>
          <p:nvPr/>
        </p:nvGraphicFramePr>
        <p:xfrm>
          <a:off x="351669" y="1826351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sp>
        <p:nvSpPr>
          <p:cNvPr id="237" name="TextBox 236">
            <a:extLst>
              <a:ext uri="{FF2B5EF4-FFF2-40B4-BE49-F238E27FC236}">
                <a16:creationId xmlns:a16="http://schemas.microsoft.com/office/drawing/2014/main" id="{8F45023D-28A9-F6BD-023F-2E8AB2051E55}"/>
              </a:ext>
            </a:extLst>
          </p:cNvPr>
          <p:cNvSpPr txBox="1"/>
          <p:nvPr/>
        </p:nvSpPr>
        <p:spPr>
          <a:xfrm>
            <a:off x="1543554" y="20340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DEC1DF-8A19-9B93-96AF-57F22185FB5B}"/>
              </a:ext>
            </a:extLst>
          </p:cNvPr>
          <p:cNvSpPr txBox="1"/>
          <p:nvPr/>
        </p:nvSpPr>
        <p:spPr>
          <a:xfrm>
            <a:off x="2289751" y="204582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A8EE15E-9363-A601-5299-7C29536B7DC4}"/>
              </a:ext>
            </a:extLst>
          </p:cNvPr>
          <p:cNvSpPr txBox="1"/>
          <p:nvPr/>
        </p:nvSpPr>
        <p:spPr>
          <a:xfrm>
            <a:off x="1916653" y="244483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6C8F99C-C587-F736-9191-A564732E23F5}"/>
              </a:ext>
            </a:extLst>
          </p:cNvPr>
          <p:cNvSpPr txBox="1"/>
          <p:nvPr/>
        </p:nvSpPr>
        <p:spPr>
          <a:xfrm>
            <a:off x="713567" y="321375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C9023B7-41CA-5510-EE53-CF8AE23D4424}"/>
              </a:ext>
            </a:extLst>
          </p:cNvPr>
          <p:cNvSpPr txBox="1"/>
          <p:nvPr/>
        </p:nvSpPr>
        <p:spPr>
          <a:xfrm>
            <a:off x="1526210" y="2826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EDFB706-6523-999A-0C46-5FDB87F823F3}"/>
              </a:ext>
            </a:extLst>
          </p:cNvPr>
          <p:cNvSpPr txBox="1"/>
          <p:nvPr/>
        </p:nvSpPr>
        <p:spPr>
          <a:xfrm>
            <a:off x="1539848" y="299025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10576B-9699-0D06-73A0-06CD07DADD95}"/>
              </a:ext>
            </a:extLst>
          </p:cNvPr>
          <p:cNvSpPr txBox="1"/>
          <p:nvPr/>
        </p:nvSpPr>
        <p:spPr>
          <a:xfrm>
            <a:off x="1149405" y="299821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992DF6D-1ED3-6224-8DD0-C5D4F4DF0905}"/>
              </a:ext>
            </a:extLst>
          </p:cNvPr>
          <p:cNvSpPr txBox="1"/>
          <p:nvPr/>
        </p:nvSpPr>
        <p:spPr>
          <a:xfrm>
            <a:off x="750951" y="26035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69AE01E-6B77-E036-1F86-91303957FA25}"/>
              </a:ext>
            </a:extLst>
          </p:cNvPr>
          <p:cNvSpPr txBox="1"/>
          <p:nvPr/>
        </p:nvSpPr>
        <p:spPr>
          <a:xfrm>
            <a:off x="1533029" y="2232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785B64B-2C5A-A8C4-AE1F-98D235445B93}"/>
              </a:ext>
            </a:extLst>
          </p:cNvPr>
          <p:cNvSpPr txBox="1"/>
          <p:nvPr/>
        </p:nvSpPr>
        <p:spPr>
          <a:xfrm>
            <a:off x="2313641" y="260210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graphicFrame>
        <p:nvGraphicFramePr>
          <p:cNvPr id="250" name="Table 249">
            <a:extLst>
              <a:ext uri="{FF2B5EF4-FFF2-40B4-BE49-F238E27FC236}">
                <a16:creationId xmlns:a16="http://schemas.microsoft.com/office/drawing/2014/main" id="{035726D9-70C7-5D59-8F32-16508A0471F4}"/>
              </a:ext>
            </a:extLst>
          </p:cNvPr>
          <p:cNvGraphicFramePr>
            <a:graphicFrameLocks noGrp="1"/>
          </p:cNvGraphicFramePr>
          <p:nvPr/>
        </p:nvGraphicFramePr>
        <p:xfrm>
          <a:off x="6172630" y="1820778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sp>
        <p:nvSpPr>
          <p:cNvPr id="251" name="TextBox 250">
            <a:extLst>
              <a:ext uri="{FF2B5EF4-FFF2-40B4-BE49-F238E27FC236}">
                <a16:creationId xmlns:a16="http://schemas.microsoft.com/office/drawing/2014/main" id="{2CBB9568-39B9-4F3B-0800-DA387534C117}"/>
              </a:ext>
            </a:extLst>
          </p:cNvPr>
          <p:cNvSpPr txBox="1"/>
          <p:nvPr/>
        </p:nvSpPr>
        <p:spPr>
          <a:xfrm>
            <a:off x="7364515" y="202843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E1AC5E9-2E8A-86C1-37CD-367E79A715AE}"/>
              </a:ext>
            </a:extLst>
          </p:cNvPr>
          <p:cNvSpPr txBox="1"/>
          <p:nvPr/>
        </p:nvSpPr>
        <p:spPr>
          <a:xfrm>
            <a:off x="8110712" y="204025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EFE6259-1EB2-E27E-A68F-02372C1571BC}"/>
              </a:ext>
            </a:extLst>
          </p:cNvPr>
          <p:cNvSpPr txBox="1"/>
          <p:nvPr/>
        </p:nvSpPr>
        <p:spPr>
          <a:xfrm>
            <a:off x="7737614" y="243925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006C9C6-0904-E833-73BB-3C40996A2F1E}"/>
              </a:ext>
            </a:extLst>
          </p:cNvPr>
          <p:cNvSpPr txBox="1"/>
          <p:nvPr/>
        </p:nvSpPr>
        <p:spPr>
          <a:xfrm>
            <a:off x="6534528" y="320818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85CE574-210E-6198-609D-1589214E0590}"/>
              </a:ext>
            </a:extLst>
          </p:cNvPr>
          <p:cNvSpPr txBox="1"/>
          <p:nvPr/>
        </p:nvSpPr>
        <p:spPr>
          <a:xfrm>
            <a:off x="7347171" y="28211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2729FB4-1409-8B48-9FA3-CB2DF0CDD2C2}"/>
              </a:ext>
            </a:extLst>
          </p:cNvPr>
          <p:cNvSpPr txBox="1"/>
          <p:nvPr/>
        </p:nvSpPr>
        <p:spPr>
          <a:xfrm>
            <a:off x="7360809" y="298468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F6C7A99-877D-1140-F5A1-7A390621356A}"/>
              </a:ext>
            </a:extLst>
          </p:cNvPr>
          <p:cNvSpPr txBox="1"/>
          <p:nvPr/>
        </p:nvSpPr>
        <p:spPr>
          <a:xfrm>
            <a:off x="6970366" y="299264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6E92A9C-35C1-F0AA-3F05-B1C001545DD1}"/>
              </a:ext>
            </a:extLst>
          </p:cNvPr>
          <p:cNvSpPr txBox="1"/>
          <p:nvPr/>
        </p:nvSpPr>
        <p:spPr>
          <a:xfrm>
            <a:off x="6571912" y="259802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2AD0171A-22C3-C880-A5FE-53E510F88D6A}"/>
              </a:ext>
            </a:extLst>
          </p:cNvPr>
          <p:cNvSpPr txBox="1"/>
          <p:nvPr/>
        </p:nvSpPr>
        <p:spPr>
          <a:xfrm>
            <a:off x="7353990" y="22271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9296B10-104A-5A95-3C9B-AD6733EDD5BD}"/>
              </a:ext>
            </a:extLst>
          </p:cNvPr>
          <p:cNvSpPr txBox="1"/>
          <p:nvPr/>
        </p:nvSpPr>
        <p:spPr>
          <a:xfrm>
            <a:off x="8134602" y="259802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E087DCC3-B17C-7752-FB26-F1B5037EEAA8}"/>
              </a:ext>
            </a:extLst>
          </p:cNvPr>
          <p:cNvGraphicFramePr>
            <a:graphicFrameLocks noGrp="1"/>
          </p:cNvGraphicFramePr>
          <p:nvPr/>
        </p:nvGraphicFramePr>
        <p:xfrm>
          <a:off x="9067798" y="1826351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sp>
        <p:nvSpPr>
          <p:cNvPr id="265" name="TextBox 264">
            <a:extLst>
              <a:ext uri="{FF2B5EF4-FFF2-40B4-BE49-F238E27FC236}">
                <a16:creationId xmlns:a16="http://schemas.microsoft.com/office/drawing/2014/main" id="{498B17FC-BABB-960E-2F56-E57097B1FCBF}"/>
              </a:ext>
            </a:extLst>
          </p:cNvPr>
          <p:cNvSpPr txBox="1"/>
          <p:nvPr/>
        </p:nvSpPr>
        <p:spPr>
          <a:xfrm>
            <a:off x="10259683" y="20340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D4B4EF8-62F4-1B5F-9C9A-04D34B32EE32}"/>
              </a:ext>
            </a:extLst>
          </p:cNvPr>
          <p:cNvSpPr txBox="1"/>
          <p:nvPr/>
        </p:nvSpPr>
        <p:spPr>
          <a:xfrm>
            <a:off x="11005880" y="204582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D63DB8B-2B4A-B65D-4C6E-CEF64A24256E}"/>
              </a:ext>
            </a:extLst>
          </p:cNvPr>
          <p:cNvSpPr txBox="1"/>
          <p:nvPr/>
        </p:nvSpPr>
        <p:spPr>
          <a:xfrm>
            <a:off x="10632782" y="244483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C2668C0-FB5D-89D4-9B81-2EE5B352ED20}"/>
              </a:ext>
            </a:extLst>
          </p:cNvPr>
          <p:cNvSpPr txBox="1"/>
          <p:nvPr/>
        </p:nvSpPr>
        <p:spPr>
          <a:xfrm>
            <a:off x="9429696" y="321375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AEC348A-8522-6F6B-2EE7-265831E57D09}"/>
              </a:ext>
            </a:extLst>
          </p:cNvPr>
          <p:cNvSpPr txBox="1"/>
          <p:nvPr/>
        </p:nvSpPr>
        <p:spPr>
          <a:xfrm>
            <a:off x="10242339" y="2826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F50C2E3-AC6A-220A-8544-C6E18F0F1D40}"/>
              </a:ext>
            </a:extLst>
          </p:cNvPr>
          <p:cNvSpPr txBox="1"/>
          <p:nvPr/>
        </p:nvSpPr>
        <p:spPr>
          <a:xfrm>
            <a:off x="10255977" y="299025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B7B7F26-8435-7536-7EF2-D4B83CB50DEB}"/>
              </a:ext>
            </a:extLst>
          </p:cNvPr>
          <p:cNvSpPr txBox="1"/>
          <p:nvPr/>
        </p:nvSpPr>
        <p:spPr>
          <a:xfrm>
            <a:off x="9865534" y="299821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B18CF88-5C7E-6037-5583-797641E5CFDC}"/>
              </a:ext>
            </a:extLst>
          </p:cNvPr>
          <p:cNvSpPr txBox="1"/>
          <p:nvPr/>
        </p:nvSpPr>
        <p:spPr>
          <a:xfrm>
            <a:off x="9467080" y="26035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FAAB14BE-8ED7-3DF5-6608-176A78F73AAF}"/>
              </a:ext>
            </a:extLst>
          </p:cNvPr>
          <p:cNvSpPr txBox="1"/>
          <p:nvPr/>
        </p:nvSpPr>
        <p:spPr>
          <a:xfrm>
            <a:off x="10249158" y="2232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6750C18E-CF5F-25EE-5E30-50487F43A00A}"/>
              </a:ext>
            </a:extLst>
          </p:cNvPr>
          <p:cNvSpPr txBox="1"/>
          <p:nvPr/>
        </p:nvSpPr>
        <p:spPr>
          <a:xfrm>
            <a:off x="11031236" y="261253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8843553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7D13-B4E4-DAD4-F44B-48FF2BC45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B1E6-5F6B-7215-6141-162B70DC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Threshold vs. TPR / FPR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B4FDD3-8A67-9D46-C2EE-D97F09C1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0B18175D-98D1-4B6A-ED38-44525C67F86F}"/>
              </a:ext>
            </a:extLst>
          </p:cNvPr>
          <p:cNvGraphicFramePr>
            <a:graphicFrameLocks noGrp="1"/>
          </p:cNvGraphicFramePr>
          <p:nvPr/>
        </p:nvGraphicFramePr>
        <p:xfrm>
          <a:off x="3295107" y="1826351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sp>
        <p:nvSpPr>
          <p:cNvPr id="206" name="TextBox 205">
            <a:extLst>
              <a:ext uri="{FF2B5EF4-FFF2-40B4-BE49-F238E27FC236}">
                <a16:creationId xmlns:a16="http://schemas.microsoft.com/office/drawing/2014/main" id="{DE26CEDC-CF12-8405-DC86-1DE64802315B}"/>
              </a:ext>
            </a:extLst>
          </p:cNvPr>
          <p:cNvSpPr txBox="1"/>
          <p:nvPr/>
        </p:nvSpPr>
        <p:spPr>
          <a:xfrm>
            <a:off x="4486992" y="20340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4262144-5018-C306-9E20-545D361A514B}"/>
              </a:ext>
            </a:extLst>
          </p:cNvPr>
          <p:cNvSpPr txBox="1"/>
          <p:nvPr/>
        </p:nvSpPr>
        <p:spPr>
          <a:xfrm>
            <a:off x="5233189" y="204582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7FDBB37-7255-B4F2-D7B6-FB2BAF8B9FBB}"/>
              </a:ext>
            </a:extLst>
          </p:cNvPr>
          <p:cNvSpPr txBox="1"/>
          <p:nvPr/>
        </p:nvSpPr>
        <p:spPr>
          <a:xfrm>
            <a:off x="4860091" y="244483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DC0402F-047A-97CF-557E-00C584681C23}"/>
              </a:ext>
            </a:extLst>
          </p:cNvPr>
          <p:cNvSpPr txBox="1"/>
          <p:nvPr/>
        </p:nvSpPr>
        <p:spPr>
          <a:xfrm>
            <a:off x="3657005" y="321375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C809F15-7C42-44C2-4C89-9A281BE7572A}"/>
              </a:ext>
            </a:extLst>
          </p:cNvPr>
          <p:cNvSpPr txBox="1"/>
          <p:nvPr/>
        </p:nvSpPr>
        <p:spPr>
          <a:xfrm>
            <a:off x="4469648" y="2826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AB51860-21CE-915C-1148-2671344F3A5D}"/>
              </a:ext>
            </a:extLst>
          </p:cNvPr>
          <p:cNvSpPr txBox="1"/>
          <p:nvPr/>
        </p:nvSpPr>
        <p:spPr>
          <a:xfrm>
            <a:off x="4483286" y="299025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6BCAE70-F34A-1499-6BC8-ED8117CFC9D7}"/>
              </a:ext>
            </a:extLst>
          </p:cNvPr>
          <p:cNvSpPr txBox="1"/>
          <p:nvPr/>
        </p:nvSpPr>
        <p:spPr>
          <a:xfrm>
            <a:off x="4092843" y="299821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4BE54FA-B5A6-BD11-E18E-342F2C1C7544}"/>
              </a:ext>
            </a:extLst>
          </p:cNvPr>
          <p:cNvSpPr txBox="1"/>
          <p:nvPr/>
        </p:nvSpPr>
        <p:spPr>
          <a:xfrm>
            <a:off x="3694389" y="26035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1F7F0AC-E45D-95E8-10D7-51D6DE76725C}"/>
              </a:ext>
            </a:extLst>
          </p:cNvPr>
          <p:cNvSpPr txBox="1"/>
          <p:nvPr/>
        </p:nvSpPr>
        <p:spPr>
          <a:xfrm>
            <a:off x="4476467" y="2232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1D497-56C8-CC7A-1E02-09AB5DD5802E}"/>
              </a:ext>
            </a:extLst>
          </p:cNvPr>
          <p:cNvSpPr txBox="1"/>
          <p:nvPr/>
        </p:nvSpPr>
        <p:spPr>
          <a:xfrm>
            <a:off x="5257779" y="261253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graphicFrame>
        <p:nvGraphicFramePr>
          <p:cNvPr id="235" name="Table 234">
            <a:extLst>
              <a:ext uri="{FF2B5EF4-FFF2-40B4-BE49-F238E27FC236}">
                <a16:creationId xmlns:a16="http://schemas.microsoft.com/office/drawing/2014/main" id="{7A760757-C061-4797-48B8-199537A67A0B}"/>
              </a:ext>
            </a:extLst>
          </p:cNvPr>
          <p:cNvGraphicFramePr>
            <a:graphicFrameLocks noGrp="1"/>
          </p:cNvGraphicFramePr>
          <p:nvPr/>
        </p:nvGraphicFramePr>
        <p:xfrm>
          <a:off x="351669" y="1826351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sp>
        <p:nvSpPr>
          <p:cNvPr id="237" name="TextBox 236">
            <a:extLst>
              <a:ext uri="{FF2B5EF4-FFF2-40B4-BE49-F238E27FC236}">
                <a16:creationId xmlns:a16="http://schemas.microsoft.com/office/drawing/2014/main" id="{96E123B4-DF56-8424-CB2F-03FDC396ED9E}"/>
              </a:ext>
            </a:extLst>
          </p:cNvPr>
          <p:cNvSpPr txBox="1"/>
          <p:nvPr/>
        </p:nvSpPr>
        <p:spPr>
          <a:xfrm>
            <a:off x="1543554" y="20340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A5F27C2-5E13-D886-4710-2DE2F0471826}"/>
              </a:ext>
            </a:extLst>
          </p:cNvPr>
          <p:cNvSpPr txBox="1"/>
          <p:nvPr/>
        </p:nvSpPr>
        <p:spPr>
          <a:xfrm>
            <a:off x="2289751" y="204582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09D7D69-94CE-1787-17EA-AB0B96E5DF7A}"/>
              </a:ext>
            </a:extLst>
          </p:cNvPr>
          <p:cNvSpPr txBox="1"/>
          <p:nvPr/>
        </p:nvSpPr>
        <p:spPr>
          <a:xfrm>
            <a:off x="1916653" y="244483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A554A19-619F-A96D-98A9-CFF9C4A53309}"/>
              </a:ext>
            </a:extLst>
          </p:cNvPr>
          <p:cNvSpPr txBox="1"/>
          <p:nvPr/>
        </p:nvSpPr>
        <p:spPr>
          <a:xfrm>
            <a:off x="713567" y="321375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47D766B-93AF-D19C-5E76-F6B3D1A9CCB1}"/>
              </a:ext>
            </a:extLst>
          </p:cNvPr>
          <p:cNvSpPr txBox="1"/>
          <p:nvPr/>
        </p:nvSpPr>
        <p:spPr>
          <a:xfrm>
            <a:off x="1526210" y="2826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28E1155-FC87-D751-13CD-6DF07022220B}"/>
              </a:ext>
            </a:extLst>
          </p:cNvPr>
          <p:cNvSpPr txBox="1"/>
          <p:nvPr/>
        </p:nvSpPr>
        <p:spPr>
          <a:xfrm>
            <a:off x="1539848" y="299025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8199E91-1F85-C48F-854B-E1CD9430BE6D}"/>
              </a:ext>
            </a:extLst>
          </p:cNvPr>
          <p:cNvSpPr txBox="1"/>
          <p:nvPr/>
        </p:nvSpPr>
        <p:spPr>
          <a:xfrm>
            <a:off x="1149405" y="299821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D8300FF-B144-F00C-5FD2-5A6FED9B3206}"/>
              </a:ext>
            </a:extLst>
          </p:cNvPr>
          <p:cNvSpPr txBox="1"/>
          <p:nvPr/>
        </p:nvSpPr>
        <p:spPr>
          <a:xfrm>
            <a:off x="750951" y="26035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E5D0667-E7D4-F3CE-1EB8-B142A3A9D850}"/>
              </a:ext>
            </a:extLst>
          </p:cNvPr>
          <p:cNvSpPr txBox="1"/>
          <p:nvPr/>
        </p:nvSpPr>
        <p:spPr>
          <a:xfrm>
            <a:off x="1533029" y="2232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17BE9D8-8920-F918-A853-0F8AEBA3F5DB}"/>
              </a:ext>
            </a:extLst>
          </p:cNvPr>
          <p:cNvSpPr txBox="1"/>
          <p:nvPr/>
        </p:nvSpPr>
        <p:spPr>
          <a:xfrm>
            <a:off x="2313641" y="260210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graphicFrame>
        <p:nvGraphicFramePr>
          <p:cNvPr id="250" name="Table 249">
            <a:extLst>
              <a:ext uri="{FF2B5EF4-FFF2-40B4-BE49-F238E27FC236}">
                <a16:creationId xmlns:a16="http://schemas.microsoft.com/office/drawing/2014/main" id="{8918FE0B-AA11-0C3F-92DF-DBF50DAB6852}"/>
              </a:ext>
            </a:extLst>
          </p:cNvPr>
          <p:cNvGraphicFramePr>
            <a:graphicFrameLocks noGrp="1"/>
          </p:cNvGraphicFramePr>
          <p:nvPr/>
        </p:nvGraphicFramePr>
        <p:xfrm>
          <a:off x="6172630" y="1820778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sp>
        <p:nvSpPr>
          <p:cNvPr id="251" name="TextBox 250">
            <a:extLst>
              <a:ext uri="{FF2B5EF4-FFF2-40B4-BE49-F238E27FC236}">
                <a16:creationId xmlns:a16="http://schemas.microsoft.com/office/drawing/2014/main" id="{28561168-6A04-A943-ADDC-D544A8939778}"/>
              </a:ext>
            </a:extLst>
          </p:cNvPr>
          <p:cNvSpPr txBox="1"/>
          <p:nvPr/>
        </p:nvSpPr>
        <p:spPr>
          <a:xfrm>
            <a:off x="7364515" y="202843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72B7D8D-7D17-42EF-DC3B-FE10AEDE20A3}"/>
              </a:ext>
            </a:extLst>
          </p:cNvPr>
          <p:cNvSpPr txBox="1"/>
          <p:nvPr/>
        </p:nvSpPr>
        <p:spPr>
          <a:xfrm>
            <a:off x="8110712" y="204025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FDC02C1-87F6-E241-8FF3-E8EDA1E6FF2D}"/>
              </a:ext>
            </a:extLst>
          </p:cNvPr>
          <p:cNvSpPr txBox="1"/>
          <p:nvPr/>
        </p:nvSpPr>
        <p:spPr>
          <a:xfrm>
            <a:off x="7737614" y="243925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170C4B5-873C-E824-2114-FB121163A3EF}"/>
              </a:ext>
            </a:extLst>
          </p:cNvPr>
          <p:cNvSpPr txBox="1"/>
          <p:nvPr/>
        </p:nvSpPr>
        <p:spPr>
          <a:xfrm>
            <a:off x="6534528" y="320818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E27CD4-F990-9341-D74F-D27B0B88511F}"/>
              </a:ext>
            </a:extLst>
          </p:cNvPr>
          <p:cNvSpPr txBox="1"/>
          <p:nvPr/>
        </p:nvSpPr>
        <p:spPr>
          <a:xfrm>
            <a:off x="7347171" y="28211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EE6659A-AF93-7648-806D-B2CF30D36BA3}"/>
              </a:ext>
            </a:extLst>
          </p:cNvPr>
          <p:cNvSpPr txBox="1"/>
          <p:nvPr/>
        </p:nvSpPr>
        <p:spPr>
          <a:xfrm>
            <a:off x="7360809" y="298468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2799195-9F8E-9316-C0D2-6405B16ACEF3}"/>
              </a:ext>
            </a:extLst>
          </p:cNvPr>
          <p:cNvSpPr txBox="1"/>
          <p:nvPr/>
        </p:nvSpPr>
        <p:spPr>
          <a:xfrm>
            <a:off x="6970366" y="299264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977453D-D504-17C6-4F29-66F38E171924}"/>
              </a:ext>
            </a:extLst>
          </p:cNvPr>
          <p:cNvSpPr txBox="1"/>
          <p:nvPr/>
        </p:nvSpPr>
        <p:spPr>
          <a:xfrm>
            <a:off x="6571912" y="259802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CD7FCE5-7CB5-EAAC-05AC-1DEC17A23227}"/>
              </a:ext>
            </a:extLst>
          </p:cNvPr>
          <p:cNvSpPr txBox="1"/>
          <p:nvPr/>
        </p:nvSpPr>
        <p:spPr>
          <a:xfrm>
            <a:off x="7353990" y="22271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BF70A09-CA3B-7739-3BD4-BC623DDDA6DA}"/>
              </a:ext>
            </a:extLst>
          </p:cNvPr>
          <p:cNvSpPr txBox="1"/>
          <p:nvPr/>
        </p:nvSpPr>
        <p:spPr>
          <a:xfrm>
            <a:off x="8134602" y="259802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FA10E20A-B317-04C3-39F7-D06D34C02525}"/>
              </a:ext>
            </a:extLst>
          </p:cNvPr>
          <p:cNvGraphicFramePr>
            <a:graphicFrameLocks noGrp="1"/>
          </p:cNvGraphicFramePr>
          <p:nvPr/>
        </p:nvGraphicFramePr>
        <p:xfrm>
          <a:off x="9067798" y="1826351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.5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.9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.3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.7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</a:tbl>
          </a:graphicData>
        </a:graphic>
      </p:graphicFrame>
      <p:sp>
        <p:nvSpPr>
          <p:cNvPr id="265" name="TextBox 264">
            <a:extLst>
              <a:ext uri="{FF2B5EF4-FFF2-40B4-BE49-F238E27FC236}">
                <a16:creationId xmlns:a16="http://schemas.microsoft.com/office/drawing/2014/main" id="{A4F8EAEA-E918-E706-A492-B5A7E281582E}"/>
              </a:ext>
            </a:extLst>
          </p:cNvPr>
          <p:cNvSpPr txBox="1"/>
          <p:nvPr/>
        </p:nvSpPr>
        <p:spPr>
          <a:xfrm>
            <a:off x="10259683" y="20340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046473C-1343-D601-1583-C2FD4E3EA76E}"/>
              </a:ext>
            </a:extLst>
          </p:cNvPr>
          <p:cNvSpPr txBox="1"/>
          <p:nvPr/>
        </p:nvSpPr>
        <p:spPr>
          <a:xfrm>
            <a:off x="11005880" y="204582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FFB4F84-2253-E753-71A1-462E8DAA3579}"/>
              </a:ext>
            </a:extLst>
          </p:cNvPr>
          <p:cNvSpPr txBox="1"/>
          <p:nvPr/>
        </p:nvSpPr>
        <p:spPr>
          <a:xfrm>
            <a:off x="10632782" y="244483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A4312A9-DD9F-A98C-7E6A-69BB31507D82}"/>
              </a:ext>
            </a:extLst>
          </p:cNvPr>
          <p:cNvSpPr txBox="1"/>
          <p:nvPr/>
        </p:nvSpPr>
        <p:spPr>
          <a:xfrm>
            <a:off x="9429696" y="321375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807D8F0-7C37-2382-4522-DC511FDBCEA7}"/>
              </a:ext>
            </a:extLst>
          </p:cNvPr>
          <p:cNvSpPr txBox="1"/>
          <p:nvPr/>
        </p:nvSpPr>
        <p:spPr>
          <a:xfrm>
            <a:off x="10242339" y="2826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9D0BF84-CDF0-9BBA-D6FA-DACA20E676E2}"/>
              </a:ext>
            </a:extLst>
          </p:cNvPr>
          <p:cNvSpPr txBox="1"/>
          <p:nvPr/>
        </p:nvSpPr>
        <p:spPr>
          <a:xfrm>
            <a:off x="10255977" y="299025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98BCEF0-310D-0482-91AA-B3A2C9D6A6AC}"/>
              </a:ext>
            </a:extLst>
          </p:cNvPr>
          <p:cNvSpPr txBox="1"/>
          <p:nvPr/>
        </p:nvSpPr>
        <p:spPr>
          <a:xfrm>
            <a:off x="9865534" y="299821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5943C22-A974-88B8-C815-FB0C65083F81}"/>
              </a:ext>
            </a:extLst>
          </p:cNvPr>
          <p:cNvSpPr txBox="1"/>
          <p:nvPr/>
        </p:nvSpPr>
        <p:spPr>
          <a:xfrm>
            <a:off x="9467080" y="26035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B03CA2D-5810-E67F-E998-FE230FFD07B5}"/>
              </a:ext>
            </a:extLst>
          </p:cNvPr>
          <p:cNvSpPr txBox="1"/>
          <p:nvPr/>
        </p:nvSpPr>
        <p:spPr>
          <a:xfrm>
            <a:off x="10249158" y="22327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64522ED6-439B-0EBD-F8B0-7F8844425E09}"/>
              </a:ext>
            </a:extLst>
          </p:cNvPr>
          <p:cNvSpPr txBox="1"/>
          <p:nvPr/>
        </p:nvSpPr>
        <p:spPr>
          <a:xfrm>
            <a:off x="11031236" y="261253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59128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0FD59-1C0B-504F-2450-9B575D89D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43904"/>
              </p:ext>
            </p:extLst>
          </p:nvPr>
        </p:nvGraphicFramePr>
        <p:xfrm>
          <a:off x="1908242" y="2018959"/>
          <a:ext cx="1959430" cy="195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39459050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5887070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054776000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95034720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06742454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144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3169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50351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46045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568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97F1E-A211-EF7A-D8FF-0307914301A6}"/>
              </a:ext>
            </a:extLst>
          </p:cNvPr>
          <p:cNvGrpSpPr/>
          <p:nvPr/>
        </p:nvGrpSpPr>
        <p:grpSpPr>
          <a:xfrm>
            <a:off x="2363884" y="2004371"/>
            <a:ext cx="1554086" cy="1350261"/>
            <a:chOff x="2430649" y="1869728"/>
            <a:chExt cx="1554086" cy="13502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7EC852-DFA6-5794-B684-58FAE60DB62E}"/>
                </a:ext>
              </a:extLst>
            </p:cNvPr>
            <p:cNvSpPr txBox="1"/>
            <p:nvPr/>
          </p:nvSpPr>
          <p:spPr>
            <a:xfrm>
              <a:off x="3257381" y="20603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4C938B-4CFF-A3AC-E375-6FAF26B56530}"/>
                </a:ext>
              </a:extLst>
            </p:cNvPr>
            <p:cNvSpPr txBox="1"/>
            <p:nvPr/>
          </p:nvSpPr>
          <p:spPr>
            <a:xfrm>
              <a:off x="2814273" y="186972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1586F0-7E09-865A-2EE0-BF05D2DF209B}"/>
                </a:ext>
              </a:extLst>
            </p:cNvPr>
            <p:cNvSpPr txBox="1"/>
            <p:nvPr/>
          </p:nvSpPr>
          <p:spPr>
            <a:xfrm>
              <a:off x="3260179" y="246666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6995F7-4384-9E65-A4A8-BFB98BCAA42A}"/>
                </a:ext>
              </a:extLst>
            </p:cNvPr>
            <p:cNvSpPr txBox="1"/>
            <p:nvPr/>
          </p:nvSpPr>
          <p:spPr>
            <a:xfrm>
              <a:off x="2847483" y="246408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9506FF-A4E3-C3C3-16EA-2B880004F161}"/>
                </a:ext>
              </a:extLst>
            </p:cNvPr>
            <p:cNvSpPr txBox="1"/>
            <p:nvPr/>
          </p:nvSpPr>
          <p:spPr>
            <a:xfrm>
              <a:off x="2821092" y="262725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61BF95-8158-C18E-922E-1B3902A91430}"/>
                </a:ext>
              </a:extLst>
            </p:cNvPr>
            <p:cNvSpPr txBox="1"/>
            <p:nvPr/>
          </p:nvSpPr>
          <p:spPr>
            <a:xfrm>
              <a:off x="2430649" y="263521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177E64-EEBE-2D4C-4CBE-8FE5FED61952}"/>
                </a:ext>
              </a:extLst>
            </p:cNvPr>
            <p:cNvSpPr txBox="1"/>
            <p:nvPr/>
          </p:nvSpPr>
          <p:spPr>
            <a:xfrm>
              <a:off x="2438621" y="187069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FE8E53-CA71-DD13-3E51-52EC30AD2E94}"/>
                </a:ext>
              </a:extLst>
            </p:cNvPr>
            <p:cNvSpPr txBox="1"/>
            <p:nvPr/>
          </p:nvSpPr>
          <p:spPr>
            <a:xfrm>
              <a:off x="3594885" y="2239102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</p:grpSp>
      <p:sp>
        <p:nvSpPr>
          <p:cNvPr id="53" name="Title 52">
            <a:extLst>
              <a:ext uri="{FF2B5EF4-FFF2-40B4-BE49-F238E27FC236}">
                <a16:creationId xmlns:a16="http://schemas.microsoft.com/office/drawing/2014/main" id="{B870B994-578F-610B-4C49-7FF30C8A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73CB2-397B-ED1D-31B7-4133CAFA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0767A-B700-0801-9CB0-FA0608FBEEAD}"/>
              </a:ext>
            </a:extLst>
          </p:cNvPr>
          <p:cNvSpPr txBox="1"/>
          <p:nvPr/>
        </p:nvSpPr>
        <p:spPr>
          <a:xfrm>
            <a:off x="2596919" y="1248555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&gt;=.7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CD2872-495C-11C3-87BA-0F41AC43BB99}"/>
              </a:ext>
            </a:extLst>
          </p:cNvPr>
          <p:cNvSpPr txBox="1"/>
          <p:nvPr/>
        </p:nvSpPr>
        <p:spPr>
          <a:xfrm>
            <a:off x="2810921" y="18100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D90E90-4EF3-CF41-57A1-DD7F807AB752}"/>
              </a:ext>
            </a:extLst>
          </p:cNvPr>
          <p:cNvSpPr txBox="1"/>
          <p:nvPr/>
        </p:nvSpPr>
        <p:spPr>
          <a:xfrm>
            <a:off x="1922552" y="4672273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 = _________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FPR = _________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6B174DE-AA39-9CAE-889C-84B1E8E6F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4375"/>
              </p:ext>
            </p:extLst>
          </p:nvPr>
        </p:nvGraphicFramePr>
        <p:xfrm>
          <a:off x="4987069" y="2058077"/>
          <a:ext cx="1959430" cy="195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39459050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5887070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054776000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95034720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06742454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144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3169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50351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46045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5682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3A06B-8E48-B044-F4D1-8107FF91FDA7}"/>
              </a:ext>
            </a:extLst>
          </p:cNvPr>
          <p:cNvGrpSpPr/>
          <p:nvPr/>
        </p:nvGrpSpPr>
        <p:grpSpPr>
          <a:xfrm>
            <a:off x="5423496" y="2043489"/>
            <a:ext cx="1573301" cy="1350261"/>
            <a:chOff x="2411434" y="1869728"/>
            <a:chExt cx="1573301" cy="135026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2B5315-5F66-12CC-0106-E7D592C4087E}"/>
                </a:ext>
              </a:extLst>
            </p:cNvPr>
            <p:cNvSpPr txBox="1"/>
            <p:nvPr/>
          </p:nvSpPr>
          <p:spPr>
            <a:xfrm>
              <a:off x="3257381" y="20603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30CE2E-FB2E-AE68-63BB-5D47D97AB2E0}"/>
                </a:ext>
              </a:extLst>
            </p:cNvPr>
            <p:cNvSpPr txBox="1"/>
            <p:nvPr/>
          </p:nvSpPr>
          <p:spPr>
            <a:xfrm>
              <a:off x="2814273" y="186972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CD003C-8A9D-D57B-7BA4-1B62B37A78F9}"/>
                </a:ext>
              </a:extLst>
            </p:cNvPr>
            <p:cNvSpPr txBox="1"/>
            <p:nvPr/>
          </p:nvSpPr>
          <p:spPr>
            <a:xfrm>
              <a:off x="3260179" y="246666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C3A91E-CD5F-1035-92A7-996F7CC8CDC7}"/>
                </a:ext>
              </a:extLst>
            </p:cNvPr>
            <p:cNvSpPr txBox="1"/>
            <p:nvPr/>
          </p:nvSpPr>
          <p:spPr>
            <a:xfrm>
              <a:off x="2847483" y="246408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1E5CCF-4208-9947-2C9A-88CE018963CF}"/>
                </a:ext>
              </a:extLst>
            </p:cNvPr>
            <p:cNvSpPr txBox="1"/>
            <p:nvPr/>
          </p:nvSpPr>
          <p:spPr>
            <a:xfrm>
              <a:off x="2821092" y="262725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578E05-8C3D-21E5-4C08-A16D2F33C53E}"/>
                </a:ext>
              </a:extLst>
            </p:cNvPr>
            <p:cNvSpPr txBox="1"/>
            <p:nvPr/>
          </p:nvSpPr>
          <p:spPr>
            <a:xfrm>
              <a:off x="2430649" y="263521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C68C56-D166-9520-C514-58056D07B010}"/>
                </a:ext>
              </a:extLst>
            </p:cNvPr>
            <p:cNvSpPr txBox="1"/>
            <p:nvPr/>
          </p:nvSpPr>
          <p:spPr>
            <a:xfrm>
              <a:off x="2411434" y="187172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E67DA0-F0B7-7821-2362-9F1A6FACD529}"/>
                </a:ext>
              </a:extLst>
            </p:cNvPr>
            <p:cNvSpPr txBox="1"/>
            <p:nvPr/>
          </p:nvSpPr>
          <p:spPr>
            <a:xfrm>
              <a:off x="3594885" y="2239102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2E57874-E55E-A7B0-0BE8-DFF69F5FD441}"/>
              </a:ext>
            </a:extLst>
          </p:cNvPr>
          <p:cNvSpPr txBox="1"/>
          <p:nvPr/>
        </p:nvSpPr>
        <p:spPr>
          <a:xfrm>
            <a:off x="5675746" y="128767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&gt;=.5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E31873-DF1A-635F-4F6C-74636D89E4DA}"/>
              </a:ext>
            </a:extLst>
          </p:cNvPr>
          <p:cNvSpPr txBox="1"/>
          <p:nvPr/>
        </p:nvSpPr>
        <p:spPr>
          <a:xfrm>
            <a:off x="5889748" y="18491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524081-C177-F9E7-FCA5-A1BBC8818FEC}"/>
              </a:ext>
            </a:extLst>
          </p:cNvPr>
          <p:cNvSpPr txBox="1"/>
          <p:nvPr/>
        </p:nvSpPr>
        <p:spPr>
          <a:xfrm>
            <a:off x="5001379" y="471139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 = _________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FPR = _________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728356F-9284-810E-9775-799F47C10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59129"/>
              </p:ext>
            </p:extLst>
          </p:nvPr>
        </p:nvGraphicFramePr>
        <p:xfrm>
          <a:off x="8046680" y="2058077"/>
          <a:ext cx="1959430" cy="195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394590506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5887070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054776000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95034720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706742454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.9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144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.7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31694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50351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46045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.1</a:t>
                      </a: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5682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DD73E6C7-F56C-35CC-82A7-4AF603E6B081}"/>
              </a:ext>
            </a:extLst>
          </p:cNvPr>
          <p:cNvGrpSpPr/>
          <p:nvPr/>
        </p:nvGrpSpPr>
        <p:grpSpPr>
          <a:xfrm>
            <a:off x="8453255" y="2043489"/>
            <a:ext cx="1603153" cy="1350261"/>
            <a:chOff x="2381582" y="1869728"/>
            <a:chExt cx="1603153" cy="135026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B0676A-D24E-9233-A45B-B474515E8335}"/>
                </a:ext>
              </a:extLst>
            </p:cNvPr>
            <p:cNvSpPr txBox="1"/>
            <p:nvPr/>
          </p:nvSpPr>
          <p:spPr>
            <a:xfrm>
              <a:off x="3257381" y="20603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72A144-B64A-3AE8-5FCF-3C36E451E913}"/>
                </a:ext>
              </a:extLst>
            </p:cNvPr>
            <p:cNvSpPr txBox="1"/>
            <p:nvPr/>
          </p:nvSpPr>
          <p:spPr>
            <a:xfrm>
              <a:off x="2814273" y="186972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3903A-1E48-842C-DB91-5C686E5188EE}"/>
                </a:ext>
              </a:extLst>
            </p:cNvPr>
            <p:cNvSpPr txBox="1"/>
            <p:nvPr/>
          </p:nvSpPr>
          <p:spPr>
            <a:xfrm>
              <a:off x="3260179" y="246666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C3DC2F-FDA0-C0F0-14AF-19F6ECB07DC4}"/>
                </a:ext>
              </a:extLst>
            </p:cNvPr>
            <p:cNvSpPr txBox="1"/>
            <p:nvPr/>
          </p:nvSpPr>
          <p:spPr>
            <a:xfrm>
              <a:off x="2847483" y="246408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F76921-9566-10FF-5537-3E7B9ED8A4F6}"/>
                </a:ext>
              </a:extLst>
            </p:cNvPr>
            <p:cNvSpPr txBox="1"/>
            <p:nvPr/>
          </p:nvSpPr>
          <p:spPr>
            <a:xfrm>
              <a:off x="2821092" y="262725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3037B-C973-209E-994F-CC2F2AF91F26}"/>
                </a:ext>
              </a:extLst>
            </p:cNvPr>
            <p:cNvSpPr txBox="1"/>
            <p:nvPr/>
          </p:nvSpPr>
          <p:spPr>
            <a:xfrm>
              <a:off x="2430649" y="263521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261E07-5ECE-E511-EC4A-9AD7ADB9844A}"/>
                </a:ext>
              </a:extLst>
            </p:cNvPr>
            <p:cNvSpPr txBox="1"/>
            <p:nvPr/>
          </p:nvSpPr>
          <p:spPr>
            <a:xfrm>
              <a:off x="2381582" y="1870832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3A340A-1C12-341E-E094-D3177D850A12}"/>
                </a:ext>
              </a:extLst>
            </p:cNvPr>
            <p:cNvSpPr txBox="1"/>
            <p:nvPr/>
          </p:nvSpPr>
          <p:spPr>
            <a:xfrm>
              <a:off x="3594885" y="2239102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_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30A6221-B1C6-7AD1-DCF0-394F59EA154F}"/>
              </a:ext>
            </a:extLst>
          </p:cNvPr>
          <p:cNvSpPr txBox="1"/>
          <p:nvPr/>
        </p:nvSpPr>
        <p:spPr>
          <a:xfrm>
            <a:off x="8735357" y="128767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&gt;=.3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F6EA41-EA77-CF0D-A734-590CE092F037}"/>
              </a:ext>
            </a:extLst>
          </p:cNvPr>
          <p:cNvSpPr txBox="1"/>
          <p:nvPr/>
        </p:nvSpPr>
        <p:spPr>
          <a:xfrm>
            <a:off x="8949359" y="18491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3E27D6-670C-9A0C-92D4-F47B6FA92B81}"/>
              </a:ext>
            </a:extLst>
          </p:cNvPr>
          <p:cNvSpPr txBox="1"/>
          <p:nvPr/>
        </p:nvSpPr>
        <p:spPr>
          <a:xfrm>
            <a:off x="8060990" y="471139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 = _________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FPR = _________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07F169-F79E-27EE-CD29-59CC805D83C4}"/>
              </a:ext>
            </a:extLst>
          </p:cNvPr>
          <p:cNvSpPr txBox="1"/>
          <p:nvPr/>
        </p:nvSpPr>
        <p:spPr>
          <a:xfrm>
            <a:off x="2123223" y="4414903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79251D-FD17-37F9-49E9-0C1EB404A48B}"/>
              </a:ext>
            </a:extLst>
          </p:cNvPr>
          <p:cNvSpPr txBox="1"/>
          <p:nvPr/>
        </p:nvSpPr>
        <p:spPr>
          <a:xfrm>
            <a:off x="5146143" y="4414903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6DCAF7-BAE7-D673-FA10-4681775F635D}"/>
              </a:ext>
            </a:extLst>
          </p:cNvPr>
          <p:cNvSpPr txBox="1"/>
          <p:nvPr/>
        </p:nvSpPr>
        <p:spPr>
          <a:xfrm>
            <a:off x="8156488" y="4414903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0E2B61-660A-F082-560A-ABFC60A749C1}"/>
              </a:ext>
            </a:extLst>
          </p:cNvPr>
          <p:cNvSpPr txBox="1"/>
          <p:nvPr/>
        </p:nvSpPr>
        <p:spPr>
          <a:xfrm>
            <a:off x="2105615" y="520178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48EA2D4-4937-465A-7A7F-626FEF54D85E}"/>
              </a:ext>
            </a:extLst>
          </p:cNvPr>
          <p:cNvSpPr txBox="1"/>
          <p:nvPr/>
        </p:nvSpPr>
        <p:spPr>
          <a:xfrm>
            <a:off x="5128535" y="520178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6D7183-8780-487F-2532-7CF4190166EB}"/>
              </a:ext>
            </a:extLst>
          </p:cNvPr>
          <p:cNvSpPr txBox="1"/>
          <p:nvPr/>
        </p:nvSpPr>
        <p:spPr>
          <a:xfrm>
            <a:off x="8138880" y="520178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f 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EC3787-BFA5-88EC-49CC-0F976A2C7DA1}"/>
              </a:ext>
            </a:extLst>
          </p:cNvPr>
          <p:cNvSpPr txBox="1"/>
          <p:nvPr/>
        </p:nvSpPr>
        <p:spPr>
          <a:xfrm>
            <a:off x="617446" y="6004633"/>
            <a:ext cx="41588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</a:t>
            </a:r>
            <a:r>
              <a:rPr lang="en-US" dirty="0" err="1">
                <a:solidFill>
                  <a:srgbClr val="373637"/>
                </a:solidFill>
                <a:latin typeface="Source Sans Pro" panose="020B0503030403020204" pitchFamily="34" charset="0"/>
              </a:rPr>
              <a:t>a+b+c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 = 2.25; </a:t>
            </a:r>
            <a:r>
              <a:rPr lang="en-US" dirty="0" err="1">
                <a:solidFill>
                  <a:srgbClr val="373637"/>
                </a:solidFill>
                <a:latin typeface="Source Sans Pro" panose="020B0503030403020204" pitchFamily="34" charset="0"/>
              </a:rPr>
              <a:t>d+e+f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 = 1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80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6B1CE-BB38-A712-291D-E557D9E8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512-E903-894A-CDCC-013749A9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Receiver Operating Characteristic (ROC) Curve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506E1-E8BA-8CFD-32B9-C5CC38AC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5D2D33-C3EB-18A3-EBCA-5356AB96CBD2}"/>
              </a:ext>
            </a:extLst>
          </p:cNvPr>
          <p:cNvGraphicFramePr>
            <a:graphicFrameLocks noGrp="1"/>
          </p:cNvGraphicFramePr>
          <p:nvPr/>
        </p:nvGraphicFramePr>
        <p:xfrm>
          <a:off x="2396226" y="1796920"/>
          <a:ext cx="41148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3706956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65413842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894778029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98031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22602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72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63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6A479-155F-6A05-0232-60FF7B45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5332-30ED-A5D2-6754-61287D75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Under ROC Curve (AUC)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A70155-94C4-E294-7DB2-DE259028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F3A5CF-561A-C461-0BA4-C6656C2D51D0}"/>
              </a:ext>
            </a:extLst>
          </p:cNvPr>
          <p:cNvGraphicFramePr>
            <a:graphicFrameLocks noGrp="1"/>
          </p:cNvGraphicFramePr>
          <p:nvPr/>
        </p:nvGraphicFramePr>
        <p:xfrm>
          <a:off x="2396226" y="1796920"/>
          <a:ext cx="41148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3706956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65413842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894778029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98031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22602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720202"/>
                  </a:ext>
                </a:extLst>
              </a:tr>
            </a:tbl>
          </a:graphicData>
        </a:graphic>
      </p:graphicFrame>
      <p:pic>
        <p:nvPicPr>
          <p:cNvPr id="54" name="Picture 53">
            <a:extLst>
              <a:ext uri="{FF2B5EF4-FFF2-40B4-BE49-F238E27FC236}">
                <a16:creationId xmlns:a16="http://schemas.microsoft.com/office/drawing/2014/main" id="{C7562560-70D1-701B-7BB9-E344985A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29" y="1742772"/>
            <a:ext cx="4305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725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8D7807-97D0-20F1-6FD1-9CC3E4035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39822"/>
              </p:ext>
            </p:extLst>
          </p:nvPr>
        </p:nvGraphicFramePr>
        <p:xfrm>
          <a:off x="2396226" y="1796920"/>
          <a:ext cx="41148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3706956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65413842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894778029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98031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22602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720202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CB05723-A55A-C87A-5080-988D9BB6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the improvement in AUC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AE1B45-0A20-934B-B99D-2B42FB50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DECC2-1705-EE06-E563-BCF1771F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29" y="1742772"/>
            <a:ext cx="4305300" cy="426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CB97959-B2C4-8902-9F20-DC90399A4A55}"/>
              </a:ext>
            </a:extLst>
          </p:cNvPr>
          <p:cNvSpPr txBox="1"/>
          <p:nvPr/>
        </p:nvSpPr>
        <p:spPr>
          <a:xfrm>
            <a:off x="7431931" y="3912631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= _______________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50B1307-B349-7B26-5629-F47DD877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54" y="1698668"/>
            <a:ext cx="4254500" cy="35941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8AF1405-5C71-5424-4EE6-86E5EF39D3F0}"/>
              </a:ext>
            </a:extLst>
          </p:cNvPr>
          <p:cNvSpPr txBox="1"/>
          <p:nvPr/>
        </p:nvSpPr>
        <p:spPr>
          <a:xfrm>
            <a:off x="7876922" y="3618943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482DDA-CD1F-7866-02AD-6626162B6B7F}"/>
              </a:ext>
            </a:extLst>
          </p:cNvPr>
          <p:cNvSpPr txBox="1"/>
          <p:nvPr/>
        </p:nvSpPr>
        <p:spPr>
          <a:xfrm>
            <a:off x="7682860" y="5542388"/>
            <a:ext cx="21129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mod 7 = 3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8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077B-85B7-1E96-79D3-675AA8467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E7FBB1-6B8C-592C-A503-041C2851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973721"/>
          </a:xfrm>
        </p:spPr>
        <p:txBody>
          <a:bodyPr>
            <a:noAutofit/>
          </a:bodyPr>
          <a:lstStyle/>
          <a:p>
            <a:r>
              <a:rPr lang="en-US" sz="2800" dirty="0"/>
              <a:t>Match each movement segment to the correct interpretation of  the changes in TP and FP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6ED13-1879-28C1-2DD7-018115B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3F703A-F185-592F-2960-1D3B95D58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83132"/>
              </p:ext>
            </p:extLst>
          </p:nvPr>
        </p:nvGraphicFramePr>
        <p:xfrm>
          <a:off x="1326761" y="1712499"/>
          <a:ext cx="41148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85383408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78671952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36489702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51390082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2967130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72135557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3199678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3706956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65413842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894778029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523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95856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2991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422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9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738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26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98031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22602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72020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A606CA3-C4CB-D724-2E98-907F0421280E}"/>
              </a:ext>
            </a:extLst>
          </p:cNvPr>
          <p:cNvSpPr txBox="1"/>
          <p:nvPr/>
        </p:nvSpPr>
        <p:spPr>
          <a:xfrm>
            <a:off x="6676237" y="1338846"/>
            <a:ext cx="41890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More true positives but at the cost of a lot more false positives.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More true positives without any new false positives.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No more true positives, just more false positives.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More true positives, but at the cost of about the same number of false positives.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More true positives at the cost of additional, but relatively fewer false positives.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856A21-BC79-86BE-2D4B-C6112E09652C}"/>
              </a:ext>
            </a:extLst>
          </p:cNvPr>
          <p:cNvSpPr txBox="1"/>
          <p:nvPr/>
        </p:nvSpPr>
        <p:spPr>
          <a:xfrm>
            <a:off x="2869659" y="5969655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FPR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6D3D8D-0F3E-F307-69F6-0ABFEDD269AA}"/>
              </a:ext>
            </a:extLst>
          </p:cNvPr>
          <p:cNvSpPr txBox="1"/>
          <p:nvPr/>
        </p:nvSpPr>
        <p:spPr>
          <a:xfrm>
            <a:off x="376071" y="2996863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TPR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9A1AB52-211A-1A95-2207-D7463857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64" y="1301077"/>
            <a:ext cx="46736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14DBBC-96E1-1A08-31C6-EC4EBC7A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Architecture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5FFFA-325E-214A-32F4-FF5EB1BB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528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62670-60D4-B31C-A918-0D84898D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by Hand ✍️ </a:t>
            </a:r>
            <a:br>
              <a:rPr lang="en-US" dirty="0"/>
            </a:br>
            <a:r>
              <a:rPr lang="en-US" dirty="0"/>
              <a:t>[Entropy]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B12468-1CB8-6C93-CEA8-0AD1EA8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1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8760B-A7C2-739A-A96A-03FB9E582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A543D-EEBC-5272-899C-63AB9B5C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Entropy by @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2B9E2-9EF2-6394-21D9-8C44682B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C15CA-6189-93D6-CF4D-7304F658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73431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1678A8C-1BED-76FA-B1D7-1AD529E4697E}"/>
              </a:ext>
            </a:extLst>
          </p:cNvPr>
          <p:cNvSpPr txBox="1"/>
          <p:nvPr/>
        </p:nvSpPr>
        <p:spPr>
          <a:xfrm>
            <a:off x="5775757" y="17061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3673D-1DF0-EB06-3599-98CEBB404239}"/>
              </a:ext>
            </a:extLst>
          </p:cNvPr>
          <p:cNvSpPr txBox="1"/>
          <p:nvPr/>
        </p:nvSpPr>
        <p:spPr>
          <a:xfrm>
            <a:off x="685729" y="1105739"/>
            <a:ext cx="413008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 = -1 * </a:t>
            </a:r>
            <a:r>
              <a:rPr lang="en-US" dirty="0" err="1"/>
              <a:t>np.log</a:t>
            </a:r>
            <a:r>
              <a:rPr lang="en-US" dirty="0"/>
              <a:t>(q)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pt</a:t>
            </a:r>
            <a:r>
              <a:rPr lang="en-US" dirty="0"/>
              <a:t> = </a:t>
            </a:r>
            <a:r>
              <a:rPr lang="en-US" dirty="0" err="1"/>
              <a:t>np.transpose</a:t>
            </a:r>
            <a:r>
              <a:rPr lang="en-US" dirty="0"/>
              <a:t>(p)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CE = </a:t>
            </a:r>
            <a:r>
              <a:rPr lang="en-US" dirty="0" err="1"/>
              <a:t>pt</a:t>
            </a:r>
            <a:r>
              <a:rPr lang="en-US" dirty="0"/>
              <a:t> @ 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5517C-AA7B-73DD-BC4D-588164DD1633}"/>
              </a:ext>
            </a:extLst>
          </p:cNvPr>
          <p:cNvSpPr txBox="1"/>
          <p:nvPr/>
        </p:nvSpPr>
        <p:spPr>
          <a:xfrm>
            <a:off x="778959" y="4042435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CE140-ED59-0C54-C58E-785A12D87DD4}"/>
              </a:ext>
            </a:extLst>
          </p:cNvPr>
          <p:cNvSpPr txBox="1"/>
          <p:nvPr/>
        </p:nvSpPr>
        <p:spPr>
          <a:xfrm>
            <a:off x="5261054" y="17061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6E3D4-E8A9-3E52-925A-EC9857016A6A}"/>
              </a:ext>
            </a:extLst>
          </p:cNvPr>
          <p:cNvSpPr/>
          <p:nvPr/>
        </p:nvSpPr>
        <p:spPr>
          <a:xfrm>
            <a:off x="5191584" y="838828"/>
            <a:ext cx="543848" cy="21670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AC69B-B848-A8E8-6B5F-60F9FD2B9A5A}"/>
              </a:ext>
            </a:extLst>
          </p:cNvPr>
          <p:cNvSpPr/>
          <p:nvPr/>
        </p:nvSpPr>
        <p:spPr>
          <a:xfrm>
            <a:off x="5755052" y="838827"/>
            <a:ext cx="543848" cy="21670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040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F88D5-0E51-006D-1181-877DB2274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9DCA1-DC65-72DC-3B41-9BB3DA44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Entropy by 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84ADD-0FFC-5598-815E-F5EC676D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94A3A2-5834-B08F-2C70-FCE99FB5E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66509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.3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.5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.3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.1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FBC388-CBFA-5866-5B23-7B8E97193EE2}"/>
              </a:ext>
            </a:extLst>
          </p:cNvPr>
          <p:cNvSpPr txBox="1"/>
          <p:nvPr/>
        </p:nvSpPr>
        <p:spPr>
          <a:xfrm>
            <a:off x="685729" y="1105739"/>
            <a:ext cx="413008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 = -1 * </a:t>
            </a:r>
            <a:r>
              <a:rPr lang="en-US" dirty="0" err="1"/>
              <a:t>np.log</a:t>
            </a:r>
            <a:r>
              <a:rPr lang="en-US" dirty="0"/>
              <a:t>(q)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pg</a:t>
            </a:r>
            <a:r>
              <a:rPr lang="en-US" dirty="0"/>
              <a:t> = p * 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CE = </a:t>
            </a:r>
            <a:r>
              <a:rPr lang="en-US" dirty="0" err="1"/>
              <a:t>np.sum</a:t>
            </a:r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8D3A8-768A-988B-DB9D-6BED85696D5C}"/>
              </a:ext>
            </a:extLst>
          </p:cNvPr>
          <p:cNvSpPr txBox="1"/>
          <p:nvPr/>
        </p:nvSpPr>
        <p:spPr>
          <a:xfrm>
            <a:off x="778959" y="4042435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3D0CA-2537-33C1-EDA9-A831B1D47276}"/>
              </a:ext>
            </a:extLst>
          </p:cNvPr>
          <p:cNvSpPr txBox="1"/>
          <p:nvPr/>
        </p:nvSpPr>
        <p:spPr>
          <a:xfrm>
            <a:off x="5775757" y="17061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F3579-BB5C-08B0-DB7A-192747D58220}"/>
              </a:ext>
            </a:extLst>
          </p:cNvPr>
          <p:cNvSpPr txBox="1"/>
          <p:nvPr/>
        </p:nvSpPr>
        <p:spPr>
          <a:xfrm>
            <a:off x="5261054" y="17061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BF5DBA-159B-226C-274C-FCDF7D80F5E4}"/>
              </a:ext>
            </a:extLst>
          </p:cNvPr>
          <p:cNvSpPr/>
          <p:nvPr/>
        </p:nvSpPr>
        <p:spPr>
          <a:xfrm>
            <a:off x="5191584" y="838828"/>
            <a:ext cx="543848" cy="21670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40E6E-49DE-4DCA-6C8C-2B04963B55C1}"/>
              </a:ext>
            </a:extLst>
          </p:cNvPr>
          <p:cNvSpPr/>
          <p:nvPr/>
        </p:nvSpPr>
        <p:spPr>
          <a:xfrm>
            <a:off x="5755052" y="838827"/>
            <a:ext cx="543848" cy="21670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64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CDC9-52D9-5900-FB7E-B460EB1E7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E36C9-6418-F987-BB9C-DE3F46E0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AE12E-1A66-D05F-E2CA-14F5865D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51DA5B-370C-ECB2-117E-ACE1ACB36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21987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E37A82-C059-F557-DBE7-1A02FFF57ECB}"/>
              </a:ext>
            </a:extLst>
          </p:cNvPr>
          <p:cNvSpPr txBox="1"/>
          <p:nvPr/>
        </p:nvSpPr>
        <p:spPr>
          <a:xfrm>
            <a:off x="5775757" y="17061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7AACF-9C51-3DF9-45FB-C1A388BB706B}"/>
              </a:ext>
            </a:extLst>
          </p:cNvPr>
          <p:cNvSpPr txBox="1"/>
          <p:nvPr/>
        </p:nvSpPr>
        <p:spPr>
          <a:xfrm>
            <a:off x="685729" y="1105739"/>
            <a:ext cx="413008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 = -1 * </a:t>
            </a:r>
            <a:r>
              <a:rPr lang="en-US" dirty="0" err="1"/>
              <a:t>np.log</a:t>
            </a:r>
            <a:r>
              <a:rPr lang="en-US" dirty="0"/>
              <a:t>(q)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pt</a:t>
            </a:r>
            <a:r>
              <a:rPr lang="en-US" dirty="0"/>
              <a:t> = </a:t>
            </a:r>
            <a:r>
              <a:rPr lang="en-US" dirty="0" err="1"/>
              <a:t>np.transpose</a:t>
            </a:r>
            <a:r>
              <a:rPr lang="en-US" dirty="0"/>
              <a:t>(p)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CE = </a:t>
            </a:r>
            <a:r>
              <a:rPr lang="en-US" dirty="0" err="1"/>
              <a:t>pt</a:t>
            </a:r>
            <a:r>
              <a:rPr lang="en-US" dirty="0"/>
              <a:t> @ 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551F6-CAE7-F1AF-4F99-35D4691DAFEA}"/>
              </a:ext>
            </a:extLst>
          </p:cNvPr>
          <p:cNvSpPr txBox="1"/>
          <p:nvPr/>
        </p:nvSpPr>
        <p:spPr>
          <a:xfrm>
            <a:off x="778959" y="4042435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5E19-4EF4-DA8B-5437-E5E071F3A78D}"/>
              </a:ext>
            </a:extLst>
          </p:cNvPr>
          <p:cNvSpPr txBox="1"/>
          <p:nvPr/>
        </p:nvSpPr>
        <p:spPr>
          <a:xfrm>
            <a:off x="5261054" y="17061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BF2DC-2239-01C1-E208-17BDA603580B}"/>
              </a:ext>
            </a:extLst>
          </p:cNvPr>
          <p:cNvSpPr/>
          <p:nvPr/>
        </p:nvSpPr>
        <p:spPr>
          <a:xfrm>
            <a:off x="5191584" y="838828"/>
            <a:ext cx="543848" cy="21670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26423-9580-63BE-59AA-1B42D6A7E077}"/>
              </a:ext>
            </a:extLst>
          </p:cNvPr>
          <p:cNvSpPr/>
          <p:nvPr/>
        </p:nvSpPr>
        <p:spPr>
          <a:xfrm>
            <a:off x="5755052" y="838827"/>
            <a:ext cx="543848" cy="21670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2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A5B50-B12D-3442-7F95-50314F7C8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91A4F-41DF-7C7B-BBC2-EAF54531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8395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Categorical 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E1CF3-ABA7-F106-4C22-D4C6D000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0FA25-2A1B-33F9-8993-A6D306164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28541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.5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.1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A74C0A0-0DFE-0935-2175-0271CCBA0C54}"/>
              </a:ext>
            </a:extLst>
          </p:cNvPr>
          <p:cNvSpPr txBox="1"/>
          <p:nvPr/>
        </p:nvSpPr>
        <p:spPr>
          <a:xfrm>
            <a:off x="685729" y="1105739"/>
            <a:ext cx="413008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 = -1 * </a:t>
            </a:r>
            <a:r>
              <a:rPr lang="en-US" dirty="0" err="1"/>
              <a:t>np.log</a:t>
            </a:r>
            <a:r>
              <a:rPr lang="en-US" dirty="0"/>
              <a:t>(q)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pg</a:t>
            </a:r>
            <a:r>
              <a:rPr lang="en-US" dirty="0"/>
              <a:t> = p * 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CE = 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pg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BF9081-77CF-D9E3-675C-238642388214}"/>
              </a:ext>
            </a:extLst>
          </p:cNvPr>
          <p:cNvSpPr txBox="1"/>
          <p:nvPr/>
        </p:nvSpPr>
        <p:spPr>
          <a:xfrm>
            <a:off x="778959" y="4042435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D561D-B0DD-C978-A39A-78BE19DB48DA}"/>
              </a:ext>
            </a:extLst>
          </p:cNvPr>
          <p:cNvSpPr txBox="1"/>
          <p:nvPr/>
        </p:nvSpPr>
        <p:spPr>
          <a:xfrm>
            <a:off x="5775757" y="17061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6C78F-0A13-15C6-ABAC-CA45B5CB3F8E}"/>
              </a:ext>
            </a:extLst>
          </p:cNvPr>
          <p:cNvSpPr txBox="1"/>
          <p:nvPr/>
        </p:nvSpPr>
        <p:spPr>
          <a:xfrm>
            <a:off x="5261054" y="17061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D4EE4-D77B-66E4-712A-59E244428E8F}"/>
              </a:ext>
            </a:extLst>
          </p:cNvPr>
          <p:cNvSpPr/>
          <p:nvPr/>
        </p:nvSpPr>
        <p:spPr>
          <a:xfrm>
            <a:off x="5755052" y="838827"/>
            <a:ext cx="543848" cy="21670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66702-1793-9C41-2D6F-0C41EB55918B}"/>
              </a:ext>
            </a:extLst>
          </p:cNvPr>
          <p:cNvSpPr/>
          <p:nvPr/>
        </p:nvSpPr>
        <p:spPr>
          <a:xfrm>
            <a:off x="5191584" y="838828"/>
            <a:ext cx="543848" cy="21670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9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FA0AF-35A6-45F4-8516-F74BA709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686786-3150-1CF1-D117-76ED716E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8395"/>
          </a:xfrm>
        </p:spPr>
        <p:txBody>
          <a:bodyPr>
            <a:normAutofit fontScale="90000"/>
          </a:bodyPr>
          <a:lstStyle/>
          <a:p>
            <a:r>
              <a:rPr lang="en-US" dirty="0"/>
              <a:t>Batch Categorical 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717EE-FCD6-A643-3167-1F2513E7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A932EC-33C9-5288-5536-EA512A5E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91724"/>
              </p:ext>
            </p:extLst>
          </p:nvPr>
        </p:nvGraphicFramePr>
        <p:xfrm>
          <a:off x="5584983" y="549275"/>
          <a:ext cx="548640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90818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211358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72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008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2011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696BEFA-4D78-D4F5-884E-E6ED85474621}"/>
              </a:ext>
            </a:extLst>
          </p:cNvPr>
          <p:cNvSpPr txBox="1"/>
          <p:nvPr/>
        </p:nvSpPr>
        <p:spPr>
          <a:xfrm>
            <a:off x="685729" y="1105739"/>
            <a:ext cx="413008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 = -1 * </a:t>
            </a:r>
            <a:r>
              <a:rPr lang="en-US" dirty="0" err="1"/>
              <a:t>np.log</a:t>
            </a:r>
            <a:r>
              <a:rPr lang="en-US" dirty="0"/>
              <a:t>(q)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pg</a:t>
            </a:r>
            <a:r>
              <a:rPr lang="en-US" dirty="0"/>
              <a:t> = p * 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CE = 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pq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95CF0-ABB1-1DA7-0248-E2D5B9954207}"/>
              </a:ext>
            </a:extLst>
          </p:cNvPr>
          <p:cNvSpPr txBox="1"/>
          <p:nvPr/>
        </p:nvSpPr>
        <p:spPr>
          <a:xfrm>
            <a:off x="778959" y="4042435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3ADED2-758F-E11C-4C25-D0C096A6BF7A}"/>
              </a:ext>
            </a:extLst>
          </p:cNvPr>
          <p:cNvSpPr/>
          <p:nvPr/>
        </p:nvSpPr>
        <p:spPr>
          <a:xfrm>
            <a:off x="5580141" y="539854"/>
            <a:ext cx="1384212" cy="181863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773E78-EFC0-2981-083D-0E737EA8E761}"/>
              </a:ext>
            </a:extLst>
          </p:cNvPr>
          <p:cNvSpPr/>
          <p:nvPr/>
        </p:nvSpPr>
        <p:spPr>
          <a:xfrm>
            <a:off x="5576802" y="2829985"/>
            <a:ext cx="1384212" cy="181863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4E72F6-8EA8-228A-A649-61411F87580B}"/>
              </a:ext>
            </a:extLst>
          </p:cNvPr>
          <p:cNvSpPr txBox="1"/>
          <p:nvPr/>
        </p:nvSpPr>
        <p:spPr>
          <a:xfrm>
            <a:off x="5031575" y="98699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79F976-B30E-E072-C5B4-FD65E523BC1E}"/>
              </a:ext>
            </a:extLst>
          </p:cNvPr>
          <p:cNvSpPr txBox="1"/>
          <p:nvPr/>
        </p:nvSpPr>
        <p:spPr>
          <a:xfrm>
            <a:off x="4992243" y="328415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15226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131D5-2EDE-B33C-9965-BF06B1BDC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9D4C2-2D1A-A1B2-647E-A5C9B211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8395"/>
          </a:xfrm>
        </p:spPr>
        <p:txBody>
          <a:bodyPr>
            <a:normAutofit fontScale="90000"/>
          </a:bodyPr>
          <a:lstStyle/>
          <a:p>
            <a:r>
              <a:rPr lang="en-US" dirty="0"/>
              <a:t>Batch Categorical 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B43D8-DE07-A29D-F3BA-429B970A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62A1C7-7ED5-F373-ED97-D09C7E318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0196"/>
              </p:ext>
            </p:extLst>
          </p:nvPr>
        </p:nvGraphicFramePr>
        <p:xfrm>
          <a:off x="5584983" y="549275"/>
          <a:ext cx="548640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90818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211358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72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008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2011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C2539A1-026D-EB09-7757-F91649B5D46C}"/>
              </a:ext>
            </a:extLst>
          </p:cNvPr>
          <p:cNvSpPr txBox="1"/>
          <p:nvPr/>
        </p:nvSpPr>
        <p:spPr>
          <a:xfrm>
            <a:off x="685729" y="1105739"/>
            <a:ext cx="4130088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q1 = q[c, [0,1,2]]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np.log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(q1)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1B9DA-41DB-5A5E-E629-7459DE4ECD33}"/>
              </a:ext>
            </a:extLst>
          </p:cNvPr>
          <p:cNvSpPr txBox="1"/>
          <p:nvPr/>
        </p:nvSpPr>
        <p:spPr>
          <a:xfrm>
            <a:off x="778959" y="4042435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80420-2AC2-5763-BFF3-6BD4489467AE}"/>
              </a:ext>
            </a:extLst>
          </p:cNvPr>
          <p:cNvSpPr/>
          <p:nvPr/>
        </p:nvSpPr>
        <p:spPr>
          <a:xfrm>
            <a:off x="5580141" y="539854"/>
            <a:ext cx="1384212" cy="181863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C5416E-D721-F819-0FA7-397CB868A916}"/>
              </a:ext>
            </a:extLst>
          </p:cNvPr>
          <p:cNvSpPr/>
          <p:nvPr/>
        </p:nvSpPr>
        <p:spPr>
          <a:xfrm>
            <a:off x="5576802" y="2800801"/>
            <a:ext cx="1384212" cy="51763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2322A-2529-74B6-10B1-EF1CF88D9FFC}"/>
              </a:ext>
            </a:extLst>
          </p:cNvPr>
          <p:cNvSpPr txBox="1"/>
          <p:nvPr/>
        </p:nvSpPr>
        <p:spPr>
          <a:xfrm>
            <a:off x="5031575" y="98699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09957-FAE5-398A-57A1-FB083D75716B}"/>
              </a:ext>
            </a:extLst>
          </p:cNvPr>
          <p:cNvSpPr txBox="1"/>
          <p:nvPr/>
        </p:nvSpPr>
        <p:spPr>
          <a:xfrm>
            <a:off x="5031575" y="2701288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87235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5CDFD-BD42-9D32-F9B6-6D13AEE94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1EA375-E8E7-4AE4-18C2-F544DA56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Cross Entropy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2A52E-E187-2747-8647-5B5A31D0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580123-84FA-0661-AA2B-6FCD57BA5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13869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782EB3-772F-2845-60F1-DE2535EE5FCF}"/>
              </a:ext>
            </a:extLst>
          </p:cNvPr>
          <p:cNvSpPr txBox="1"/>
          <p:nvPr/>
        </p:nvSpPr>
        <p:spPr>
          <a:xfrm>
            <a:off x="685729" y="1105739"/>
            <a:ext cx="4130088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q = </a:t>
            </a:r>
            <a:r>
              <a:rPr lang="en-US" dirty="0" err="1"/>
              <a:t>np.vstack</a:t>
            </a:r>
            <a:r>
              <a:rPr lang="en-US" dirty="0"/>
              <a:t>((y, 1 – y))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 = </a:t>
            </a:r>
            <a:r>
              <a:rPr lang="en-US" dirty="0" err="1"/>
              <a:t>np.vstack</a:t>
            </a:r>
            <a:r>
              <a:rPr lang="en-US" dirty="0"/>
              <a:t>((t, 1-t))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 = -</a:t>
            </a:r>
            <a:r>
              <a:rPr lang="en-US" dirty="0" err="1"/>
              <a:t>np.log</a:t>
            </a:r>
            <a:r>
              <a:rPr lang="en-US" dirty="0"/>
              <a:t>(q)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pg</a:t>
            </a:r>
            <a:r>
              <a:rPr lang="en-US" dirty="0"/>
              <a:t> = p * 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CE = 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pg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0F463-EBF5-1DE8-12D9-DA2DFABFC0F8}"/>
              </a:ext>
            </a:extLst>
          </p:cNvPr>
          <p:cNvSpPr txBox="1"/>
          <p:nvPr/>
        </p:nvSpPr>
        <p:spPr>
          <a:xfrm>
            <a:off x="778959" y="4042435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505E9-CE5D-35F1-0269-B89D1D4775E8}"/>
              </a:ext>
            </a:extLst>
          </p:cNvPr>
          <p:cNvSpPr txBox="1"/>
          <p:nvPr/>
        </p:nvSpPr>
        <p:spPr>
          <a:xfrm>
            <a:off x="4746350" y="73735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7A3BB-C4A2-411E-815E-90A20AE9F198}"/>
              </a:ext>
            </a:extLst>
          </p:cNvPr>
          <p:cNvSpPr txBox="1"/>
          <p:nvPr/>
        </p:nvSpPr>
        <p:spPr>
          <a:xfrm>
            <a:off x="4741923" y="183487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D09BB4C-01B1-9B1A-0045-7E368C4D15B5}"/>
              </a:ext>
            </a:extLst>
          </p:cNvPr>
          <p:cNvSpPr/>
          <p:nvPr/>
        </p:nvSpPr>
        <p:spPr>
          <a:xfrm>
            <a:off x="5177661" y="835464"/>
            <a:ext cx="550589" cy="51763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B0DD7D-334F-20EB-248A-7BD485F928A7}"/>
              </a:ext>
            </a:extLst>
          </p:cNvPr>
          <p:cNvSpPr/>
          <p:nvPr/>
        </p:nvSpPr>
        <p:spPr>
          <a:xfrm>
            <a:off x="5174570" y="1900157"/>
            <a:ext cx="550589" cy="51763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98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E1B2A-A23F-6295-BF0F-12F49C28F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AA242-61AF-477B-268D-0DDDC614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Batch BCE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127A7-A852-3FBB-2B6E-847CDC6F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1BBFCB-01F4-5F0A-24C9-B0A91DE98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15440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D50109-B84F-8BC4-62C1-10456F0C8F7D}"/>
              </a:ext>
            </a:extLst>
          </p:cNvPr>
          <p:cNvSpPr txBox="1"/>
          <p:nvPr/>
        </p:nvSpPr>
        <p:spPr>
          <a:xfrm>
            <a:off x="685729" y="1105739"/>
            <a:ext cx="4130088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q = </a:t>
            </a:r>
            <a:r>
              <a:rPr lang="en-US" dirty="0" err="1"/>
              <a:t>np.vstack</a:t>
            </a:r>
            <a:r>
              <a:rPr lang="en-US" dirty="0"/>
              <a:t>((y, 1 – y))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 = </a:t>
            </a:r>
            <a:r>
              <a:rPr lang="en-US" dirty="0" err="1"/>
              <a:t>np.vstack</a:t>
            </a:r>
            <a:r>
              <a:rPr lang="en-US" dirty="0"/>
              <a:t>((t, 1-t))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 = -</a:t>
            </a:r>
            <a:r>
              <a:rPr lang="en-US" dirty="0" err="1"/>
              <a:t>np.log</a:t>
            </a:r>
            <a:r>
              <a:rPr lang="en-US" dirty="0"/>
              <a:t>(q)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pg</a:t>
            </a:r>
            <a:r>
              <a:rPr lang="en-US" dirty="0"/>
              <a:t> = p * 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CE = 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pg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39606-07F0-FD3B-6AAF-2A48CCB6D304}"/>
              </a:ext>
            </a:extLst>
          </p:cNvPr>
          <p:cNvSpPr txBox="1"/>
          <p:nvPr/>
        </p:nvSpPr>
        <p:spPr>
          <a:xfrm>
            <a:off x="778959" y="4042435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1E1C2-DD2A-CA18-24BE-45427FE61452}"/>
              </a:ext>
            </a:extLst>
          </p:cNvPr>
          <p:cNvSpPr txBox="1"/>
          <p:nvPr/>
        </p:nvSpPr>
        <p:spPr>
          <a:xfrm>
            <a:off x="4746350" y="73735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124C3-6485-CBA4-3A87-C5787E9F2B23}"/>
              </a:ext>
            </a:extLst>
          </p:cNvPr>
          <p:cNvSpPr txBox="1"/>
          <p:nvPr/>
        </p:nvSpPr>
        <p:spPr>
          <a:xfrm>
            <a:off x="4741923" y="183487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B10E263-1A62-6C41-B3A7-989DAB62EEC7}"/>
              </a:ext>
            </a:extLst>
          </p:cNvPr>
          <p:cNvSpPr/>
          <p:nvPr/>
        </p:nvSpPr>
        <p:spPr>
          <a:xfrm>
            <a:off x="5177661" y="835464"/>
            <a:ext cx="1656732" cy="51763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F8C3D16-6DBA-B67D-BD75-AC247963DE7D}"/>
              </a:ext>
            </a:extLst>
          </p:cNvPr>
          <p:cNvSpPr/>
          <p:nvPr/>
        </p:nvSpPr>
        <p:spPr>
          <a:xfrm>
            <a:off x="5173335" y="1911932"/>
            <a:ext cx="1656732" cy="51763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36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AC58-7445-169D-69E3-5294C4C6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B2BA2-E39F-B48A-DFA6-602E60E9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058F67-5CD9-61A4-14D4-2BC35658A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73622"/>
              </p:ext>
            </p:extLst>
          </p:nvPr>
        </p:nvGraphicFramePr>
        <p:xfrm>
          <a:off x="5584983" y="549275"/>
          <a:ext cx="548640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90818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211358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72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008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20111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04DCC0A-C9DB-3D15-D3AE-8DAA2520A7EC}"/>
              </a:ext>
            </a:extLst>
          </p:cNvPr>
          <p:cNvSpPr/>
          <p:nvPr/>
        </p:nvSpPr>
        <p:spPr>
          <a:xfrm>
            <a:off x="5580141" y="539854"/>
            <a:ext cx="2737008" cy="44714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CCCCA-F863-0959-E41F-EF8F3125BDD2}"/>
              </a:ext>
            </a:extLst>
          </p:cNvPr>
          <p:cNvSpPr txBox="1"/>
          <p:nvPr/>
        </p:nvSpPr>
        <p:spPr>
          <a:xfrm>
            <a:off x="5078754" y="36512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238A95-9CA8-519B-34F1-6395667FAA59}"/>
              </a:ext>
            </a:extLst>
          </p:cNvPr>
          <p:cNvSpPr txBox="1"/>
          <p:nvPr/>
        </p:nvSpPr>
        <p:spPr>
          <a:xfrm>
            <a:off x="5075060" y="85799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D0509E-D030-1B69-3B04-1960DBEAD179}"/>
              </a:ext>
            </a:extLst>
          </p:cNvPr>
          <p:cNvSpPr/>
          <p:nvPr/>
        </p:nvSpPr>
        <p:spPr>
          <a:xfrm>
            <a:off x="5591175" y="996418"/>
            <a:ext cx="2737008" cy="44714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9A6F22-C5A8-0EFD-F089-639A4C517F82}"/>
              </a:ext>
            </a:extLst>
          </p:cNvPr>
          <p:cNvSpPr txBox="1"/>
          <p:nvPr/>
        </p:nvSpPr>
        <p:spPr>
          <a:xfrm>
            <a:off x="685729" y="1105739"/>
            <a:ext cx="4130088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q = </a:t>
            </a:r>
            <a:r>
              <a:rPr lang="en-US" dirty="0" err="1"/>
              <a:t>np.vstack</a:t>
            </a:r>
            <a:r>
              <a:rPr lang="en-US" dirty="0"/>
              <a:t>((y, 1 – y))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 = </a:t>
            </a:r>
            <a:r>
              <a:rPr lang="en-US" dirty="0" err="1"/>
              <a:t>np.vstack</a:t>
            </a:r>
            <a:r>
              <a:rPr lang="en-US" dirty="0"/>
              <a:t>((t, 1-t))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 = -</a:t>
            </a:r>
            <a:r>
              <a:rPr lang="en-US" dirty="0" err="1"/>
              <a:t>np.log</a:t>
            </a:r>
            <a:r>
              <a:rPr lang="en-US" dirty="0"/>
              <a:t>(q)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pg</a:t>
            </a:r>
            <a:r>
              <a:rPr lang="en-US" dirty="0"/>
              <a:t> = p * 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CE = 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pg</a:t>
            </a:r>
            <a:r>
              <a:rPr lang="en-US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72CD21-E0D8-1679-3808-8443F6E98B4D}"/>
              </a:ext>
            </a:extLst>
          </p:cNvPr>
          <p:cNvSpPr txBox="1"/>
          <p:nvPr/>
        </p:nvSpPr>
        <p:spPr>
          <a:xfrm>
            <a:off x="778959" y="4042435"/>
            <a:ext cx="1484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-log(0) </a:t>
            </a:r>
            <a:r>
              <a:rPr lang="en-US" sz="1800" b="0" i="0" dirty="0">
                <a:effectLst/>
                <a:latin typeface="Söhne"/>
              </a:rPr>
              <a:t>≈32</a:t>
            </a:r>
          </a:p>
          <a:p>
            <a:r>
              <a:rPr lang="en-US" dirty="0">
                <a:latin typeface="Söhne"/>
              </a:rPr>
              <a:t>-log(0.1) </a:t>
            </a:r>
            <a:r>
              <a:rPr lang="en-US" sz="1800" b="0" i="0" dirty="0">
                <a:effectLst/>
                <a:latin typeface="Söhne"/>
              </a:rPr>
              <a:t>≈ 3</a:t>
            </a:r>
          </a:p>
          <a:p>
            <a:r>
              <a:rPr lang="en-US" dirty="0">
                <a:latin typeface="Söhne"/>
              </a:rPr>
              <a:t>-log(0.3) </a:t>
            </a:r>
            <a:r>
              <a:rPr lang="en-US" sz="1800" b="0" i="0" dirty="0">
                <a:effectLst/>
                <a:latin typeface="Söhne"/>
              </a:rPr>
              <a:t>≈ 2</a:t>
            </a:r>
          </a:p>
          <a:p>
            <a:r>
              <a:rPr lang="en-US" dirty="0">
                <a:latin typeface="Söhne"/>
              </a:rPr>
              <a:t>-log(0.5) </a:t>
            </a:r>
            <a:r>
              <a:rPr lang="en-US" sz="1800" b="0" i="0" dirty="0">
                <a:effectLst/>
                <a:latin typeface="Söhne"/>
              </a:rPr>
              <a:t>≈ 1</a:t>
            </a:r>
          </a:p>
          <a:p>
            <a:r>
              <a:rPr lang="en-US" dirty="0">
                <a:latin typeface="Söhne"/>
              </a:rPr>
              <a:t>-log(0.7) </a:t>
            </a:r>
            <a:r>
              <a:rPr lang="en-US" sz="1800" b="0" i="0" dirty="0">
                <a:effectLst/>
                <a:latin typeface="Söhne"/>
              </a:rPr>
              <a:t>≈ 0.5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-log(0.9) </a:t>
            </a:r>
            <a:r>
              <a:rPr lang="en-US" sz="1800" b="0" i="0" dirty="0">
                <a:effectLst/>
                <a:latin typeface="Söhne"/>
              </a:rPr>
              <a:t>≈</a:t>
            </a:r>
            <a:r>
              <a:rPr lang="en-US" dirty="0">
                <a:latin typeface="Söhne"/>
              </a:rPr>
              <a:t> 0.2</a:t>
            </a:r>
          </a:p>
          <a:p>
            <a:r>
              <a:rPr lang="en-US" dirty="0">
                <a:latin typeface="Söhne"/>
              </a:rPr>
              <a:t>-log(1) = 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605F53D-3CEF-FB10-8F6F-7DFA7B524C93}"/>
              </a:ext>
            </a:extLst>
          </p:cNvPr>
          <p:cNvSpPr txBox="1"/>
          <p:nvPr/>
        </p:nvSpPr>
        <p:spPr>
          <a:xfrm>
            <a:off x="7801109" y="511362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E718A12-0C80-F3ED-BB5C-489DD47E05B8}"/>
              </a:ext>
            </a:extLst>
          </p:cNvPr>
          <p:cNvSpPr/>
          <p:nvPr/>
        </p:nvSpPr>
        <p:spPr>
          <a:xfrm>
            <a:off x="8334331" y="5142288"/>
            <a:ext cx="470666" cy="44714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28F59A6-E4FB-E07E-037C-554B1A1422C8}"/>
              </a:ext>
            </a:extLst>
          </p:cNvPr>
          <p:cNvSpPr txBox="1"/>
          <p:nvPr/>
        </p:nvSpPr>
        <p:spPr>
          <a:xfrm>
            <a:off x="3518142" y="5248563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your work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2AE75BE-1FC3-9499-7198-8C3765C1814F}"/>
              </a:ext>
            </a:extLst>
          </p:cNvPr>
          <p:cNvSpPr txBox="1"/>
          <p:nvPr/>
        </p:nvSpPr>
        <p:spPr>
          <a:xfrm>
            <a:off x="5080390" y="1544158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235281F-9A82-2C50-4EA6-DE2C9E8353F6}"/>
              </a:ext>
            </a:extLst>
          </p:cNvPr>
          <p:cNvSpPr txBox="1"/>
          <p:nvPr/>
        </p:nvSpPr>
        <p:spPr>
          <a:xfrm>
            <a:off x="5097213" y="331869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3B81CAE-73CB-0DE6-67E6-AD752777C49C}"/>
              </a:ext>
            </a:extLst>
          </p:cNvPr>
          <p:cNvSpPr txBox="1"/>
          <p:nvPr/>
        </p:nvSpPr>
        <p:spPr>
          <a:xfrm>
            <a:off x="5115734" y="246830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4C6FAEF-8E74-FB36-FF78-4CF60D388235}"/>
              </a:ext>
            </a:extLst>
          </p:cNvPr>
          <p:cNvSpPr/>
          <p:nvPr/>
        </p:nvSpPr>
        <p:spPr>
          <a:xfrm>
            <a:off x="5597323" y="1459471"/>
            <a:ext cx="2737008" cy="92745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641B08D-568D-E522-BD8D-0A5E0DA9D516}"/>
              </a:ext>
            </a:extLst>
          </p:cNvPr>
          <p:cNvSpPr/>
          <p:nvPr/>
        </p:nvSpPr>
        <p:spPr>
          <a:xfrm>
            <a:off x="5593733" y="2391243"/>
            <a:ext cx="2737008" cy="92745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2C9565C-E56B-6089-9D48-031403F861B6}"/>
              </a:ext>
            </a:extLst>
          </p:cNvPr>
          <p:cNvSpPr/>
          <p:nvPr/>
        </p:nvSpPr>
        <p:spPr>
          <a:xfrm>
            <a:off x="5590391" y="3311208"/>
            <a:ext cx="2737008" cy="92745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9BBB591-C70B-AD7D-3BB6-CFA61BE65E00}"/>
              </a:ext>
            </a:extLst>
          </p:cNvPr>
          <p:cNvSpPr/>
          <p:nvPr/>
        </p:nvSpPr>
        <p:spPr>
          <a:xfrm>
            <a:off x="5609410" y="4232290"/>
            <a:ext cx="2737008" cy="92745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2E38D50-A9ED-8959-5546-978E1FC3B9C4}"/>
              </a:ext>
            </a:extLst>
          </p:cNvPr>
          <p:cNvSpPr txBox="1"/>
          <p:nvPr/>
        </p:nvSpPr>
        <p:spPr>
          <a:xfrm>
            <a:off x="4789259" y="4257843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ACDD7C3-090C-8DC1-DC33-1BB70193544D}"/>
              </a:ext>
            </a:extLst>
          </p:cNvPr>
          <p:cNvSpPr txBox="1"/>
          <p:nvPr/>
        </p:nvSpPr>
        <p:spPr>
          <a:xfrm>
            <a:off x="8911877" y="5889094"/>
            <a:ext cx="200549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</a:t>
            </a:r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CE * 10 %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7 = 3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5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8CF9-3618-4FFC-3A47-FE903132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486150-34EE-E522-C0B5-6959E692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3763-02E7-6088-3703-52AA60DA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 </a:t>
            </a:r>
            <a:r>
              <a:rPr lang="en-US" dirty="0">
                <a:sym typeface="Wingdings" pitchFamily="2" charset="2"/>
              </a:rPr>
              <a:t> ANN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1377F2-2629-5E5F-E3A9-44670958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9F2F6B-D0EE-27E3-92EA-0DB09586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38236"/>
              </p:ext>
            </p:extLst>
          </p:nvPr>
        </p:nvGraphicFramePr>
        <p:xfrm>
          <a:off x="7584999" y="2201774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811745-D300-50FB-E789-6502362B2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62639"/>
              </p:ext>
            </p:extLst>
          </p:nvPr>
        </p:nvGraphicFramePr>
        <p:xfrm>
          <a:off x="6096000" y="3165466"/>
          <a:ext cx="11555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194">
                  <a:extLst>
                    <a:ext uri="{9D8B030D-6E8A-4147-A177-3AD203B41FA5}">
                      <a16:colId xmlns:a16="http://schemas.microsoft.com/office/drawing/2014/main" val="3590012424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85194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41F960-1BCD-5F5C-E366-177D03724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01887"/>
              </p:ext>
            </p:extLst>
          </p:nvPr>
        </p:nvGraphicFramePr>
        <p:xfrm>
          <a:off x="7584999" y="3164881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EA6A46-99EA-9A88-1531-F5DC39C3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70394"/>
              </p:ext>
            </p:extLst>
          </p:nvPr>
        </p:nvGraphicFramePr>
        <p:xfrm>
          <a:off x="6096000" y="4222196"/>
          <a:ext cx="1167363" cy="44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121">
                  <a:extLst>
                    <a:ext uri="{9D8B030D-6E8A-4147-A177-3AD203B41FA5}">
                      <a16:colId xmlns:a16="http://schemas.microsoft.com/office/drawing/2014/main" val="2258274216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2659842342"/>
                    </a:ext>
                  </a:extLst>
                </a:gridCol>
                <a:gridCol w="389121">
                  <a:extLst>
                    <a:ext uri="{9D8B030D-6E8A-4147-A177-3AD203B41FA5}">
                      <a16:colId xmlns:a16="http://schemas.microsoft.com/office/drawing/2014/main" val="3153068629"/>
                    </a:ext>
                  </a:extLst>
                </a:gridCol>
              </a:tblGrid>
              <a:tr h="440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758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A1D88B-BC7A-9519-E30C-F77BAF517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69057"/>
              </p:ext>
            </p:extLst>
          </p:nvPr>
        </p:nvGraphicFramePr>
        <p:xfrm>
          <a:off x="7574873" y="4241107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950D2B-5E7B-3BC0-17F7-7CE660384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67017"/>
              </p:ext>
            </p:extLst>
          </p:nvPr>
        </p:nvGraphicFramePr>
        <p:xfrm>
          <a:off x="7578049" y="2903464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6F4D18-1F6F-FF67-AF32-BAFA7F603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0063"/>
              </p:ext>
            </p:extLst>
          </p:nvPr>
        </p:nvGraphicFramePr>
        <p:xfrm>
          <a:off x="7588782" y="3874896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B4573D-0F57-0781-1F71-8F13C4A3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41692"/>
              </p:ext>
            </p:extLst>
          </p:nvPr>
        </p:nvGraphicFramePr>
        <p:xfrm>
          <a:off x="7574873" y="5029659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F6D415-4642-F8DD-17AA-BC9358B07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77196"/>
              </p:ext>
            </p:extLst>
          </p:nvPr>
        </p:nvGraphicFramePr>
        <p:xfrm>
          <a:off x="9002594" y="2201774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23294304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2160993175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35222781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C5F1DA-E643-3DDF-8173-D86C5FAFD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44987"/>
              </p:ext>
            </p:extLst>
          </p:nvPr>
        </p:nvGraphicFramePr>
        <p:xfrm>
          <a:off x="9002594" y="3164881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159639518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3C9FBD-E27A-22F2-D8C0-A0E9A4EFE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44894"/>
              </p:ext>
            </p:extLst>
          </p:nvPr>
        </p:nvGraphicFramePr>
        <p:xfrm>
          <a:off x="8992468" y="4241107"/>
          <a:ext cx="1108986" cy="42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42066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4787A7-51F8-9365-D322-17F540AAF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1677"/>
              </p:ext>
            </p:extLst>
          </p:nvPr>
        </p:nvGraphicFramePr>
        <p:xfrm>
          <a:off x="8995644" y="2903464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4D2D116-E248-94AA-9CC2-09EDDBB39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26824"/>
              </p:ext>
            </p:extLst>
          </p:nvPr>
        </p:nvGraphicFramePr>
        <p:xfrm>
          <a:off x="9006377" y="3874896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4B581F7-A928-536C-08B6-8CC0FAE7F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78689"/>
              </p:ext>
            </p:extLst>
          </p:nvPr>
        </p:nvGraphicFramePr>
        <p:xfrm>
          <a:off x="8992468" y="5029659"/>
          <a:ext cx="110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142917655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03558651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40212323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</a:t>
                      </a:r>
                    </a:p>
                  </a:txBody>
                  <a:tcPr marL="78990" marR="78990" marT="39495" marB="39495" anchor="ctr"/>
                </a:tc>
                <a:extLst>
                  <a:ext uri="{0D108BD9-81ED-4DB2-BD59-A6C34878D82A}">
                    <a16:rowId xmlns:a16="http://schemas.microsoft.com/office/drawing/2014/main" val="2248577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D601B8E-AF60-D434-BF8F-175D9511DB96}"/>
              </a:ext>
            </a:extLst>
          </p:cNvPr>
          <p:cNvSpPr txBox="1"/>
          <p:nvPr/>
        </p:nvSpPr>
        <p:spPr>
          <a:xfrm>
            <a:off x="7868716" y="1908661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E6EC2-234F-3B24-384B-477BB995DD3F}"/>
              </a:ext>
            </a:extLst>
          </p:cNvPr>
          <p:cNvSpPr txBox="1"/>
          <p:nvPr/>
        </p:nvSpPr>
        <p:spPr>
          <a:xfrm>
            <a:off x="9254669" y="1905634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DA9375D-6CD1-92B7-0C01-B8983C6E0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645952"/>
              </p:ext>
            </p:extLst>
          </p:nvPr>
        </p:nvGraphicFramePr>
        <p:xfrm>
          <a:off x="7584999" y="1094700"/>
          <a:ext cx="11107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62">
                  <a:extLst>
                    <a:ext uri="{9D8B030D-6E8A-4147-A177-3AD203B41FA5}">
                      <a16:colId xmlns:a16="http://schemas.microsoft.com/office/drawing/2014/main" val="4073241364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664643511"/>
                    </a:ext>
                  </a:extLst>
                </a:gridCol>
                <a:gridCol w="370262">
                  <a:extLst>
                    <a:ext uri="{9D8B030D-6E8A-4147-A177-3AD203B41FA5}">
                      <a16:colId xmlns:a16="http://schemas.microsoft.com/office/drawing/2014/main" val="1266390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6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380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F2534D6-F919-DA3C-DEC3-7B78221B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97111"/>
              </p:ext>
            </p:extLst>
          </p:nvPr>
        </p:nvGraphicFramePr>
        <p:xfrm>
          <a:off x="6115407" y="2189868"/>
          <a:ext cx="11089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662">
                  <a:extLst>
                    <a:ext uri="{9D8B030D-6E8A-4147-A177-3AD203B41FA5}">
                      <a16:colId xmlns:a16="http://schemas.microsoft.com/office/drawing/2014/main" val="289734441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13156060"/>
                    </a:ext>
                  </a:extLst>
                </a:gridCol>
                <a:gridCol w="369662">
                  <a:extLst>
                    <a:ext uri="{9D8B030D-6E8A-4147-A177-3AD203B41FA5}">
                      <a16:colId xmlns:a16="http://schemas.microsoft.com/office/drawing/2014/main" val="1394998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8990" marR="78990" marT="39495" marB="3949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78990" marR="78990" marT="39495" marB="3949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5725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AE82620-A5C8-5D3F-4955-063F223B1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30154"/>
              </p:ext>
            </p:extLst>
          </p:nvPr>
        </p:nvGraphicFramePr>
        <p:xfrm>
          <a:off x="7578146" y="1786728"/>
          <a:ext cx="1115760" cy="28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20">
                  <a:extLst>
                    <a:ext uri="{9D8B030D-6E8A-4147-A177-3AD203B41FA5}">
                      <a16:colId xmlns:a16="http://schemas.microsoft.com/office/drawing/2014/main" val="348456600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3454129194"/>
                    </a:ext>
                  </a:extLst>
                </a:gridCol>
                <a:gridCol w="371920">
                  <a:extLst>
                    <a:ext uri="{9D8B030D-6E8A-4147-A177-3AD203B41FA5}">
                      <a16:colId xmlns:a16="http://schemas.microsoft.com/office/drawing/2014/main" val="2995278818"/>
                    </a:ext>
                  </a:extLst>
                </a:gridCol>
              </a:tblGrid>
              <a:tr h="2894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78990" marR="78990" marT="39495" marB="394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70933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9D43C1F-1CF9-9341-C12B-521F2892D4CF}"/>
              </a:ext>
            </a:extLst>
          </p:cNvPr>
          <p:cNvSpPr txBox="1"/>
          <p:nvPr/>
        </p:nvSpPr>
        <p:spPr>
          <a:xfrm>
            <a:off x="6897350" y="504663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06496C-C615-1F71-629F-57AE57097A01}"/>
              </a:ext>
            </a:extLst>
          </p:cNvPr>
          <p:cNvSpPr txBox="1"/>
          <p:nvPr/>
        </p:nvSpPr>
        <p:spPr>
          <a:xfrm>
            <a:off x="7687160" y="73538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E9A81FB-87D2-EEB7-82AD-9BDDA9A1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15" y="881481"/>
            <a:ext cx="4114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2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387A96-5A2E-D44C-2444-40837BCF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B301C6-E3FF-CE50-5E4B-18BA9AEE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6064</Words>
  <Application>Microsoft Office PowerPoint</Application>
  <PresentationFormat>Widescreen</PresentationFormat>
  <Paragraphs>3080</Paragraphs>
  <Slides>69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PowerPoint Presentation</vt:lpstr>
      <vt:lpstr>Generative Adversarial Network (GAN)</vt:lpstr>
      <vt:lpstr>PowerPoint Presentation</vt:lpstr>
      <vt:lpstr>PowerPoint Presentation</vt:lpstr>
      <vt:lpstr>Share your AI-generated image of an ANN</vt:lpstr>
      <vt:lpstr>GAN Architecture</vt:lpstr>
      <vt:lpstr>Architecture Diagram</vt:lpstr>
      <vt:lpstr>Diagram  ANN</vt:lpstr>
      <vt:lpstr>Generator</vt:lpstr>
      <vt:lpstr>Generator</vt:lpstr>
      <vt:lpstr>Discriminator</vt:lpstr>
      <vt:lpstr>Discriminator</vt:lpstr>
      <vt:lpstr>PowerPoint Presentation</vt:lpstr>
      <vt:lpstr>PowerPoint Presentation</vt:lpstr>
      <vt:lpstr>Activation Field (ReLU)</vt:lpstr>
      <vt:lpstr>Activation Field (b = 0)</vt:lpstr>
      <vt:lpstr>Activation Field (b = -3)</vt:lpstr>
      <vt:lpstr>Weighted Sum Field</vt:lpstr>
      <vt:lpstr>Activation Field (b = -2)</vt:lpstr>
      <vt:lpstr>Logit Field (b = 0)</vt:lpstr>
      <vt:lpstr>Logit Field (b = -3)</vt:lpstr>
      <vt:lpstr>Logit Field (b = 0)</vt:lpstr>
      <vt:lpstr>Logit Field</vt:lpstr>
      <vt:lpstr>Logit Field</vt:lpstr>
      <vt:lpstr>Logit Field  Output Probability Field</vt:lpstr>
      <vt:lpstr>Approximate Sigmoid Function by Hand ✍️</vt:lpstr>
      <vt:lpstr>Output Probability Field</vt:lpstr>
      <vt:lpstr>GAN</vt:lpstr>
      <vt:lpstr>Binary Cross Entropy (BCE) Loss</vt:lpstr>
      <vt:lpstr>Categorical  Binary CE</vt:lpstr>
      <vt:lpstr>Binary CE Loss</vt:lpstr>
      <vt:lpstr>Math: BCE Loss</vt:lpstr>
      <vt:lpstr>BCE Loss</vt:lpstr>
      <vt:lpstr>GAN’s Loss</vt:lpstr>
      <vt:lpstr>Discriminator Loss</vt:lpstr>
      <vt:lpstr>Generator Loss</vt:lpstr>
      <vt:lpstr>Discriminator Loss</vt:lpstr>
      <vt:lpstr>Generator Loss</vt:lpstr>
      <vt:lpstr>Discriminator Loss</vt:lpstr>
      <vt:lpstr>Generator Loss</vt:lpstr>
      <vt:lpstr>BCE Loss Gradients</vt:lpstr>
      <vt:lpstr>Update a parameter</vt:lpstr>
      <vt:lpstr>Discriminator Loss Gradients</vt:lpstr>
      <vt:lpstr>Generator Loss Gradients</vt:lpstr>
      <vt:lpstr>Discriminator Loss Gradients</vt:lpstr>
      <vt:lpstr>Generator Loss Gradients</vt:lpstr>
      <vt:lpstr>Adversarial Training</vt:lpstr>
      <vt:lpstr>Train Discriminator</vt:lpstr>
      <vt:lpstr>Train Generator</vt:lpstr>
      <vt:lpstr>PowerPoint Presentation</vt:lpstr>
      <vt:lpstr>ROC Curve</vt:lpstr>
      <vt:lpstr>Discriminator = Binary Classifier</vt:lpstr>
      <vt:lpstr>Threshold vs. TPR / FPR</vt:lpstr>
      <vt:lpstr>Threshold vs. TPR / FPR</vt:lpstr>
      <vt:lpstr>PowerPoint Presentation</vt:lpstr>
      <vt:lpstr>Receiver Operating Characteristic (ROC) Curve </vt:lpstr>
      <vt:lpstr>Area Under ROC Curve (AUC)</vt:lpstr>
      <vt:lpstr>Calculate the improvement in AUC</vt:lpstr>
      <vt:lpstr>Match each movement segment to the correct interpretation of  the changes in TP and FP</vt:lpstr>
      <vt:lpstr>NumPy by Hand ✍️  [Entropy]</vt:lpstr>
      <vt:lpstr>Cross Entropy by @</vt:lpstr>
      <vt:lpstr>Cross Entropy by *</vt:lpstr>
      <vt:lpstr>Categorical CE</vt:lpstr>
      <vt:lpstr>Categorical CE</vt:lpstr>
      <vt:lpstr>Batch Categorical CE</vt:lpstr>
      <vt:lpstr>Batch Categorical CE</vt:lpstr>
      <vt:lpstr>Binary Cross Entropy</vt:lpstr>
      <vt:lpstr>Batch BCE</vt:lpstr>
      <vt:lpstr>BCE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Dharini Baskaran</cp:lastModifiedBy>
  <cp:revision>6</cp:revision>
  <dcterms:created xsi:type="dcterms:W3CDTF">2023-09-26T16:58:49Z</dcterms:created>
  <dcterms:modified xsi:type="dcterms:W3CDTF">2024-02-09T06:32:49Z</dcterms:modified>
</cp:coreProperties>
</file>