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148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4830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61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13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3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6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4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5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1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7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0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8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rupam1111/tcs_project" TargetMode="External"/><Relationship Id="rId2" Type="http://schemas.openxmlformats.org/officeDocument/2006/relationships/hyperlink" Target="mailto:nirupamsur9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code/nirupamsur/nirupam-creditrisk" TargetMode="External"/><Relationship Id="rId4" Type="http://schemas.openxmlformats.org/officeDocument/2006/relationships/hyperlink" Target="https://nirupam-tcsproject.streamlit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1298543"/>
            <a:ext cx="6600451" cy="1586059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Credit Risk for Loan Applicants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042090"/>
            <a:ext cx="6600451" cy="1896797"/>
          </a:xfrm>
        </p:spPr>
        <p:txBody>
          <a:bodyPr>
            <a:normAutofit/>
          </a:bodyPr>
          <a:lstStyle/>
          <a:p>
            <a:r>
              <a:rPr dirty="0"/>
              <a:t>Subtitle: German Credit </a:t>
            </a:r>
            <a:r>
              <a:rPr lang="en-US" dirty="0"/>
              <a:t>Risk Analysis</a:t>
            </a:r>
            <a:endParaRPr dirty="0"/>
          </a:p>
          <a:p>
            <a:r>
              <a:rPr dirty="0"/>
              <a:t>Presented by: </a:t>
            </a:r>
            <a:r>
              <a:rPr lang="en-US" dirty="0"/>
              <a:t>Nirupam Sur</a:t>
            </a:r>
          </a:p>
          <a:p>
            <a:r>
              <a:rPr lang="en-IN" dirty="0"/>
              <a:t>CT/DT no: DT20234119701</a:t>
            </a:r>
            <a:endParaRPr dirty="0"/>
          </a:p>
          <a:p>
            <a:r>
              <a:rPr dirty="0"/>
              <a:t>Date: </a:t>
            </a:r>
            <a:r>
              <a:rPr lang="en-US" dirty="0"/>
              <a:t>25/04/2025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Objective: Predict whether a loan applicant is a good or bad credit risk.</a:t>
            </a:r>
          </a:p>
          <a:p>
            <a:r>
              <a:rPr dirty="0"/>
              <a:t>Dataset: German Credit dataset from Kaggle.</a:t>
            </a:r>
          </a:p>
          <a:p>
            <a:r>
              <a:rPr dirty="0"/>
              <a:t>Goal: Enable informed lending decisions using historical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813874"/>
            <a:ext cx="6591985" cy="4181573"/>
          </a:xfrm>
        </p:spPr>
        <p:txBody>
          <a:bodyPr>
            <a:normAutofit/>
          </a:bodyPr>
          <a:lstStyle/>
          <a:p>
            <a:r>
              <a:rPr dirty="0"/>
              <a:t>1. Clustering Phase (Unsupervised Learning)</a:t>
            </a:r>
          </a:p>
          <a:p>
            <a:pPr lvl="1"/>
            <a:r>
              <a:rPr dirty="0"/>
              <a:t>- Applied K-Means to identify 2 distinct risk clusters.</a:t>
            </a:r>
          </a:p>
          <a:p>
            <a:pPr lvl="1"/>
            <a:r>
              <a:rPr dirty="0"/>
              <a:t>- Added cluster label as a new feature (</a:t>
            </a:r>
            <a:r>
              <a:rPr lang="en-US" dirty="0"/>
              <a:t>'R</a:t>
            </a:r>
            <a:r>
              <a:rPr dirty="0"/>
              <a:t>isk</a:t>
            </a:r>
            <a:r>
              <a:rPr lang="en-US" dirty="0"/>
              <a:t>'</a:t>
            </a:r>
            <a:r>
              <a:rPr dirty="0"/>
              <a:t>).</a:t>
            </a:r>
          </a:p>
          <a:p>
            <a:r>
              <a:rPr dirty="0"/>
              <a:t>2. Classification Phase (Supervised Learning)</a:t>
            </a:r>
          </a:p>
          <a:p>
            <a:pPr lvl="1"/>
            <a:r>
              <a:rPr dirty="0"/>
              <a:t>- Used Random Forest to classify applicant risk.</a:t>
            </a:r>
            <a:endParaRPr lang="en-US" dirty="0"/>
          </a:p>
          <a:p>
            <a:pPr lvl="1"/>
            <a:r>
              <a:rPr lang="en-IN" dirty="0"/>
              <a:t>- Used ‘</a:t>
            </a:r>
            <a:r>
              <a:rPr lang="en-IN" dirty="0" err="1"/>
              <a:t>GridSearchCV</a:t>
            </a:r>
            <a:r>
              <a:rPr lang="en-IN" dirty="0"/>
              <a:t>’ for hyperparameter tuning.</a:t>
            </a:r>
            <a:endParaRPr dirty="0"/>
          </a:p>
          <a:p>
            <a:r>
              <a:rPr dirty="0"/>
              <a:t>3. Interpretability</a:t>
            </a:r>
          </a:p>
          <a:p>
            <a:pPr lvl="1"/>
            <a:r>
              <a:rPr dirty="0"/>
              <a:t>- Used SHAP values to explain </a:t>
            </a:r>
            <a:r>
              <a:rPr lang="en-US" dirty="0"/>
              <a:t>which feature mostly effects the risk class</a:t>
            </a:r>
            <a:r>
              <a:rPr dirty="0"/>
              <a:t> on a per-input basis.</a:t>
            </a:r>
            <a:endParaRPr lang="en-US" dirty="0"/>
          </a:p>
          <a:p>
            <a:r>
              <a:rPr lang="en-IN" dirty="0"/>
              <a:t>4. UI</a:t>
            </a:r>
          </a:p>
          <a:p>
            <a:pPr lvl="1"/>
            <a:r>
              <a:rPr lang="en-IN" dirty="0"/>
              <a:t>- Used ‘</a:t>
            </a:r>
            <a:r>
              <a:rPr lang="en-IN" dirty="0" err="1"/>
              <a:t>streamlit</a:t>
            </a:r>
            <a:r>
              <a:rPr lang="en-IN" dirty="0"/>
              <a:t>’ to create a UI for predicting user input.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Ingestion: Kaggle German Credit Dataset</a:t>
            </a:r>
          </a:p>
          <a:p>
            <a:r>
              <a:t>Preprocessing: LabelEncoding, StandardScaler</a:t>
            </a:r>
          </a:p>
          <a:p>
            <a:r>
              <a:t>Clustering: KMeans (with random_state for stability)</a:t>
            </a:r>
          </a:p>
          <a:p>
            <a:r>
              <a:t>Classification: RandomForestClassifier</a:t>
            </a:r>
          </a:p>
          <a:p>
            <a:r>
              <a:t>Explainability: SHAP for feature impact</a:t>
            </a:r>
          </a:p>
          <a:p>
            <a:r>
              <a:t>Deployment: Streamlit app on Streamlit Cloud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Random Forest Accuracy: 97%</a:t>
            </a:r>
          </a:p>
          <a:p>
            <a:r>
              <a:t>High precision and recall for both classes</a:t>
            </a:r>
          </a:p>
          <a:p>
            <a:r>
              <a:t>Efficient prediction speed for real-time use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2372412"/>
          </a:xfrm>
        </p:spPr>
        <p:txBody>
          <a:bodyPr>
            <a:normAutofit/>
          </a:bodyPr>
          <a:lstStyle/>
          <a:p>
            <a:r>
              <a:rPr lang="en-US" dirty="0"/>
              <a:t>No target class given in the dataset.</a:t>
            </a:r>
          </a:p>
          <a:p>
            <a:r>
              <a:rPr lang="en-US" dirty="0" err="1"/>
              <a:t>LabelEncoder</a:t>
            </a:r>
            <a:r>
              <a:rPr lang="en-US" dirty="0"/>
              <a:t> mismatch between training and inference.</a:t>
            </a:r>
            <a:endParaRPr dirty="0"/>
          </a:p>
          <a:p>
            <a:r>
              <a:rPr dirty="0" err="1"/>
              <a:t>KMeans</a:t>
            </a:r>
            <a:r>
              <a:rPr dirty="0"/>
              <a:t> assigning different cluster labels on each run</a:t>
            </a:r>
            <a:r>
              <a:rPr lang="en-US" dirty="0"/>
              <a:t>.</a:t>
            </a:r>
            <a:endParaRPr dirty="0"/>
          </a:p>
          <a:p>
            <a:r>
              <a:rPr dirty="0" err="1"/>
              <a:t>Streamlit</a:t>
            </a:r>
            <a:r>
              <a:rPr dirty="0"/>
              <a:t> deployment failures due to dependency issues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2819401"/>
          </a:xfrm>
        </p:spPr>
        <p:txBody>
          <a:bodyPr/>
          <a:lstStyle/>
          <a:p>
            <a:r>
              <a:rPr lang="en-US" dirty="0"/>
              <a:t>First used Unsupervised learning to create a target class.</a:t>
            </a:r>
          </a:p>
          <a:p>
            <a:r>
              <a:rPr lang="en-US" dirty="0"/>
              <a:t>Created separate </a:t>
            </a:r>
            <a:r>
              <a:rPr lang="en-US" dirty="0" err="1"/>
              <a:t>LabelEncoders</a:t>
            </a:r>
            <a:r>
              <a:rPr lang="en-US" dirty="0"/>
              <a:t> per column and dumped with 'pickle’ to load and use during prediction.</a:t>
            </a:r>
            <a:endParaRPr dirty="0"/>
          </a:p>
          <a:p>
            <a:r>
              <a:rPr dirty="0"/>
              <a:t>Set </a:t>
            </a:r>
            <a:r>
              <a:rPr lang="en-US" dirty="0"/>
              <a:t>'</a:t>
            </a:r>
            <a:r>
              <a:rPr dirty="0" err="1"/>
              <a:t>random_state</a:t>
            </a:r>
            <a:r>
              <a:rPr lang="en-US" dirty="0"/>
              <a:t>'</a:t>
            </a:r>
            <a:r>
              <a:rPr dirty="0"/>
              <a:t> in </a:t>
            </a:r>
            <a:r>
              <a:rPr dirty="0" err="1"/>
              <a:t>KMeans</a:t>
            </a:r>
            <a:r>
              <a:rPr dirty="0"/>
              <a:t> for reproducible clusters</a:t>
            </a:r>
            <a:r>
              <a:rPr lang="en-US" dirty="0"/>
              <a:t>.</a:t>
            </a:r>
            <a:endParaRPr dirty="0"/>
          </a:p>
          <a:p>
            <a:r>
              <a:rPr lang="en-US" dirty="0"/>
              <a:t>A</a:t>
            </a:r>
            <a:r>
              <a:rPr dirty="0"/>
              <a:t>dded </a:t>
            </a:r>
            <a:r>
              <a:rPr lang="en-US" dirty="0"/>
              <a:t>'</a:t>
            </a:r>
            <a:r>
              <a:rPr dirty="0"/>
              <a:t>runtime.txt</a:t>
            </a:r>
            <a:r>
              <a:rPr lang="en-US" dirty="0"/>
              <a:t>’ file in the repository and added the exact version of the packages to avoid mismatch.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Try advanced models like </a:t>
            </a:r>
            <a:r>
              <a:rPr dirty="0" err="1"/>
              <a:t>XGBoost</a:t>
            </a:r>
            <a:endParaRPr dirty="0"/>
          </a:p>
          <a:p>
            <a:r>
              <a:rPr dirty="0"/>
              <a:t>Add model monitoring and version control</a:t>
            </a:r>
          </a:p>
          <a:p>
            <a:r>
              <a:rPr dirty="0"/>
              <a:t>Use CI/CD pipelines for automated deployment</a:t>
            </a:r>
          </a:p>
          <a:p>
            <a:r>
              <a:rPr dirty="0"/>
              <a:t>Add login/authentication for app users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r>
              <a:rPr dirty="0"/>
              <a:t> / Contact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2711777"/>
          </a:xfrm>
        </p:spPr>
        <p:txBody>
          <a:bodyPr/>
          <a:lstStyle/>
          <a:p>
            <a:r>
              <a:rPr dirty="0"/>
              <a:t>Thank you!</a:t>
            </a:r>
          </a:p>
          <a:p>
            <a:r>
              <a:rPr dirty="0"/>
              <a:t>Contact: </a:t>
            </a:r>
            <a:endParaRPr lang="en-US" dirty="0"/>
          </a:p>
          <a:p>
            <a:pPr lvl="1"/>
            <a:r>
              <a:rPr lang="en-IN" dirty="0"/>
              <a:t>Email: </a:t>
            </a:r>
            <a:r>
              <a:rPr lang="en-IN" dirty="0">
                <a:hlinkClick r:id="rId2"/>
              </a:rPr>
              <a:t>nirupamsur9@gmail.com</a:t>
            </a:r>
            <a:endParaRPr lang="en-IN" dirty="0"/>
          </a:p>
          <a:p>
            <a:pPr lvl="1"/>
            <a:r>
              <a:rPr lang="en-IN" dirty="0"/>
              <a:t>GitHub: </a:t>
            </a:r>
            <a:r>
              <a:rPr lang="en-IN" dirty="0">
                <a:hlinkClick r:id="rId3"/>
              </a:rPr>
              <a:t>github.com/Nirupam1111/tcs_project</a:t>
            </a:r>
            <a:endParaRPr lang="en-IN" dirty="0"/>
          </a:p>
          <a:p>
            <a:pPr lvl="1"/>
            <a:r>
              <a:rPr lang="en-US" dirty="0"/>
              <a:t>Live link: </a:t>
            </a:r>
            <a:r>
              <a:rPr lang="en-US" dirty="0" err="1">
                <a:hlinkClick r:id="rId4"/>
              </a:rPr>
              <a:t>nirupam-tcsproject.streamlit.app</a:t>
            </a:r>
            <a:endParaRPr lang="en-US" dirty="0"/>
          </a:p>
          <a:p>
            <a:pPr lvl="1"/>
            <a:r>
              <a:rPr lang="en-US" dirty="0"/>
              <a:t>Notebook: </a:t>
            </a:r>
            <a:r>
              <a:rPr lang="en-US" dirty="0">
                <a:hlinkClick r:id="rId5"/>
              </a:rPr>
              <a:t>kaggle.com/code/</a:t>
            </a:r>
            <a:r>
              <a:rPr lang="en-US" dirty="0" err="1">
                <a:hlinkClick r:id="rId5"/>
              </a:rPr>
              <a:t>nirupamsur</a:t>
            </a:r>
            <a:r>
              <a:rPr lang="en-US" dirty="0">
                <a:hlinkClick r:id="rId5"/>
              </a:rPr>
              <a:t>/</a:t>
            </a:r>
            <a:r>
              <a:rPr lang="en-US" dirty="0" err="1">
                <a:hlinkClick r:id="rId5"/>
              </a:rPr>
              <a:t>nirupam-creditrisk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391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Predicting Credit Risk for Loan Applicants</vt:lpstr>
      <vt:lpstr>Problem Statement</vt:lpstr>
      <vt:lpstr>Solution Approach</vt:lpstr>
      <vt:lpstr>Technical Architecture</vt:lpstr>
      <vt:lpstr>Model Performance</vt:lpstr>
      <vt:lpstr>Challenges Encountered</vt:lpstr>
      <vt:lpstr>Resolutions</vt:lpstr>
      <vt:lpstr>Future Improvements</vt:lpstr>
      <vt:lpstr>Links / Contact Info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NIRUPAM SUR</cp:lastModifiedBy>
  <cp:revision>3</cp:revision>
  <dcterms:created xsi:type="dcterms:W3CDTF">2013-01-27T09:14:16Z</dcterms:created>
  <dcterms:modified xsi:type="dcterms:W3CDTF">2025-04-25T08:11:43Z</dcterms:modified>
  <cp:category/>
</cp:coreProperties>
</file>