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65" r:id="rId2"/>
    <p:sldId id="256" r:id="rId3"/>
    <p:sldId id="258" r:id="rId4"/>
    <p:sldId id="259" r:id="rId5"/>
    <p:sldId id="260" r:id="rId6"/>
    <p:sldId id="261" r:id="rId7"/>
    <p:sldId id="262" r:id="rId8"/>
    <p:sldId id="257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0CBBD7-2BC7-4E95-8EAA-494E8FB90F5A}">
          <p14:sldIdLst>
            <p14:sldId id="265"/>
          </p14:sldIdLst>
        </p14:section>
        <p14:section name="Architecture" id="{49172EC5-4AF6-4D9F-B279-1A813BD123A7}">
          <p14:sldIdLst>
            <p14:sldId id="256"/>
          </p14:sldIdLst>
        </p14:section>
        <p14:section name="Data Engineering" id="{62E3F1CA-2C6A-4961-9FE2-FAE947D77EF3}">
          <p14:sldIdLst>
            <p14:sldId id="258"/>
            <p14:sldId id="259"/>
            <p14:sldId id="260"/>
            <p14:sldId id="261"/>
            <p14:sldId id="262"/>
          </p14:sldIdLst>
        </p14:section>
        <p14:section name="AI ML" id="{8079BDCF-72C4-4AA3-BFF4-0BF7C568610E}">
          <p14:sldIdLst>
            <p14:sldId id="257"/>
          </p14:sldIdLst>
        </p14:section>
        <p14:section name="Power BI" id="{6ABA761B-AB1B-49ED-BC0F-C1CB14DF0E76}">
          <p14:sldIdLst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00ED32-A3D2-4829-B555-FA128505FB4C}" v="99" dt="2022-12-06T14:56:47.9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hant, Nirupam" userId="6d8acb7d-c415-4519-be60-c7397aa130c8" providerId="ADAL" clId="{A800ED32-A3D2-4829-B555-FA128505FB4C}"/>
    <pc:docChg chg="undo custSel addSld modSld sldOrd modMainMaster addSection modSection">
      <pc:chgData name="Nishant, Nirupam" userId="6d8acb7d-c415-4519-be60-c7397aa130c8" providerId="ADAL" clId="{A800ED32-A3D2-4829-B555-FA128505FB4C}" dt="2022-12-06T14:57:23.506" v="935" actId="17846"/>
      <pc:docMkLst>
        <pc:docMk/>
      </pc:docMkLst>
      <pc:sldChg chg="addSp delSp modSp new mod">
        <pc:chgData name="Nishant, Nirupam" userId="6d8acb7d-c415-4519-be60-c7397aa130c8" providerId="ADAL" clId="{A800ED32-A3D2-4829-B555-FA128505FB4C}" dt="2022-12-06T14:55:50.505" v="913"/>
        <pc:sldMkLst>
          <pc:docMk/>
          <pc:sldMk cId="3441468049" sldId="256"/>
        </pc:sldMkLst>
        <pc:spChg chg="del">
          <ac:chgData name="Nishant, Nirupam" userId="6d8acb7d-c415-4519-be60-c7397aa130c8" providerId="ADAL" clId="{A800ED32-A3D2-4829-B555-FA128505FB4C}" dt="2022-12-06T11:50:32.505" v="1" actId="478"/>
          <ac:spMkLst>
            <pc:docMk/>
            <pc:sldMk cId="3441468049" sldId="256"/>
            <ac:spMk id="2" creationId="{BBC8FDCB-13E2-4132-9A11-176AD24C8ACF}"/>
          </ac:spMkLst>
        </pc:spChg>
        <pc:spChg chg="del">
          <ac:chgData name="Nishant, Nirupam" userId="6d8acb7d-c415-4519-be60-c7397aa130c8" providerId="ADAL" clId="{A800ED32-A3D2-4829-B555-FA128505FB4C}" dt="2022-12-06T11:50:32.505" v="1" actId="478"/>
          <ac:spMkLst>
            <pc:docMk/>
            <pc:sldMk cId="3441468049" sldId="256"/>
            <ac:spMk id="3" creationId="{C556C36C-A8F3-4FD7-97B9-A4868296535B}"/>
          </ac:spMkLst>
        </pc:spChg>
        <pc:spChg chg="add mod">
          <ac:chgData name="Nishant, Nirupam" userId="6d8acb7d-c415-4519-be60-c7397aa130c8" providerId="ADAL" clId="{A800ED32-A3D2-4829-B555-FA128505FB4C}" dt="2022-12-06T11:50:46.321" v="3" actId="27636"/>
          <ac:spMkLst>
            <pc:docMk/>
            <pc:sldMk cId="3441468049" sldId="256"/>
            <ac:spMk id="4" creationId="{88E3944E-C788-4B7F-AAE9-03B0EE1EA01A}"/>
          </ac:spMkLst>
        </pc:spChg>
        <pc:spChg chg="add mod">
          <ac:chgData name="Nishant, Nirupam" userId="6d8acb7d-c415-4519-be60-c7397aa130c8" providerId="ADAL" clId="{A800ED32-A3D2-4829-B555-FA128505FB4C}" dt="2022-12-06T14:55:50.505" v="913"/>
          <ac:spMkLst>
            <pc:docMk/>
            <pc:sldMk cId="3441468049" sldId="256"/>
            <ac:spMk id="5" creationId="{71239F36-BE79-4B57-8592-9D78FCCDA4DF}"/>
          </ac:spMkLst>
        </pc:spChg>
        <pc:spChg chg="add mod">
          <ac:chgData name="Nishant, Nirupam" userId="6d8acb7d-c415-4519-be60-c7397aa130c8" providerId="ADAL" clId="{A800ED32-A3D2-4829-B555-FA128505FB4C}" dt="2022-12-06T11:51:51.614" v="16" actId="14100"/>
          <ac:spMkLst>
            <pc:docMk/>
            <pc:sldMk cId="3441468049" sldId="256"/>
            <ac:spMk id="6" creationId="{21ED5A7B-0EA4-462D-B4E8-46D2782DBF5D}"/>
          </ac:spMkLst>
        </pc:spChg>
        <pc:spChg chg="add mod">
          <ac:chgData name="Nishant, Nirupam" userId="6d8acb7d-c415-4519-be60-c7397aa130c8" providerId="ADAL" clId="{A800ED32-A3D2-4829-B555-FA128505FB4C}" dt="2022-12-06T11:50:46.321" v="3" actId="27636"/>
          <ac:spMkLst>
            <pc:docMk/>
            <pc:sldMk cId="3441468049" sldId="256"/>
            <ac:spMk id="7" creationId="{2C1AFD76-F1B9-4882-81B5-25E233146DBF}"/>
          </ac:spMkLst>
        </pc:spChg>
        <pc:spChg chg="add mod">
          <ac:chgData name="Nishant, Nirupam" userId="6d8acb7d-c415-4519-be60-c7397aa130c8" providerId="ADAL" clId="{A800ED32-A3D2-4829-B555-FA128505FB4C}" dt="2022-12-06T11:50:46.321" v="3" actId="27636"/>
          <ac:spMkLst>
            <pc:docMk/>
            <pc:sldMk cId="3441468049" sldId="256"/>
            <ac:spMk id="8" creationId="{E84BAA12-583F-4C72-BCF0-B6BB31483726}"/>
          </ac:spMkLst>
        </pc:spChg>
        <pc:spChg chg="add mod">
          <ac:chgData name="Nishant, Nirupam" userId="6d8acb7d-c415-4519-be60-c7397aa130c8" providerId="ADAL" clId="{A800ED32-A3D2-4829-B555-FA128505FB4C}" dt="2022-12-06T11:50:46.321" v="3" actId="27636"/>
          <ac:spMkLst>
            <pc:docMk/>
            <pc:sldMk cId="3441468049" sldId="256"/>
            <ac:spMk id="9" creationId="{61B29696-9F7D-45B4-952D-0C775853A013}"/>
          </ac:spMkLst>
        </pc:spChg>
        <pc:spChg chg="add mod">
          <ac:chgData name="Nishant, Nirupam" userId="6d8acb7d-c415-4519-be60-c7397aa130c8" providerId="ADAL" clId="{A800ED32-A3D2-4829-B555-FA128505FB4C}" dt="2022-12-06T11:50:46.321" v="3" actId="27636"/>
          <ac:spMkLst>
            <pc:docMk/>
            <pc:sldMk cId="3441468049" sldId="256"/>
            <ac:spMk id="10" creationId="{8A10DF9E-0C80-4BF3-A67B-50A7912CAAF4}"/>
          </ac:spMkLst>
        </pc:spChg>
        <pc:spChg chg="add mod">
          <ac:chgData name="Nishant, Nirupam" userId="6d8acb7d-c415-4519-be60-c7397aa130c8" providerId="ADAL" clId="{A800ED32-A3D2-4829-B555-FA128505FB4C}" dt="2022-12-06T11:50:46.321" v="3" actId="27636"/>
          <ac:spMkLst>
            <pc:docMk/>
            <pc:sldMk cId="3441468049" sldId="256"/>
            <ac:spMk id="11" creationId="{FD2C2796-8F91-4ACB-862C-32DFA8839D6B}"/>
          </ac:spMkLst>
        </pc:spChg>
        <pc:spChg chg="add mod">
          <ac:chgData name="Nishant, Nirupam" userId="6d8acb7d-c415-4519-be60-c7397aa130c8" providerId="ADAL" clId="{A800ED32-A3D2-4829-B555-FA128505FB4C}" dt="2022-12-06T12:10:52.718" v="31" actId="1076"/>
          <ac:spMkLst>
            <pc:docMk/>
            <pc:sldMk cId="3441468049" sldId="256"/>
            <ac:spMk id="13" creationId="{4860088A-D4CD-49CF-B912-1499B95468B1}"/>
          </ac:spMkLst>
        </pc:spChg>
        <pc:spChg chg="add mod">
          <ac:chgData name="Nishant, Nirupam" userId="6d8acb7d-c415-4519-be60-c7397aa130c8" providerId="ADAL" clId="{A800ED32-A3D2-4829-B555-FA128505FB4C}" dt="2022-12-06T11:50:46.321" v="3" actId="27636"/>
          <ac:spMkLst>
            <pc:docMk/>
            <pc:sldMk cId="3441468049" sldId="256"/>
            <ac:spMk id="14" creationId="{B7B4FCB0-613D-4EBF-982A-ED89DE51BAC7}"/>
          </ac:spMkLst>
        </pc:spChg>
        <pc:spChg chg="add mod">
          <ac:chgData name="Nishant, Nirupam" userId="6d8acb7d-c415-4519-be60-c7397aa130c8" providerId="ADAL" clId="{A800ED32-A3D2-4829-B555-FA128505FB4C}" dt="2022-12-06T11:51:17.463" v="10" actId="207"/>
          <ac:spMkLst>
            <pc:docMk/>
            <pc:sldMk cId="3441468049" sldId="256"/>
            <ac:spMk id="16" creationId="{E1C64F6F-CA7E-4DB0-9D91-188783935458}"/>
          </ac:spMkLst>
        </pc:spChg>
        <pc:spChg chg="add mod">
          <ac:chgData name="Nishant, Nirupam" userId="6d8acb7d-c415-4519-be60-c7397aa130c8" providerId="ADAL" clId="{A800ED32-A3D2-4829-B555-FA128505FB4C}" dt="2022-12-06T11:51:10.068" v="8" actId="207"/>
          <ac:spMkLst>
            <pc:docMk/>
            <pc:sldMk cId="3441468049" sldId="256"/>
            <ac:spMk id="18" creationId="{B76D6822-A356-4AED-BEAA-9096A4C0CADA}"/>
          </ac:spMkLst>
        </pc:spChg>
        <pc:spChg chg="add mod">
          <ac:chgData name="Nishant, Nirupam" userId="6d8acb7d-c415-4519-be60-c7397aa130c8" providerId="ADAL" clId="{A800ED32-A3D2-4829-B555-FA128505FB4C}" dt="2022-12-06T12:10:45.613" v="28" actId="1076"/>
          <ac:spMkLst>
            <pc:docMk/>
            <pc:sldMk cId="3441468049" sldId="256"/>
            <ac:spMk id="20" creationId="{67D947C2-5FD9-49D8-BACE-627F2680D728}"/>
          </ac:spMkLst>
        </pc:spChg>
        <pc:spChg chg="add mod">
          <ac:chgData name="Nishant, Nirupam" userId="6d8acb7d-c415-4519-be60-c7397aa130c8" providerId="ADAL" clId="{A800ED32-A3D2-4829-B555-FA128505FB4C}" dt="2022-12-06T11:51:12.568" v="9" actId="207"/>
          <ac:spMkLst>
            <pc:docMk/>
            <pc:sldMk cId="3441468049" sldId="256"/>
            <ac:spMk id="23" creationId="{BCF5F9DF-58D2-49DD-984D-3623FBA7607B}"/>
          </ac:spMkLst>
        </pc:spChg>
        <pc:spChg chg="add mod">
          <ac:chgData name="Nishant, Nirupam" userId="6d8acb7d-c415-4519-be60-c7397aa130c8" providerId="ADAL" clId="{A800ED32-A3D2-4829-B555-FA128505FB4C}" dt="2022-12-06T11:50:46.321" v="3" actId="27636"/>
          <ac:spMkLst>
            <pc:docMk/>
            <pc:sldMk cId="3441468049" sldId="256"/>
            <ac:spMk id="26" creationId="{B51886C7-7BC5-43F8-AC51-E50B47B47A92}"/>
          </ac:spMkLst>
        </pc:spChg>
        <pc:spChg chg="add mod">
          <ac:chgData name="Nishant, Nirupam" userId="6d8acb7d-c415-4519-be60-c7397aa130c8" providerId="ADAL" clId="{A800ED32-A3D2-4829-B555-FA128505FB4C}" dt="2022-12-06T11:50:46.321" v="3" actId="27636"/>
          <ac:spMkLst>
            <pc:docMk/>
            <pc:sldMk cId="3441468049" sldId="256"/>
            <ac:spMk id="27" creationId="{88228287-0099-4511-8471-E0804D7607E6}"/>
          </ac:spMkLst>
        </pc:spChg>
        <pc:spChg chg="add mod">
          <ac:chgData name="Nishant, Nirupam" userId="6d8acb7d-c415-4519-be60-c7397aa130c8" providerId="ADAL" clId="{A800ED32-A3D2-4829-B555-FA128505FB4C}" dt="2022-12-06T11:50:46.321" v="3" actId="27636"/>
          <ac:spMkLst>
            <pc:docMk/>
            <pc:sldMk cId="3441468049" sldId="256"/>
            <ac:spMk id="28" creationId="{BC9F3BAC-0BFD-4B44-9028-AFFF461F49DA}"/>
          </ac:spMkLst>
        </pc:spChg>
        <pc:spChg chg="add mod">
          <ac:chgData name="Nishant, Nirupam" userId="6d8acb7d-c415-4519-be60-c7397aa130c8" providerId="ADAL" clId="{A800ED32-A3D2-4829-B555-FA128505FB4C}" dt="2022-12-06T11:50:46.321" v="3" actId="27636"/>
          <ac:spMkLst>
            <pc:docMk/>
            <pc:sldMk cId="3441468049" sldId="256"/>
            <ac:spMk id="29" creationId="{0FBEE4DA-2A38-49D4-8F87-1BD4EB970CF1}"/>
          </ac:spMkLst>
        </pc:spChg>
        <pc:spChg chg="add mod">
          <ac:chgData name="Nishant, Nirupam" userId="6d8acb7d-c415-4519-be60-c7397aa130c8" providerId="ADAL" clId="{A800ED32-A3D2-4829-B555-FA128505FB4C}" dt="2022-12-06T12:10:56.902" v="33" actId="1076"/>
          <ac:spMkLst>
            <pc:docMk/>
            <pc:sldMk cId="3441468049" sldId="256"/>
            <ac:spMk id="31" creationId="{6137FA4E-7DEE-48A7-9A34-67017F99AA8F}"/>
          </ac:spMkLst>
        </pc:spChg>
        <pc:spChg chg="add mod ord">
          <ac:chgData name="Nishant, Nirupam" userId="6d8acb7d-c415-4519-be60-c7397aa130c8" providerId="ADAL" clId="{A800ED32-A3D2-4829-B555-FA128505FB4C}" dt="2022-12-06T12:49:32.921" v="142" actId="207"/>
          <ac:spMkLst>
            <pc:docMk/>
            <pc:sldMk cId="3441468049" sldId="256"/>
            <ac:spMk id="34" creationId="{4F5A797C-30AD-4AD0-9E1F-FE76CB460B42}"/>
          </ac:spMkLst>
        </pc:spChg>
        <pc:spChg chg="add mod">
          <ac:chgData name="Nishant, Nirupam" userId="6d8acb7d-c415-4519-be60-c7397aa130c8" providerId="ADAL" clId="{A800ED32-A3D2-4829-B555-FA128505FB4C}" dt="2022-12-06T12:48:29.476" v="137" actId="20577"/>
          <ac:spMkLst>
            <pc:docMk/>
            <pc:sldMk cId="3441468049" sldId="256"/>
            <ac:spMk id="36" creationId="{8961F1FA-652B-49CD-9EF9-A22946BD3760}"/>
          </ac:spMkLst>
        </pc:spChg>
        <pc:spChg chg="add mod">
          <ac:chgData name="Nishant, Nirupam" userId="6d8acb7d-c415-4519-be60-c7397aa130c8" providerId="ADAL" clId="{A800ED32-A3D2-4829-B555-FA128505FB4C}" dt="2022-12-06T12:51:29.050" v="149" actId="20577"/>
          <ac:spMkLst>
            <pc:docMk/>
            <pc:sldMk cId="3441468049" sldId="256"/>
            <ac:spMk id="38" creationId="{0C73FC04-5329-4E17-8A06-AB505C2A03FE}"/>
          </ac:spMkLst>
        </pc:spChg>
        <pc:picChg chg="add del mod">
          <ac:chgData name="Nishant, Nirupam" userId="6d8acb7d-c415-4519-be60-c7397aa130c8" providerId="ADAL" clId="{A800ED32-A3D2-4829-B555-FA128505FB4C}" dt="2022-12-06T11:58:40.829" v="21" actId="478"/>
          <ac:picMkLst>
            <pc:docMk/>
            <pc:sldMk cId="3441468049" sldId="256"/>
            <ac:picMk id="3" creationId="{19F525DD-E991-4BE2-BA72-EA068577C032}"/>
          </ac:picMkLst>
        </pc:picChg>
        <pc:picChg chg="add mod">
          <ac:chgData name="Nishant, Nirupam" userId="6d8acb7d-c415-4519-be60-c7397aa130c8" providerId="ADAL" clId="{A800ED32-A3D2-4829-B555-FA128505FB4C}" dt="2022-12-06T11:50:46.321" v="3" actId="27636"/>
          <ac:picMkLst>
            <pc:docMk/>
            <pc:sldMk cId="3441468049" sldId="256"/>
            <ac:picMk id="12" creationId="{01C4835C-FC51-4DC1-96CA-0405AF40A3E5}"/>
          </ac:picMkLst>
        </pc:picChg>
        <pc:picChg chg="add mod">
          <ac:chgData name="Nishant, Nirupam" userId="6d8acb7d-c415-4519-be60-c7397aa130c8" providerId="ADAL" clId="{A800ED32-A3D2-4829-B555-FA128505FB4C}" dt="2022-12-06T11:50:46.321" v="3" actId="27636"/>
          <ac:picMkLst>
            <pc:docMk/>
            <pc:sldMk cId="3441468049" sldId="256"/>
            <ac:picMk id="15" creationId="{DF89E8C6-6BD0-48FA-851D-48F5BCAA028E}"/>
          </ac:picMkLst>
        </pc:picChg>
        <pc:picChg chg="add mod">
          <ac:chgData name="Nishant, Nirupam" userId="6d8acb7d-c415-4519-be60-c7397aa130c8" providerId="ADAL" clId="{A800ED32-A3D2-4829-B555-FA128505FB4C}" dt="2022-12-06T11:50:46.321" v="3" actId="27636"/>
          <ac:picMkLst>
            <pc:docMk/>
            <pc:sldMk cId="3441468049" sldId="256"/>
            <ac:picMk id="17" creationId="{81B8AE02-DAB2-4376-B7FC-AE5CCF92A373}"/>
          </ac:picMkLst>
        </pc:picChg>
        <pc:picChg chg="add mod">
          <ac:chgData name="Nishant, Nirupam" userId="6d8acb7d-c415-4519-be60-c7397aa130c8" providerId="ADAL" clId="{A800ED32-A3D2-4829-B555-FA128505FB4C}" dt="2022-12-06T11:50:46.321" v="3" actId="27636"/>
          <ac:picMkLst>
            <pc:docMk/>
            <pc:sldMk cId="3441468049" sldId="256"/>
            <ac:picMk id="22" creationId="{7FBC77A0-1E8A-488C-97A1-88473871DDA1}"/>
          </ac:picMkLst>
        </pc:picChg>
        <pc:picChg chg="add mod">
          <ac:chgData name="Nishant, Nirupam" userId="6d8acb7d-c415-4519-be60-c7397aa130c8" providerId="ADAL" clId="{A800ED32-A3D2-4829-B555-FA128505FB4C}" dt="2022-12-06T11:50:46.321" v="3" actId="27636"/>
          <ac:picMkLst>
            <pc:docMk/>
            <pc:sldMk cId="3441468049" sldId="256"/>
            <ac:picMk id="24" creationId="{D3E928DF-888C-489D-AE79-BF99C7184991}"/>
          </ac:picMkLst>
        </pc:picChg>
        <pc:picChg chg="add mod">
          <ac:chgData name="Nishant, Nirupam" userId="6d8acb7d-c415-4519-be60-c7397aa130c8" providerId="ADAL" clId="{A800ED32-A3D2-4829-B555-FA128505FB4C}" dt="2022-12-06T11:50:46.321" v="3" actId="27636"/>
          <ac:picMkLst>
            <pc:docMk/>
            <pc:sldMk cId="3441468049" sldId="256"/>
            <ac:picMk id="25" creationId="{7DA50C85-06FA-4FF8-8920-0994652E0779}"/>
          </ac:picMkLst>
        </pc:picChg>
        <pc:picChg chg="add mod">
          <ac:chgData name="Nishant, Nirupam" userId="6d8acb7d-c415-4519-be60-c7397aa130c8" providerId="ADAL" clId="{A800ED32-A3D2-4829-B555-FA128505FB4C}" dt="2022-12-06T12:51:34.647" v="151" actId="1076"/>
          <ac:picMkLst>
            <pc:docMk/>
            <pc:sldMk cId="3441468049" sldId="256"/>
            <ac:picMk id="30" creationId="{10D83C00-0667-42AA-8894-8D8F32FAF630}"/>
          </ac:picMkLst>
        </pc:picChg>
        <pc:picChg chg="add del mod">
          <ac:chgData name="Nishant, Nirupam" userId="6d8acb7d-c415-4519-be60-c7397aa130c8" providerId="ADAL" clId="{A800ED32-A3D2-4829-B555-FA128505FB4C}" dt="2022-12-06T11:59:18.611" v="25" actId="478"/>
          <ac:picMkLst>
            <pc:docMk/>
            <pc:sldMk cId="3441468049" sldId="256"/>
            <ac:picMk id="33" creationId="{0DB7F790-99A8-47DB-B994-B756425F44D8}"/>
          </ac:picMkLst>
        </pc:picChg>
        <pc:picChg chg="add mod">
          <ac:chgData name="Nishant, Nirupam" userId="6d8acb7d-c415-4519-be60-c7397aa130c8" providerId="ADAL" clId="{A800ED32-A3D2-4829-B555-FA128505FB4C}" dt="2022-12-06T12:51:32.441" v="150" actId="1076"/>
          <ac:picMkLst>
            <pc:docMk/>
            <pc:sldMk cId="3441468049" sldId="256"/>
            <ac:picMk id="1026" creationId="{C4912E15-97EE-4CA0-A99D-31543C02FAF5}"/>
          </ac:picMkLst>
        </pc:picChg>
        <pc:picChg chg="add mod">
          <ac:chgData name="Nishant, Nirupam" userId="6d8acb7d-c415-4519-be60-c7397aa130c8" providerId="ADAL" clId="{A800ED32-A3D2-4829-B555-FA128505FB4C}" dt="2022-12-06T12:48:09.404" v="97" actId="1036"/>
          <ac:picMkLst>
            <pc:docMk/>
            <pc:sldMk cId="3441468049" sldId="256"/>
            <ac:picMk id="1028" creationId="{49C6E3D0-C20E-42CC-AF86-75C50C8D42EC}"/>
          </ac:picMkLst>
        </pc:picChg>
        <pc:cxnChg chg="add mod">
          <ac:chgData name="Nishant, Nirupam" userId="6d8acb7d-c415-4519-be60-c7397aa130c8" providerId="ADAL" clId="{A800ED32-A3D2-4829-B555-FA128505FB4C}" dt="2022-12-06T11:50:46.321" v="3" actId="27636"/>
          <ac:cxnSpMkLst>
            <pc:docMk/>
            <pc:sldMk cId="3441468049" sldId="256"/>
            <ac:cxnSpMk id="19" creationId="{A27ECFED-F7B0-42A3-9E4D-7A298B18E863}"/>
          </ac:cxnSpMkLst>
        </pc:cxnChg>
        <pc:cxnChg chg="add mod">
          <ac:chgData name="Nishant, Nirupam" userId="6d8acb7d-c415-4519-be60-c7397aa130c8" providerId="ADAL" clId="{A800ED32-A3D2-4829-B555-FA128505FB4C}" dt="2022-12-06T11:50:46.321" v="3" actId="27636"/>
          <ac:cxnSpMkLst>
            <pc:docMk/>
            <pc:sldMk cId="3441468049" sldId="256"/>
            <ac:cxnSpMk id="21" creationId="{FB9A0663-CEE7-46FC-9B4C-EEDEF6DE79D4}"/>
          </ac:cxnSpMkLst>
        </pc:cxnChg>
      </pc:sldChg>
      <pc:sldChg chg="addSp delSp modSp new mod">
        <pc:chgData name="Nishant, Nirupam" userId="6d8acb7d-c415-4519-be60-c7397aa130c8" providerId="ADAL" clId="{A800ED32-A3D2-4829-B555-FA128505FB4C}" dt="2022-12-06T14:01:16.601" v="642" actId="1076"/>
        <pc:sldMkLst>
          <pc:docMk/>
          <pc:sldMk cId="3580547109" sldId="257"/>
        </pc:sldMkLst>
        <pc:spChg chg="del">
          <ac:chgData name="Nishant, Nirupam" userId="6d8acb7d-c415-4519-be60-c7397aa130c8" providerId="ADAL" clId="{A800ED32-A3D2-4829-B555-FA128505FB4C}" dt="2022-12-06T13:51:13.557" v="153" actId="478"/>
          <ac:spMkLst>
            <pc:docMk/>
            <pc:sldMk cId="3580547109" sldId="257"/>
            <ac:spMk id="2" creationId="{3F138A7C-5243-4471-9DC8-DE46D3B1D7CA}"/>
          </ac:spMkLst>
        </pc:spChg>
        <pc:spChg chg="del">
          <ac:chgData name="Nishant, Nirupam" userId="6d8acb7d-c415-4519-be60-c7397aa130c8" providerId="ADAL" clId="{A800ED32-A3D2-4829-B555-FA128505FB4C}" dt="2022-12-06T13:51:13.557" v="153" actId="478"/>
          <ac:spMkLst>
            <pc:docMk/>
            <pc:sldMk cId="3580547109" sldId="257"/>
            <ac:spMk id="3" creationId="{12E5A5CE-829A-4224-8043-C7203BA45DA2}"/>
          </ac:spMkLst>
        </pc:spChg>
        <pc:spChg chg="add mod">
          <ac:chgData name="Nishant, Nirupam" userId="6d8acb7d-c415-4519-be60-c7397aa130c8" providerId="ADAL" clId="{A800ED32-A3D2-4829-B555-FA128505FB4C}" dt="2022-12-06T14:01:02.606" v="637" actId="255"/>
          <ac:spMkLst>
            <pc:docMk/>
            <pc:sldMk cId="3580547109" sldId="257"/>
            <ac:spMk id="4" creationId="{46FEBE86-D155-468A-B29D-C7B0CB153E9F}"/>
          </ac:spMkLst>
        </pc:spChg>
        <pc:spChg chg="add mod">
          <ac:chgData name="Nishant, Nirupam" userId="6d8acb7d-c415-4519-be60-c7397aa130c8" providerId="ADAL" clId="{A800ED32-A3D2-4829-B555-FA128505FB4C}" dt="2022-12-06T14:01:13.594" v="641" actId="1076"/>
          <ac:spMkLst>
            <pc:docMk/>
            <pc:sldMk cId="3580547109" sldId="257"/>
            <ac:spMk id="5" creationId="{A51FE1B0-13F0-4E78-909D-912FB263B6CC}"/>
          </ac:spMkLst>
        </pc:spChg>
        <pc:picChg chg="add mod">
          <ac:chgData name="Nishant, Nirupam" userId="6d8acb7d-c415-4519-be60-c7397aa130c8" providerId="ADAL" clId="{A800ED32-A3D2-4829-B555-FA128505FB4C}" dt="2022-12-06T14:01:16.601" v="642" actId="1076"/>
          <ac:picMkLst>
            <pc:docMk/>
            <pc:sldMk cId="3580547109" sldId="257"/>
            <ac:picMk id="2050" creationId="{085F4523-E786-4408-957F-C5D6087AA733}"/>
          </ac:picMkLst>
        </pc:picChg>
      </pc:sldChg>
      <pc:sldChg chg="addSp delSp modSp new mod">
        <pc:chgData name="Nishant, Nirupam" userId="6d8acb7d-c415-4519-be60-c7397aa130c8" providerId="ADAL" clId="{A800ED32-A3D2-4829-B555-FA128505FB4C}" dt="2022-12-06T14:43:02.362" v="703" actId="207"/>
        <pc:sldMkLst>
          <pc:docMk/>
          <pc:sldMk cId="4200798686" sldId="258"/>
        </pc:sldMkLst>
        <pc:spChg chg="del">
          <ac:chgData name="Nishant, Nirupam" userId="6d8acb7d-c415-4519-be60-c7397aa130c8" providerId="ADAL" clId="{A800ED32-A3D2-4829-B555-FA128505FB4C}" dt="2022-12-06T14:40:38.242" v="644" actId="478"/>
          <ac:spMkLst>
            <pc:docMk/>
            <pc:sldMk cId="4200798686" sldId="258"/>
            <ac:spMk id="2" creationId="{9DD2B559-E4A3-4A23-92DA-1F69F6977469}"/>
          </ac:spMkLst>
        </pc:spChg>
        <pc:spChg chg="del">
          <ac:chgData name="Nishant, Nirupam" userId="6d8acb7d-c415-4519-be60-c7397aa130c8" providerId="ADAL" clId="{A800ED32-A3D2-4829-B555-FA128505FB4C}" dt="2022-12-06T14:40:38.242" v="644" actId="478"/>
          <ac:spMkLst>
            <pc:docMk/>
            <pc:sldMk cId="4200798686" sldId="258"/>
            <ac:spMk id="3" creationId="{B7BC428A-763F-4E06-ADFA-91E688A935AF}"/>
          </ac:spMkLst>
        </pc:spChg>
        <pc:spChg chg="add mod">
          <ac:chgData name="Nishant, Nirupam" userId="6d8acb7d-c415-4519-be60-c7397aa130c8" providerId="ADAL" clId="{A800ED32-A3D2-4829-B555-FA128505FB4C}" dt="2022-12-06T14:41:45.889" v="669" actId="14100"/>
          <ac:spMkLst>
            <pc:docMk/>
            <pc:sldMk cId="4200798686" sldId="258"/>
            <ac:spMk id="4" creationId="{510FBD83-D999-49A2-8AEE-9F4C625FDC4D}"/>
          </ac:spMkLst>
        </pc:spChg>
        <pc:spChg chg="add del mod">
          <ac:chgData name="Nishant, Nirupam" userId="6d8acb7d-c415-4519-be60-c7397aa130c8" providerId="ADAL" clId="{A800ED32-A3D2-4829-B555-FA128505FB4C}" dt="2022-12-06T14:41:07.302" v="647"/>
          <ac:spMkLst>
            <pc:docMk/>
            <pc:sldMk cId="4200798686" sldId="258"/>
            <ac:spMk id="5" creationId="{2B825A69-3A7F-4F70-8038-0124E1860744}"/>
          </ac:spMkLst>
        </pc:spChg>
        <pc:spChg chg="add mod">
          <ac:chgData name="Nishant, Nirupam" userId="6d8acb7d-c415-4519-be60-c7397aa130c8" providerId="ADAL" clId="{A800ED32-A3D2-4829-B555-FA128505FB4C}" dt="2022-12-06T14:43:02.362" v="703" actId="207"/>
          <ac:spMkLst>
            <pc:docMk/>
            <pc:sldMk cId="4200798686" sldId="258"/>
            <ac:spMk id="9" creationId="{BCA03F7E-3F43-446A-96CD-30A3E7E05D26}"/>
          </ac:spMkLst>
        </pc:spChg>
        <pc:picChg chg="add mod">
          <ac:chgData name="Nishant, Nirupam" userId="6d8acb7d-c415-4519-be60-c7397aa130c8" providerId="ADAL" clId="{A800ED32-A3D2-4829-B555-FA128505FB4C}" dt="2022-12-06T14:41:37.224" v="652" actId="1076"/>
          <ac:picMkLst>
            <pc:docMk/>
            <pc:sldMk cId="4200798686" sldId="258"/>
            <ac:picMk id="7" creationId="{91C34785-036C-4099-8968-3D73BB5B8BB8}"/>
          </ac:picMkLst>
        </pc:picChg>
      </pc:sldChg>
      <pc:sldChg chg="addSp delSp modSp add mod">
        <pc:chgData name="Nishant, Nirupam" userId="6d8acb7d-c415-4519-be60-c7397aa130c8" providerId="ADAL" clId="{A800ED32-A3D2-4829-B555-FA128505FB4C}" dt="2022-12-06T14:43:14.065" v="705" actId="1076"/>
        <pc:sldMkLst>
          <pc:docMk/>
          <pc:sldMk cId="800585621" sldId="259"/>
        </pc:sldMkLst>
        <pc:spChg chg="add mod">
          <ac:chgData name="Nishant, Nirupam" userId="6d8acb7d-c415-4519-be60-c7397aa130c8" providerId="ADAL" clId="{A800ED32-A3D2-4829-B555-FA128505FB4C}" dt="2022-12-06T14:43:14.065" v="705" actId="1076"/>
          <ac:spMkLst>
            <pc:docMk/>
            <pc:sldMk cId="800585621" sldId="259"/>
            <ac:spMk id="8" creationId="{29361E21-75B3-42C6-87CD-6737AD6F0208}"/>
          </ac:spMkLst>
        </pc:spChg>
        <pc:picChg chg="add mod">
          <ac:chgData name="Nishant, Nirupam" userId="6d8acb7d-c415-4519-be60-c7397aa130c8" providerId="ADAL" clId="{A800ED32-A3D2-4829-B555-FA128505FB4C}" dt="2022-12-06T14:41:56.793" v="676" actId="1076"/>
          <ac:picMkLst>
            <pc:docMk/>
            <pc:sldMk cId="800585621" sldId="259"/>
            <ac:picMk id="3" creationId="{C5F4D3F9-18C5-4AC8-9F21-5A42606678C6}"/>
          </ac:picMkLst>
        </pc:picChg>
        <pc:picChg chg="del">
          <ac:chgData name="Nishant, Nirupam" userId="6d8acb7d-c415-4519-be60-c7397aa130c8" providerId="ADAL" clId="{A800ED32-A3D2-4829-B555-FA128505FB4C}" dt="2022-12-06T14:41:53.147" v="671" actId="478"/>
          <ac:picMkLst>
            <pc:docMk/>
            <pc:sldMk cId="800585621" sldId="259"/>
            <ac:picMk id="7" creationId="{91C34785-036C-4099-8968-3D73BB5B8BB8}"/>
          </ac:picMkLst>
        </pc:picChg>
      </pc:sldChg>
      <pc:sldChg chg="addSp delSp modSp add mod">
        <pc:chgData name="Nishant, Nirupam" userId="6d8acb7d-c415-4519-be60-c7397aa130c8" providerId="ADAL" clId="{A800ED32-A3D2-4829-B555-FA128505FB4C}" dt="2022-12-06T14:43:24.272" v="708" actId="1076"/>
        <pc:sldMkLst>
          <pc:docMk/>
          <pc:sldMk cId="414508448" sldId="260"/>
        </pc:sldMkLst>
        <pc:spChg chg="add mod">
          <ac:chgData name="Nishant, Nirupam" userId="6d8acb7d-c415-4519-be60-c7397aa130c8" providerId="ADAL" clId="{A800ED32-A3D2-4829-B555-FA128505FB4C}" dt="2022-12-06T14:43:24.272" v="708" actId="1076"/>
          <ac:spMkLst>
            <pc:docMk/>
            <pc:sldMk cId="414508448" sldId="260"/>
            <ac:spMk id="7" creationId="{C10F360A-C6A6-4F56-8EE3-4C325120CB93}"/>
          </ac:spMkLst>
        </pc:spChg>
        <pc:picChg chg="del">
          <ac:chgData name="Nishant, Nirupam" userId="6d8acb7d-c415-4519-be60-c7397aa130c8" providerId="ADAL" clId="{A800ED32-A3D2-4829-B555-FA128505FB4C}" dt="2022-12-06T14:42:06.212" v="678" actId="478"/>
          <ac:picMkLst>
            <pc:docMk/>
            <pc:sldMk cId="414508448" sldId="260"/>
            <ac:picMk id="3" creationId="{C5F4D3F9-18C5-4AC8-9F21-5A42606678C6}"/>
          </ac:picMkLst>
        </pc:picChg>
        <pc:picChg chg="add mod">
          <ac:chgData name="Nishant, Nirupam" userId="6d8acb7d-c415-4519-be60-c7397aa130c8" providerId="ADAL" clId="{A800ED32-A3D2-4829-B555-FA128505FB4C}" dt="2022-12-06T14:42:09.840" v="683" actId="1076"/>
          <ac:picMkLst>
            <pc:docMk/>
            <pc:sldMk cId="414508448" sldId="260"/>
            <ac:picMk id="5" creationId="{5AFDAE8D-67DB-449A-83CD-2ACB45B708EA}"/>
          </ac:picMkLst>
        </pc:picChg>
      </pc:sldChg>
      <pc:sldChg chg="addSp delSp modSp add mod">
        <pc:chgData name="Nishant, Nirupam" userId="6d8acb7d-c415-4519-be60-c7397aa130c8" providerId="ADAL" clId="{A800ED32-A3D2-4829-B555-FA128505FB4C}" dt="2022-12-06T14:43:33.625" v="710" actId="1076"/>
        <pc:sldMkLst>
          <pc:docMk/>
          <pc:sldMk cId="1114708736" sldId="261"/>
        </pc:sldMkLst>
        <pc:spChg chg="add mod">
          <ac:chgData name="Nishant, Nirupam" userId="6d8acb7d-c415-4519-be60-c7397aa130c8" providerId="ADAL" clId="{A800ED32-A3D2-4829-B555-FA128505FB4C}" dt="2022-12-06T14:43:33.625" v="710" actId="1076"/>
          <ac:spMkLst>
            <pc:docMk/>
            <pc:sldMk cId="1114708736" sldId="261"/>
            <ac:spMk id="8" creationId="{DA633EDA-EB5E-4952-8B7C-71229255EDA6}"/>
          </ac:spMkLst>
        </pc:spChg>
        <pc:picChg chg="add mod">
          <ac:chgData name="Nishant, Nirupam" userId="6d8acb7d-c415-4519-be60-c7397aa130c8" providerId="ADAL" clId="{A800ED32-A3D2-4829-B555-FA128505FB4C}" dt="2022-12-06T14:42:22.264" v="691" actId="1076"/>
          <ac:picMkLst>
            <pc:docMk/>
            <pc:sldMk cId="1114708736" sldId="261"/>
            <ac:picMk id="3" creationId="{59F3ED28-91A6-4F85-82D9-A87D591EC85D}"/>
          </ac:picMkLst>
        </pc:picChg>
        <pc:picChg chg="del mod">
          <ac:chgData name="Nishant, Nirupam" userId="6d8acb7d-c415-4519-be60-c7397aa130c8" providerId="ADAL" clId="{A800ED32-A3D2-4829-B555-FA128505FB4C}" dt="2022-12-06T14:42:15.988" v="686" actId="478"/>
          <ac:picMkLst>
            <pc:docMk/>
            <pc:sldMk cId="1114708736" sldId="261"/>
            <ac:picMk id="5" creationId="{5AFDAE8D-67DB-449A-83CD-2ACB45B708EA}"/>
          </ac:picMkLst>
        </pc:picChg>
        <pc:picChg chg="add del mod">
          <ac:chgData name="Nishant, Nirupam" userId="6d8acb7d-c415-4519-be60-c7397aa130c8" providerId="ADAL" clId="{A800ED32-A3D2-4829-B555-FA128505FB4C}" dt="2022-12-06T14:42:30.708" v="693" actId="478"/>
          <ac:picMkLst>
            <pc:docMk/>
            <pc:sldMk cId="1114708736" sldId="261"/>
            <ac:picMk id="6" creationId="{8E2E4AC3-6354-4B1C-A240-F7BA98D4BDEA}"/>
          </ac:picMkLst>
        </pc:picChg>
      </pc:sldChg>
      <pc:sldChg chg="addSp delSp modSp add mod">
        <pc:chgData name="Nishant, Nirupam" userId="6d8acb7d-c415-4519-be60-c7397aa130c8" providerId="ADAL" clId="{A800ED32-A3D2-4829-B555-FA128505FB4C}" dt="2022-12-06T14:43:42.568" v="712" actId="1076"/>
        <pc:sldMkLst>
          <pc:docMk/>
          <pc:sldMk cId="1069873006" sldId="262"/>
        </pc:sldMkLst>
        <pc:spChg chg="add mod">
          <ac:chgData name="Nishant, Nirupam" userId="6d8acb7d-c415-4519-be60-c7397aa130c8" providerId="ADAL" clId="{A800ED32-A3D2-4829-B555-FA128505FB4C}" dt="2022-12-06T14:43:42.568" v="712" actId="1076"/>
          <ac:spMkLst>
            <pc:docMk/>
            <pc:sldMk cId="1069873006" sldId="262"/>
            <ac:spMk id="7" creationId="{045BBC2C-37A3-4CA3-9F62-0A89D2B61730}"/>
          </ac:spMkLst>
        </pc:spChg>
        <pc:picChg chg="del">
          <ac:chgData name="Nishant, Nirupam" userId="6d8acb7d-c415-4519-be60-c7397aa130c8" providerId="ADAL" clId="{A800ED32-A3D2-4829-B555-FA128505FB4C}" dt="2022-12-06T14:42:39.604" v="695" actId="478"/>
          <ac:picMkLst>
            <pc:docMk/>
            <pc:sldMk cId="1069873006" sldId="262"/>
            <ac:picMk id="3" creationId="{59F3ED28-91A6-4F85-82D9-A87D591EC85D}"/>
          </ac:picMkLst>
        </pc:picChg>
        <pc:picChg chg="add mod">
          <ac:chgData name="Nishant, Nirupam" userId="6d8acb7d-c415-4519-be60-c7397aa130c8" providerId="ADAL" clId="{A800ED32-A3D2-4829-B555-FA128505FB4C}" dt="2022-12-06T14:42:43.177" v="700" actId="1076"/>
          <ac:picMkLst>
            <pc:docMk/>
            <pc:sldMk cId="1069873006" sldId="262"/>
            <ac:picMk id="5" creationId="{82808E44-9516-4475-9783-5FD3B1CD65A7}"/>
          </ac:picMkLst>
        </pc:picChg>
      </pc:sldChg>
      <pc:sldChg chg="addSp delSp modSp add mod ord">
        <pc:chgData name="Nishant, Nirupam" userId="6d8acb7d-c415-4519-be60-c7397aa130c8" providerId="ADAL" clId="{A800ED32-A3D2-4829-B555-FA128505FB4C}" dt="2022-12-06T14:49:11.932" v="793" actId="20577"/>
        <pc:sldMkLst>
          <pc:docMk/>
          <pc:sldMk cId="956764823" sldId="263"/>
        </pc:sldMkLst>
        <pc:spChg chg="mod">
          <ac:chgData name="Nishant, Nirupam" userId="6d8acb7d-c415-4519-be60-c7397aa130c8" providerId="ADAL" clId="{A800ED32-A3D2-4829-B555-FA128505FB4C}" dt="2022-12-06T14:48:20.461" v="733" actId="20577"/>
          <ac:spMkLst>
            <pc:docMk/>
            <pc:sldMk cId="956764823" sldId="263"/>
            <ac:spMk id="4" creationId="{46FEBE86-D155-468A-B29D-C7B0CB153E9F}"/>
          </ac:spMkLst>
        </pc:spChg>
        <pc:spChg chg="mod">
          <ac:chgData name="Nishant, Nirupam" userId="6d8acb7d-c415-4519-be60-c7397aa130c8" providerId="ADAL" clId="{A800ED32-A3D2-4829-B555-FA128505FB4C}" dt="2022-12-06T14:49:11.932" v="793" actId="20577"/>
          <ac:spMkLst>
            <pc:docMk/>
            <pc:sldMk cId="956764823" sldId="263"/>
            <ac:spMk id="5" creationId="{A51FE1B0-13F0-4E78-909D-912FB263B6CC}"/>
          </ac:spMkLst>
        </pc:spChg>
        <pc:picChg chg="add mod">
          <ac:chgData name="Nishant, Nirupam" userId="6d8acb7d-c415-4519-be60-c7397aa130c8" providerId="ADAL" clId="{A800ED32-A3D2-4829-B555-FA128505FB4C}" dt="2022-12-06T14:48:52.984" v="775" actId="14100"/>
          <ac:picMkLst>
            <pc:docMk/>
            <pc:sldMk cId="956764823" sldId="263"/>
            <ac:picMk id="3" creationId="{716F754E-4B06-496D-94AE-9E6DA3DF48BA}"/>
          </ac:picMkLst>
        </pc:picChg>
        <pc:picChg chg="del">
          <ac:chgData name="Nishant, Nirupam" userId="6d8acb7d-c415-4519-be60-c7397aa130c8" providerId="ADAL" clId="{A800ED32-A3D2-4829-B555-FA128505FB4C}" dt="2022-12-06T14:48:37.487" v="770" actId="478"/>
          <ac:picMkLst>
            <pc:docMk/>
            <pc:sldMk cId="956764823" sldId="263"/>
            <ac:picMk id="2050" creationId="{085F4523-E786-4408-957F-C5D6087AA733}"/>
          </ac:picMkLst>
        </pc:picChg>
      </pc:sldChg>
      <pc:sldChg chg="addSp delSp modSp add mod">
        <pc:chgData name="Nishant, Nirupam" userId="6d8acb7d-c415-4519-be60-c7397aa130c8" providerId="ADAL" clId="{A800ED32-A3D2-4829-B555-FA128505FB4C}" dt="2022-12-06T14:54:01.823" v="825" actId="14100"/>
        <pc:sldMkLst>
          <pc:docMk/>
          <pc:sldMk cId="3907311499" sldId="264"/>
        </pc:sldMkLst>
        <pc:spChg chg="mod">
          <ac:chgData name="Nishant, Nirupam" userId="6d8acb7d-c415-4519-be60-c7397aa130c8" providerId="ADAL" clId="{A800ED32-A3D2-4829-B555-FA128505FB4C}" dt="2022-12-06T14:53:38.684" v="816" actId="20577"/>
          <ac:spMkLst>
            <pc:docMk/>
            <pc:sldMk cId="3907311499" sldId="264"/>
            <ac:spMk id="5" creationId="{A51FE1B0-13F0-4E78-909D-912FB263B6CC}"/>
          </ac:spMkLst>
        </pc:spChg>
        <pc:picChg chg="del">
          <ac:chgData name="Nishant, Nirupam" userId="6d8acb7d-c415-4519-be60-c7397aa130c8" providerId="ADAL" clId="{A800ED32-A3D2-4829-B555-FA128505FB4C}" dt="2022-12-06T14:53:51.075" v="817" actId="478"/>
          <ac:picMkLst>
            <pc:docMk/>
            <pc:sldMk cId="3907311499" sldId="264"/>
            <ac:picMk id="3" creationId="{716F754E-4B06-496D-94AE-9E6DA3DF48BA}"/>
          </ac:picMkLst>
        </pc:picChg>
        <pc:picChg chg="add mod">
          <ac:chgData name="Nishant, Nirupam" userId="6d8acb7d-c415-4519-be60-c7397aa130c8" providerId="ADAL" clId="{A800ED32-A3D2-4829-B555-FA128505FB4C}" dt="2022-12-06T14:54:01.823" v="825" actId="14100"/>
          <ac:picMkLst>
            <pc:docMk/>
            <pc:sldMk cId="3907311499" sldId="264"/>
            <ac:picMk id="6" creationId="{617B10DA-BBD5-4D3D-87E9-8D57543E80D4}"/>
          </ac:picMkLst>
        </pc:picChg>
      </pc:sldChg>
      <pc:sldChg chg="addSp modSp new mod ord setBg">
        <pc:chgData name="Nishant, Nirupam" userId="6d8acb7d-c415-4519-be60-c7397aa130c8" providerId="ADAL" clId="{A800ED32-A3D2-4829-B555-FA128505FB4C}" dt="2022-12-06T14:57:01.137" v="932"/>
        <pc:sldMkLst>
          <pc:docMk/>
          <pc:sldMk cId="723038966" sldId="265"/>
        </pc:sldMkLst>
        <pc:spChg chg="mod">
          <ac:chgData name="Nishant, Nirupam" userId="6d8acb7d-c415-4519-be60-c7397aa130c8" providerId="ADAL" clId="{A800ED32-A3D2-4829-B555-FA128505FB4C}" dt="2022-12-06T14:56:55.303" v="928" actId="14100"/>
          <ac:spMkLst>
            <pc:docMk/>
            <pc:sldMk cId="723038966" sldId="265"/>
            <ac:spMk id="2" creationId="{B6AD20B3-DD2F-4B9A-A5E8-9B214019A5C8}"/>
          </ac:spMkLst>
        </pc:spChg>
        <pc:spChg chg="mod">
          <ac:chgData name="Nishant, Nirupam" userId="6d8acb7d-c415-4519-be60-c7397aa130c8" providerId="ADAL" clId="{A800ED32-A3D2-4829-B555-FA128505FB4C}" dt="2022-12-06T14:55:22.531" v="907" actId="1036"/>
          <ac:spMkLst>
            <pc:docMk/>
            <pc:sldMk cId="723038966" sldId="265"/>
            <ac:spMk id="3" creationId="{859F0399-EDCE-4288-9737-B03CEA95A5B9}"/>
          </ac:spMkLst>
        </pc:spChg>
        <pc:spChg chg="add mod">
          <ac:chgData name="Nishant, Nirupam" userId="6d8acb7d-c415-4519-be60-c7397aa130c8" providerId="ADAL" clId="{A800ED32-A3D2-4829-B555-FA128505FB4C}" dt="2022-12-06T14:55:26.328" v="908" actId="1076"/>
          <ac:spMkLst>
            <pc:docMk/>
            <pc:sldMk cId="723038966" sldId="265"/>
            <ac:spMk id="5" creationId="{75290B9B-7DB5-465C-916D-14A057FAE4FD}"/>
          </ac:spMkLst>
        </pc:spChg>
      </pc:sldChg>
      <pc:sldMasterChg chg="addSldLayout">
        <pc:chgData name="Nishant, Nirupam" userId="6d8acb7d-c415-4519-be60-c7397aa130c8" providerId="ADAL" clId="{A800ED32-A3D2-4829-B555-FA128505FB4C}" dt="2022-12-06T11:50:30.939" v="0" actId="680"/>
        <pc:sldMasterMkLst>
          <pc:docMk/>
          <pc:sldMasterMk cId="13203867" sldId="2147483648"/>
        </pc:sldMasterMkLst>
        <pc:sldLayoutChg chg="add">
          <pc:chgData name="Nishant, Nirupam" userId="6d8acb7d-c415-4519-be60-c7397aa130c8" providerId="ADAL" clId="{A800ED32-A3D2-4829-B555-FA128505FB4C}" dt="2022-12-06T11:50:30.939" v="0" actId="680"/>
          <pc:sldLayoutMkLst>
            <pc:docMk/>
            <pc:sldMasterMk cId="13203867" sldId="2147483648"/>
            <pc:sldLayoutMk cId="2313931988" sldId="2147483649"/>
          </pc:sldLayoutMkLst>
        </pc:sldLayoutChg>
      </pc:sldMasterChg>
      <pc:sldMasterChg chg="modTransition modSldLayout">
        <pc:chgData name="Nishant, Nirupam" userId="6d8acb7d-c415-4519-be60-c7397aa130c8" providerId="ADAL" clId="{A800ED32-A3D2-4829-B555-FA128505FB4C}" dt="2022-12-06T14:55:42.009" v="911"/>
        <pc:sldMasterMkLst>
          <pc:docMk/>
          <pc:sldMasterMk cId="1406903319" sldId="2147483879"/>
        </pc:sldMasterMkLst>
        <pc:sldLayoutChg chg="modTransition">
          <pc:chgData name="Nishant, Nirupam" userId="6d8acb7d-c415-4519-be60-c7397aa130c8" providerId="ADAL" clId="{A800ED32-A3D2-4829-B555-FA128505FB4C}" dt="2022-12-06T14:55:42.009" v="911"/>
          <pc:sldLayoutMkLst>
            <pc:docMk/>
            <pc:sldMasterMk cId="1406903319" sldId="2147483879"/>
            <pc:sldLayoutMk cId="1413982085" sldId="2147483885"/>
          </pc:sldLayoutMkLst>
        </pc:sldLayoutChg>
        <pc:sldLayoutChg chg="modTransition">
          <pc:chgData name="Nishant, Nirupam" userId="6d8acb7d-c415-4519-be60-c7397aa130c8" providerId="ADAL" clId="{A800ED32-A3D2-4829-B555-FA128505FB4C}" dt="2022-12-06T14:55:42.009" v="911"/>
          <pc:sldLayoutMkLst>
            <pc:docMk/>
            <pc:sldMasterMk cId="1406903319" sldId="2147483879"/>
            <pc:sldLayoutMk cId="1463443696" sldId="214748388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0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9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98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067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457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7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5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0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1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5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8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sbhur@deloitte.com" TargetMode="External"/><Relationship Id="rId3" Type="http://schemas.openxmlformats.org/officeDocument/2006/relationships/hyperlink" Target="mailto:nvignesh@deloitte.com" TargetMode="External"/><Relationship Id="rId7" Type="http://schemas.openxmlformats.org/officeDocument/2006/relationships/hyperlink" Target="mailto:avisgupta@deloitte.com" TargetMode="External"/><Relationship Id="rId2" Type="http://schemas.openxmlformats.org/officeDocument/2006/relationships/hyperlink" Target="mailto:nnishant@deloitte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abanroy@deloitte.com" TargetMode="External"/><Relationship Id="rId5" Type="http://schemas.openxmlformats.org/officeDocument/2006/relationships/hyperlink" Target="mailto:sagbhat@deloitte.com" TargetMode="External"/><Relationship Id="rId4" Type="http://schemas.openxmlformats.org/officeDocument/2006/relationships/hyperlink" Target="mailto:sabundela@deloitte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20B3-DD2F-4B9A-A5E8-9B214019A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3636"/>
            <a:ext cx="9144000" cy="1016144"/>
          </a:xfrm>
        </p:spPr>
        <p:txBody>
          <a:bodyPr/>
          <a:lstStyle/>
          <a:p>
            <a:r>
              <a:rPr lang="en-IN" dirty="0"/>
              <a:t>VenData Team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9F0399-EDCE-4288-9737-B03CEA95A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31855"/>
            <a:ext cx="9144000" cy="1655762"/>
          </a:xfrm>
        </p:spPr>
        <p:txBody>
          <a:bodyPr/>
          <a:lstStyle/>
          <a:p>
            <a:r>
              <a:rPr lang="en-GB" dirty="0"/>
              <a:t>Learn-a-thon | Hackathon: AI / ML</a:t>
            </a:r>
          </a:p>
          <a:p>
            <a:r>
              <a:rPr lang="en-GB" dirty="0"/>
              <a:t>2022-Dec-06</a:t>
            </a:r>
          </a:p>
          <a:p>
            <a:r>
              <a:rPr lang="en-GB" dirty="0"/>
              <a:t>Deloitte India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290B9B-7DB5-465C-916D-14A057FAE4FD}"/>
              </a:ext>
            </a:extLst>
          </p:cNvPr>
          <p:cNvSpPr txBox="1"/>
          <p:nvPr/>
        </p:nvSpPr>
        <p:spPr>
          <a:xfrm>
            <a:off x="3916219" y="3622675"/>
            <a:ext cx="6096000" cy="2116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5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Nirupam Nishant – </a:t>
            </a:r>
            <a:r>
              <a:rPr lang="en-GB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nnishant@deloitte.com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5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Vignesh N- </a:t>
            </a:r>
            <a:r>
              <a:rPr lang="en-GB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nvignesh@deloitte.com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5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Sahil Bundela - </a:t>
            </a:r>
            <a:r>
              <a:rPr lang="en-GB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4"/>
              </a:rPr>
              <a:t>sabundela@deloitte.com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5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Sagar Bhat - </a:t>
            </a:r>
            <a:r>
              <a:rPr lang="en-GB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5"/>
              </a:rPr>
              <a:t>sagbhat@deloitte.com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5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Abantika Roy - </a:t>
            </a:r>
            <a:r>
              <a:rPr lang="en-GB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6"/>
              </a:rPr>
              <a:t>abanroy@deloitte.com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5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Avishka Gupta - </a:t>
            </a:r>
            <a:r>
              <a:rPr lang="en-GB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7"/>
              </a:rPr>
              <a:t>avisgupta@deloitte.com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Sucharita Bhur - </a:t>
            </a:r>
            <a:r>
              <a:rPr lang="en-GB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8"/>
              </a:rPr>
              <a:t>sbhur@deloitte.com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03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FEBE86-D155-468A-B29D-C7B0CB153E9F}"/>
              </a:ext>
            </a:extLst>
          </p:cNvPr>
          <p:cNvSpPr txBox="1"/>
          <p:nvPr/>
        </p:nvSpPr>
        <p:spPr>
          <a:xfrm>
            <a:off x="4015273" y="354564"/>
            <a:ext cx="20807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Power BI</a:t>
            </a:r>
            <a:endParaRPr lang="en-GB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FE1B0-13F0-4E78-909D-912FB263B6CC}"/>
              </a:ext>
            </a:extLst>
          </p:cNvPr>
          <p:cNvSpPr txBox="1"/>
          <p:nvPr/>
        </p:nvSpPr>
        <p:spPr>
          <a:xfrm>
            <a:off x="470253" y="717758"/>
            <a:ext cx="726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Predictive Report</a:t>
            </a:r>
            <a:endParaRPr lang="en-GB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617B10DA-BBD5-4D3D-87E9-8D57543E8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94" y="1082436"/>
            <a:ext cx="9721207" cy="544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1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F5A797C-30AD-4AD0-9E1F-FE76CB460B42}"/>
              </a:ext>
            </a:extLst>
          </p:cNvPr>
          <p:cNvSpPr/>
          <p:nvPr/>
        </p:nvSpPr>
        <p:spPr>
          <a:xfrm>
            <a:off x="99152" y="154236"/>
            <a:ext cx="11768582" cy="62796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88E3944E-C788-4B7F-AAE9-03B0EE1EA01A}"/>
              </a:ext>
            </a:extLst>
          </p:cNvPr>
          <p:cNvSpPr/>
          <p:nvPr/>
        </p:nvSpPr>
        <p:spPr>
          <a:xfrm>
            <a:off x="3563424" y="3410076"/>
            <a:ext cx="5533039" cy="1997250"/>
          </a:xfrm>
          <a:prstGeom prst="flowChartMagneticDisk">
            <a:avLst/>
          </a:prstGeom>
          <a:solidFill>
            <a:schemeClr val="bg2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1239F36-BE79-4B57-8592-9D78FCCDA4DF}"/>
              </a:ext>
            </a:extLst>
          </p:cNvPr>
          <p:cNvSpPr txBox="1">
            <a:spLocks/>
          </p:cNvSpPr>
          <p:nvPr/>
        </p:nvSpPr>
        <p:spPr>
          <a:xfrm>
            <a:off x="2520874" y="537684"/>
            <a:ext cx="6689079" cy="1012201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Vendata Delta Lakehouse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ED5A7B-0EA4-462D-B4E8-46D2782DBF5D}"/>
              </a:ext>
            </a:extLst>
          </p:cNvPr>
          <p:cNvSpPr/>
          <p:nvPr/>
        </p:nvSpPr>
        <p:spPr>
          <a:xfrm>
            <a:off x="192189" y="2655065"/>
            <a:ext cx="11441751" cy="3200790"/>
          </a:xfrm>
          <a:prstGeom prst="rect">
            <a:avLst/>
          </a:prstGeom>
          <a:noFill/>
          <a:ln w="19050">
            <a:solidFill>
              <a:srgbClr val="FFFFFF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2C1AFD76-F1B9-4882-81B5-25E233146DBF}"/>
              </a:ext>
            </a:extLst>
          </p:cNvPr>
          <p:cNvSpPr/>
          <p:nvPr/>
        </p:nvSpPr>
        <p:spPr>
          <a:xfrm>
            <a:off x="324266" y="4243606"/>
            <a:ext cx="2820438" cy="774822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4BAA12-583F-4C72-BCF0-B6BB31483726}"/>
              </a:ext>
            </a:extLst>
          </p:cNvPr>
          <p:cNvSpPr txBox="1"/>
          <p:nvPr/>
        </p:nvSpPr>
        <p:spPr>
          <a:xfrm>
            <a:off x="435428" y="4238844"/>
            <a:ext cx="27470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BLOB storage (cheap and separation for security)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B29696-9F7D-45B4-952D-0C775853A013}"/>
              </a:ext>
            </a:extLst>
          </p:cNvPr>
          <p:cNvSpPr txBox="1"/>
          <p:nvPr/>
        </p:nvSpPr>
        <p:spPr>
          <a:xfrm>
            <a:off x="3800686" y="4607412"/>
            <a:ext cx="5223054" cy="430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BRONZE</a:t>
            </a:r>
            <a:r>
              <a:rPr lang="en-US" sz="1200" dirty="0">
                <a:solidFill>
                  <a:srgbClr val="C00000"/>
                </a:solidFill>
              </a:rPr>
              <a:t>: </a:t>
            </a:r>
            <a:r>
              <a:rPr lang="en-US" sz="1000" dirty="0">
                <a:solidFill>
                  <a:srgbClr val="C00000"/>
                </a:solidFill>
              </a:rPr>
              <a:t>Data Available in raw Files moved to Landed layer in form of Delta tables or retained in its original form.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0DF9E-0C80-4BF3-A67B-50A7912CAAF4}"/>
              </a:ext>
            </a:extLst>
          </p:cNvPr>
          <p:cNvSpPr txBox="1"/>
          <p:nvPr/>
        </p:nvSpPr>
        <p:spPr>
          <a:xfrm>
            <a:off x="1535979" y="4642511"/>
            <a:ext cx="74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Sales raw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2C2796-8F91-4ACB-862C-32DFA8839D6B}"/>
              </a:ext>
            </a:extLst>
          </p:cNvPr>
          <p:cNvSpPr txBox="1"/>
          <p:nvPr/>
        </p:nvSpPr>
        <p:spPr>
          <a:xfrm>
            <a:off x="2080785" y="3410248"/>
            <a:ext cx="1563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solidFill>
                  <a:schemeClr val="bg1"/>
                </a:solidFill>
              </a:rPr>
              <a:t>Azure Data Factory </a:t>
            </a:r>
            <a:r>
              <a:rPr lang="en-US" sz="1000">
                <a:solidFill>
                  <a:schemeClr val="bg1"/>
                </a:solidFill>
              </a:rPr>
              <a:t>to orchestrate the ingestion and transformation pipelines for full scalability</a:t>
            </a:r>
          </a:p>
        </p:txBody>
      </p:sp>
      <p:pic>
        <p:nvPicPr>
          <p:cNvPr id="12" name="Graphic 11" descr="Research">
            <a:extLst>
              <a:ext uri="{FF2B5EF4-FFF2-40B4-BE49-F238E27FC236}">
                <a16:creationId xmlns:a16="http://schemas.microsoft.com/office/drawing/2014/main" id="{01C4835C-FC51-4DC1-96CA-0405AF40A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6016" y="2108559"/>
            <a:ext cx="377432" cy="3774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60088A-D4CD-49CF-B912-1499B95468B1}"/>
              </a:ext>
            </a:extLst>
          </p:cNvPr>
          <p:cNvSpPr txBox="1"/>
          <p:nvPr/>
        </p:nvSpPr>
        <p:spPr>
          <a:xfrm>
            <a:off x="7557056" y="1966236"/>
            <a:ext cx="190593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Reports and Dashboards are Directly refreshed from final 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B4FCB0-613D-4EBF-982A-ED89DE51BAC7}"/>
              </a:ext>
            </a:extLst>
          </p:cNvPr>
          <p:cNvSpPr txBox="1"/>
          <p:nvPr/>
        </p:nvSpPr>
        <p:spPr>
          <a:xfrm>
            <a:off x="3800687" y="4238008"/>
            <a:ext cx="5223054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tx1">
                    <a:lumMod val="85000"/>
                    <a:lumOff val="15000"/>
                  </a:schemeClr>
                </a:solidFill>
              </a:rPr>
              <a:t>SILVER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sz="1000">
                <a:solidFill>
                  <a:schemeClr val="tx1">
                    <a:lumMod val="85000"/>
                    <a:lumOff val="15000"/>
                  </a:schemeClr>
                </a:solidFill>
              </a:rPr>
              <a:t>Data is cleaned and validated with basic data quality checks. Data loaded in delta tables</a:t>
            </a:r>
          </a:p>
        </p:txBody>
      </p:sp>
      <p:pic>
        <p:nvPicPr>
          <p:cNvPr id="15" name="Picture 2" descr="Azure Data Factory Interview Questions and Answers">
            <a:extLst>
              <a:ext uri="{FF2B5EF4-FFF2-40B4-BE49-F238E27FC236}">
                <a16:creationId xmlns:a16="http://schemas.microsoft.com/office/drawing/2014/main" id="{DF89E8C6-6BD0-48FA-851D-48F5BCAA0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495" y="3450320"/>
            <a:ext cx="879620" cy="46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C64F6F-CA7E-4DB0-9D91-188783935458}"/>
              </a:ext>
            </a:extLst>
          </p:cNvPr>
          <p:cNvSpPr txBox="1"/>
          <p:nvPr/>
        </p:nvSpPr>
        <p:spPr>
          <a:xfrm>
            <a:off x="9462995" y="3946456"/>
            <a:ext cx="1148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Azure Databricks </a:t>
            </a:r>
            <a:r>
              <a:rPr lang="en-US" sz="1000" dirty="0"/>
              <a:t>to connect and transform data through stages </a:t>
            </a:r>
          </a:p>
        </p:txBody>
      </p:sp>
      <p:pic>
        <p:nvPicPr>
          <p:cNvPr id="17" name="Picture 6" descr="Azure Devops Logo Icon - Download in Flat Style">
            <a:extLst>
              <a:ext uri="{FF2B5EF4-FFF2-40B4-BE49-F238E27FC236}">
                <a16:creationId xmlns:a16="http://schemas.microsoft.com/office/drawing/2014/main" id="{81B8AE02-DAB2-4376-B7FC-AE5CCF92A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13" y="2828085"/>
            <a:ext cx="435669" cy="43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6D6822-A356-4AED-BEAA-9096A4C0CADA}"/>
              </a:ext>
            </a:extLst>
          </p:cNvPr>
          <p:cNvSpPr txBox="1"/>
          <p:nvPr/>
        </p:nvSpPr>
        <p:spPr>
          <a:xfrm>
            <a:off x="4013442" y="2890875"/>
            <a:ext cx="3974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Azure DevOps </a:t>
            </a:r>
            <a:r>
              <a:rPr lang="en-US" sz="1000" dirty="0"/>
              <a:t>for serving as code repository.</a:t>
            </a:r>
          </a:p>
          <a:p>
            <a:pPr algn="ctr"/>
            <a:r>
              <a:rPr lang="en-US" sz="1000" dirty="0"/>
              <a:t>Can be used for deployment.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7ECFED-F7B0-42A3-9E4D-7A298B18E863}"/>
              </a:ext>
            </a:extLst>
          </p:cNvPr>
          <p:cNvCxnSpPr>
            <a:cxnSpLocks/>
          </p:cNvCxnSpPr>
          <p:nvPr/>
        </p:nvCxnSpPr>
        <p:spPr>
          <a:xfrm flipV="1">
            <a:off x="9964066" y="2416785"/>
            <a:ext cx="0" cy="1064626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Down 19">
            <a:extLst>
              <a:ext uri="{FF2B5EF4-FFF2-40B4-BE49-F238E27FC236}">
                <a16:creationId xmlns:a16="http://schemas.microsoft.com/office/drawing/2014/main" id="{67D947C2-5FD9-49D8-BACE-627F2680D728}"/>
              </a:ext>
            </a:extLst>
          </p:cNvPr>
          <p:cNvSpPr/>
          <p:nvPr/>
        </p:nvSpPr>
        <p:spPr>
          <a:xfrm flipV="1">
            <a:off x="9097100" y="3633571"/>
            <a:ext cx="372426" cy="138502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9A0663-CEE7-46FC-9B4C-EEDEF6DE79D4}"/>
              </a:ext>
            </a:extLst>
          </p:cNvPr>
          <p:cNvCxnSpPr>
            <a:cxnSpLocks/>
          </p:cNvCxnSpPr>
          <p:nvPr/>
        </p:nvCxnSpPr>
        <p:spPr>
          <a:xfrm>
            <a:off x="3182446" y="4724292"/>
            <a:ext cx="552188" cy="0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Shopping cart with solid fill">
            <a:extLst>
              <a:ext uri="{FF2B5EF4-FFF2-40B4-BE49-F238E27FC236}">
                <a16:creationId xmlns:a16="http://schemas.microsoft.com/office/drawing/2014/main" id="{7FBC77A0-1E8A-488C-97A1-88473871DD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6633" y="4560440"/>
            <a:ext cx="437270" cy="43727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CF5F9DF-58D2-49DD-984D-3623FBA7607B}"/>
              </a:ext>
            </a:extLst>
          </p:cNvPr>
          <p:cNvSpPr txBox="1"/>
          <p:nvPr/>
        </p:nvSpPr>
        <p:spPr>
          <a:xfrm>
            <a:off x="2080785" y="3410076"/>
            <a:ext cx="1563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Azure Data Factory </a:t>
            </a:r>
            <a:r>
              <a:rPr lang="en-US" sz="1000" dirty="0"/>
              <a:t>to orchestrate the ingestion and transformation pipelines for full scalability</a:t>
            </a:r>
          </a:p>
        </p:txBody>
      </p:sp>
      <p:pic>
        <p:nvPicPr>
          <p:cNvPr id="24" name="Picture 2" descr="Azure Data Factory Interview Questions and Answers">
            <a:extLst>
              <a:ext uri="{FF2B5EF4-FFF2-40B4-BE49-F238E27FC236}">
                <a16:creationId xmlns:a16="http://schemas.microsoft.com/office/drawing/2014/main" id="{D3E928DF-888C-489D-AE79-BF99C7184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495" y="3450148"/>
            <a:ext cx="879620" cy="46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Azure Databricks | Microsoft Azure">
            <a:extLst>
              <a:ext uri="{FF2B5EF4-FFF2-40B4-BE49-F238E27FC236}">
                <a16:creationId xmlns:a16="http://schemas.microsoft.com/office/drawing/2014/main" id="{7DA50C85-06FA-4FF8-8920-0994652E0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123" y="3453735"/>
            <a:ext cx="879620" cy="46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51886C7-7BC5-43F8-AC51-E50B47B47A92}"/>
              </a:ext>
            </a:extLst>
          </p:cNvPr>
          <p:cNvSpPr txBox="1"/>
          <p:nvPr/>
        </p:nvSpPr>
        <p:spPr>
          <a:xfrm>
            <a:off x="3800686" y="4238591"/>
            <a:ext cx="5223054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SILVER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is cleaned and validated with basic data quality checks. Data loaded in delta tables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228287-0099-4511-8471-E0804D7607E6}"/>
              </a:ext>
            </a:extLst>
          </p:cNvPr>
          <p:cNvSpPr txBox="1"/>
          <p:nvPr/>
        </p:nvSpPr>
        <p:spPr>
          <a:xfrm>
            <a:off x="3774261" y="3678777"/>
            <a:ext cx="5223054" cy="430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</a:rPr>
              <a:t>GOLD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: </a:t>
            </a:r>
            <a:r>
              <a:rPr lang="en-US" sz="1000" dirty="0">
                <a:solidFill>
                  <a:schemeClr val="accent4">
                    <a:lumMod val="50000"/>
                  </a:schemeClr>
                </a:solidFill>
              </a:rPr>
              <a:t>Data is transformed based on the Business Logic and Various aggregation levels. Create Fact and Dimensions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9F3BAC-0BFD-4B44-9028-AFFF461F49DA}"/>
              </a:ext>
            </a:extLst>
          </p:cNvPr>
          <p:cNvSpPr txBox="1"/>
          <p:nvPr/>
        </p:nvSpPr>
        <p:spPr>
          <a:xfrm>
            <a:off x="338950" y="2783781"/>
            <a:ext cx="150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Delta Lakehouse medallion architecture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BEE4DA-2A38-49D4-8F87-1BD4EB970CF1}"/>
              </a:ext>
            </a:extLst>
          </p:cNvPr>
          <p:cNvSpPr txBox="1"/>
          <p:nvPr/>
        </p:nvSpPr>
        <p:spPr>
          <a:xfrm>
            <a:off x="5902379" y="5099395"/>
            <a:ext cx="1507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ADLS Gen2</a:t>
            </a:r>
            <a:endParaRPr lang="en-GB" sz="1200" dirty="0"/>
          </a:p>
        </p:txBody>
      </p:sp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10D83C00-0667-42AA-8894-8D8F32FAF6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825" y="1354039"/>
            <a:ext cx="946260" cy="99291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137FA4E-7DEE-48A7-9A34-67017F99AA8F}"/>
              </a:ext>
            </a:extLst>
          </p:cNvPr>
          <p:cNvSpPr txBox="1"/>
          <p:nvPr/>
        </p:nvSpPr>
        <p:spPr>
          <a:xfrm>
            <a:off x="9096463" y="2308191"/>
            <a:ext cx="1148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Power BI</a:t>
            </a:r>
            <a:endParaRPr lang="en-US" sz="1000" dirty="0"/>
          </a:p>
        </p:txBody>
      </p:sp>
      <p:pic>
        <p:nvPicPr>
          <p:cNvPr id="1026" name="Picture 2" descr="Learning Machine AI icon PNG and SVG Vector Free Download">
            <a:extLst>
              <a:ext uri="{FF2B5EF4-FFF2-40B4-BE49-F238E27FC236}">
                <a16:creationId xmlns:a16="http://schemas.microsoft.com/office/drawing/2014/main" id="{C4912E15-97EE-4CA0-A99D-31543C02F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060" y="1397714"/>
            <a:ext cx="859212" cy="92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9C6E3D0-C20E-42CC-AF86-75C50C8D4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7129" y="3451836"/>
            <a:ext cx="656273" cy="53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961F1FA-652B-49CD-9EF9-A22946BD3760}"/>
              </a:ext>
            </a:extLst>
          </p:cNvPr>
          <p:cNvSpPr txBox="1"/>
          <p:nvPr/>
        </p:nvSpPr>
        <p:spPr>
          <a:xfrm>
            <a:off x="10461754" y="4000085"/>
            <a:ext cx="11481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Azure Logic App </a:t>
            </a:r>
            <a:r>
              <a:rPr lang="en-US" sz="1000" dirty="0"/>
              <a:t>for serverless implementations</a:t>
            </a:r>
          </a:p>
          <a:p>
            <a:pPr algn="ctr"/>
            <a:r>
              <a:rPr lang="en-US" sz="1000" dirty="0"/>
              <a:t>Like alerts and trigger PBI refresh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73FC04-5329-4E17-8A06-AB505C2A03FE}"/>
              </a:ext>
            </a:extLst>
          </p:cNvPr>
          <p:cNvSpPr txBox="1"/>
          <p:nvPr/>
        </p:nvSpPr>
        <p:spPr>
          <a:xfrm>
            <a:off x="10447911" y="2308191"/>
            <a:ext cx="1148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AI 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4146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0FBD83-D999-49A2-8AEE-9F4C625FDC4D}"/>
              </a:ext>
            </a:extLst>
          </p:cNvPr>
          <p:cNvSpPr txBox="1"/>
          <p:nvPr/>
        </p:nvSpPr>
        <p:spPr>
          <a:xfrm>
            <a:off x="4015273" y="354564"/>
            <a:ext cx="28800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Data Engineering</a:t>
            </a:r>
            <a:endParaRPr lang="en-GB" sz="2500" dirty="0"/>
          </a:p>
        </p:txBody>
      </p:sp>
      <p:pic>
        <p:nvPicPr>
          <p:cNvPr id="7" name="Picture 6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91C34785-036C-4099-8968-3D73BB5B8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8" y="1385349"/>
            <a:ext cx="9302620" cy="43317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A03F7E-3F43-446A-96CD-30A3E7E05D26}"/>
              </a:ext>
            </a:extLst>
          </p:cNvPr>
          <p:cNvSpPr txBox="1"/>
          <p:nvPr/>
        </p:nvSpPr>
        <p:spPr>
          <a:xfrm>
            <a:off x="3047223" y="92381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DataEngg_01_ResourceGroupAzurePortal</a:t>
            </a:r>
          </a:p>
        </p:txBody>
      </p:sp>
    </p:spTree>
    <p:extLst>
      <p:ext uri="{BB962C8B-B14F-4D97-AF65-F5344CB8AC3E}">
        <p14:creationId xmlns:p14="http://schemas.microsoft.com/office/powerpoint/2010/main" val="420079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0FBD83-D999-49A2-8AEE-9F4C625FDC4D}"/>
              </a:ext>
            </a:extLst>
          </p:cNvPr>
          <p:cNvSpPr txBox="1"/>
          <p:nvPr/>
        </p:nvSpPr>
        <p:spPr>
          <a:xfrm>
            <a:off x="4015273" y="354564"/>
            <a:ext cx="28800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Data Engineering</a:t>
            </a:r>
            <a:endParaRPr lang="en-GB" sz="2500" dirty="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5F4D3F9-18C5-4AC8-9F21-5A4260667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10" y="1238955"/>
            <a:ext cx="10049069" cy="45948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361E21-75B3-42C6-87CD-6737AD6F0208}"/>
              </a:ext>
            </a:extLst>
          </p:cNvPr>
          <p:cNvSpPr txBox="1"/>
          <p:nvPr/>
        </p:nvSpPr>
        <p:spPr>
          <a:xfrm>
            <a:off x="3657600" y="6659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DataEngg_02_AzureDevOps_Repo</a:t>
            </a:r>
          </a:p>
        </p:txBody>
      </p:sp>
    </p:spTree>
    <p:extLst>
      <p:ext uri="{BB962C8B-B14F-4D97-AF65-F5344CB8AC3E}">
        <p14:creationId xmlns:p14="http://schemas.microsoft.com/office/powerpoint/2010/main" val="80058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0FBD83-D999-49A2-8AEE-9F4C625FDC4D}"/>
              </a:ext>
            </a:extLst>
          </p:cNvPr>
          <p:cNvSpPr txBox="1"/>
          <p:nvPr/>
        </p:nvSpPr>
        <p:spPr>
          <a:xfrm>
            <a:off x="4015273" y="354564"/>
            <a:ext cx="28800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Data Engineering</a:t>
            </a:r>
            <a:endParaRPr lang="en-GB" sz="2500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AFDAE8D-67DB-449A-83CD-2ACB45B70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98" y="1171211"/>
            <a:ext cx="10568473" cy="4872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0F360A-C6A6-4F56-8EE3-4C325120CB93}"/>
              </a:ext>
            </a:extLst>
          </p:cNvPr>
          <p:cNvSpPr txBox="1"/>
          <p:nvPr/>
        </p:nvSpPr>
        <p:spPr>
          <a:xfrm>
            <a:off x="3847322" y="8018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DataEngg_03_ADF_Pipeline</a:t>
            </a:r>
          </a:p>
        </p:txBody>
      </p:sp>
    </p:spTree>
    <p:extLst>
      <p:ext uri="{BB962C8B-B14F-4D97-AF65-F5344CB8AC3E}">
        <p14:creationId xmlns:p14="http://schemas.microsoft.com/office/powerpoint/2010/main" val="414508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0FBD83-D999-49A2-8AEE-9F4C625FDC4D}"/>
              </a:ext>
            </a:extLst>
          </p:cNvPr>
          <p:cNvSpPr txBox="1"/>
          <p:nvPr/>
        </p:nvSpPr>
        <p:spPr>
          <a:xfrm>
            <a:off x="4015273" y="354564"/>
            <a:ext cx="28800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Data Engineering</a:t>
            </a:r>
            <a:endParaRPr lang="en-GB" sz="2500" dirty="0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9F3ED28-91A6-4F85-82D9-A87D591EC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22" y="1667075"/>
            <a:ext cx="9840686" cy="39926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633EDA-EB5E-4952-8B7C-71229255EDA6}"/>
              </a:ext>
            </a:extLst>
          </p:cNvPr>
          <p:cNvSpPr txBox="1"/>
          <p:nvPr/>
        </p:nvSpPr>
        <p:spPr>
          <a:xfrm>
            <a:off x="3556000" y="8800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DataEngg_04_LogicApp_EmailAlert</a:t>
            </a:r>
          </a:p>
        </p:txBody>
      </p:sp>
    </p:spTree>
    <p:extLst>
      <p:ext uri="{BB962C8B-B14F-4D97-AF65-F5344CB8AC3E}">
        <p14:creationId xmlns:p14="http://schemas.microsoft.com/office/powerpoint/2010/main" val="111470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0FBD83-D999-49A2-8AEE-9F4C625FDC4D}"/>
              </a:ext>
            </a:extLst>
          </p:cNvPr>
          <p:cNvSpPr txBox="1"/>
          <p:nvPr/>
        </p:nvSpPr>
        <p:spPr>
          <a:xfrm>
            <a:off x="4015273" y="354564"/>
            <a:ext cx="28800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Data Engineering</a:t>
            </a:r>
            <a:endParaRPr lang="en-GB" sz="2500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2808E44-9516-4475-9783-5FD3B1CD6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05" y="1440602"/>
            <a:ext cx="10213910" cy="42145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5BBC2C-37A3-4CA3-9F62-0A89D2B61730}"/>
              </a:ext>
            </a:extLst>
          </p:cNvPr>
          <p:cNvSpPr txBox="1"/>
          <p:nvPr/>
        </p:nvSpPr>
        <p:spPr>
          <a:xfrm>
            <a:off x="3121891" y="9514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DataEngg_05_LogicApp_UpdatePBIDataset</a:t>
            </a:r>
          </a:p>
        </p:txBody>
      </p:sp>
    </p:spTree>
    <p:extLst>
      <p:ext uri="{BB962C8B-B14F-4D97-AF65-F5344CB8AC3E}">
        <p14:creationId xmlns:p14="http://schemas.microsoft.com/office/powerpoint/2010/main" val="1069873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85F4523-E786-4408-957F-C5D6087AA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40" y="1980740"/>
            <a:ext cx="8047799" cy="452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FEBE86-D155-468A-B29D-C7B0CB153E9F}"/>
              </a:ext>
            </a:extLst>
          </p:cNvPr>
          <p:cNvSpPr txBox="1"/>
          <p:nvPr/>
        </p:nvSpPr>
        <p:spPr>
          <a:xfrm>
            <a:off x="4015273" y="354564"/>
            <a:ext cx="20807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AI ML Model</a:t>
            </a:r>
            <a:endParaRPr lang="en-GB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FE1B0-13F0-4E78-909D-912FB263B6CC}"/>
              </a:ext>
            </a:extLst>
          </p:cNvPr>
          <p:cNvSpPr txBox="1"/>
          <p:nvPr/>
        </p:nvSpPr>
        <p:spPr>
          <a:xfrm>
            <a:off x="470253" y="717758"/>
            <a:ext cx="72605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We also tried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/>
              <a:t>Arima: Rejected because there are no causal factors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/>
              <a:t>UCM: Rejected because processing duration was high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Model Chosen: Exponential Time Series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/>
              <a:t>Reason: This is time and sales data and there are no independent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Snippet of code along with output is shown below.</a:t>
            </a:r>
            <a:endParaRPr lang="en-GB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580547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FEBE86-D155-468A-B29D-C7B0CB153E9F}"/>
              </a:ext>
            </a:extLst>
          </p:cNvPr>
          <p:cNvSpPr txBox="1"/>
          <p:nvPr/>
        </p:nvSpPr>
        <p:spPr>
          <a:xfrm>
            <a:off x="4015273" y="354564"/>
            <a:ext cx="20807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Power BI</a:t>
            </a:r>
            <a:endParaRPr lang="en-GB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FE1B0-13F0-4E78-909D-912FB263B6CC}"/>
              </a:ext>
            </a:extLst>
          </p:cNvPr>
          <p:cNvSpPr txBox="1"/>
          <p:nvPr/>
        </p:nvSpPr>
        <p:spPr>
          <a:xfrm>
            <a:off x="470253" y="717758"/>
            <a:ext cx="726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Descriptive Report</a:t>
            </a:r>
            <a:endParaRPr lang="en-GB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716F754E-4B06-496D-94AE-9E6DA3DF4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34" y="1364089"/>
            <a:ext cx="11517332" cy="529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64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346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VenData Team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Nishant, Nirupam</dc:creator>
  <cp:lastModifiedBy>Nishant, Nirupam</cp:lastModifiedBy>
  <cp:revision>1</cp:revision>
  <dcterms:created xsi:type="dcterms:W3CDTF">2022-12-06T11:50:29Z</dcterms:created>
  <dcterms:modified xsi:type="dcterms:W3CDTF">2022-12-06T14:57:24Z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2022-12-06T11:50:29Z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9fdacf54-4e7b-4b03-b3cf-be708a3d2ae2</vt:lpwstr>
  </property>
  <property fmtid="{D5CDD505-2E9C-101B-9397-08002B2CF9AE}" pid="8" name="MSIP_Label_ea60d57e-af5b-4752-ac57-3e4f28ca11dc_ContentBits">
    <vt:lpwstr>0</vt:lpwstr>
  </property>
</Properties>
</file>