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6" r:id="rId8"/>
    <p:sldId id="268" r:id="rId9"/>
    <p:sldId id="267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55A916-FAE1-4037-96C9-85C8895A4D22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98C5A9-4256-47EB-A96C-B991B1D1EC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55A916-FAE1-4037-96C9-85C8895A4D22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98C5A9-4256-47EB-A96C-B991B1D1EC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55A916-FAE1-4037-96C9-85C8895A4D22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98C5A9-4256-47EB-A96C-B991B1D1EC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55A916-FAE1-4037-96C9-85C8895A4D22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98C5A9-4256-47EB-A96C-B991B1D1EC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55A916-FAE1-4037-96C9-85C8895A4D22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98C5A9-4256-47EB-A96C-B991B1D1EC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55A916-FAE1-4037-96C9-85C8895A4D22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98C5A9-4256-47EB-A96C-B991B1D1EC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55A916-FAE1-4037-96C9-85C8895A4D22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98C5A9-4256-47EB-A96C-B991B1D1EC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55A916-FAE1-4037-96C9-85C8895A4D22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98C5A9-4256-47EB-A96C-B991B1D1EC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55A916-FAE1-4037-96C9-85C8895A4D22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98C5A9-4256-47EB-A96C-B991B1D1EC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55A916-FAE1-4037-96C9-85C8895A4D22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98C5A9-4256-47EB-A96C-B991B1D1EC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55A916-FAE1-4037-96C9-85C8895A4D22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98C5A9-4256-47EB-A96C-B991B1D1EC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555A916-FAE1-4037-96C9-85C8895A4D22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098C5A9-4256-47EB-A96C-B991B1D1EC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28600"/>
            <a:ext cx="7239000" cy="32004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 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mini project on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ONLINE MEDICINE SHOPPING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700" b="1" i="1" u="sng" dirty="0" smtClean="0">
                <a:latin typeface="Times New Roman" pitchFamily="18" charset="0"/>
                <a:cs typeface="Times New Roman" pitchFamily="18" charset="0"/>
              </a:rPr>
              <a:t> Under the guidance of </a:t>
            </a:r>
            <a:br>
              <a:rPr lang="en-US" sz="2700" b="1" i="1" u="sng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Prof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Mamatha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dirty="0" smtClean="0">
                <a:latin typeface="Times New Roman" pitchFamily="18" charset="0"/>
                <a:cs typeface="Times New Roman" pitchFamily="18" charset="0"/>
              </a:rPr>
            </a:b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3380" y="3692264"/>
            <a:ext cx="8240620" cy="3165736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Presented By</a:t>
            </a:r>
          </a:p>
          <a:p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Asma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Hebbal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Vidya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Bhagannanavar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BIBLIOGRAPHY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1.Database  Management system --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Ramakrishnan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Gehrke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2. Database system concepts --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Silberschatz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Korth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Sudharshan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3. Database principles fundamentals of design – Coronel, Morris and Rob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4.Database Management system –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Raghu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Ramakrishnan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5.An introduction to database System----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Bipin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desai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362200"/>
            <a:ext cx="8305800" cy="1143000"/>
          </a:xfrm>
        </p:spPr>
        <p:txBody>
          <a:bodyPr/>
          <a:lstStyle/>
          <a:p>
            <a:pPr algn="ctr"/>
            <a:r>
              <a:rPr lang="en-US" dirty="0" smtClean="0"/>
              <a:t>THANK TOU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contents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Introduction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y-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sql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Introduction to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php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Online Medicine Shopping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System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requirements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Implementation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 case diagram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bibliography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INTRODUCTION TO MYSQL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light weight database server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is fast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Easy to install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Support to all type windows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Easy to use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Introduction to 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PHP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001000" cy="502920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  <a:buFont typeface="Wingdings" pitchFamily="2" charset="2"/>
              <a:buChar char="q"/>
            </a:pPr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PHP </a:t>
            </a:r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stands for Hypertext Preprocessor.</a:t>
            </a:r>
          </a:p>
          <a:p>
            <a:pPr>
              <a:lnSpc>
                <a:spcPct val="170000"/>
              </a:lnSpc>
              <a:buFont typeface="Wingdings" pitchFamily="2" charset="2"/>
              <a:buChar char="q"/>
            </a:pPr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PHP is server side scripting language, usually written in HTML context.</a:t>
            </a:r>
          </a:p>
          <a:p>
            <a:pPr>
              <a:lnSpc>
                <a:spcPct val="170000"/>
              </a:lnSpc>
              <a:buFont typeface="Wingdings" pitchFamily="2" charset="2"/>
              <a:buChar char="q"/>
            </a:pPr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PHP code is usually processed by a PHP interpreter implemented as a module in the web server or as a Common Gateway Interface (CGI) executable.</a:t>
            </a:r>
          </a:p>
          <a:p>
            <a:pPr>
              <a:lnSpc>
                <a:spcPct val="170000"/>
              </a:lnSpc>
              <a:buFont typeface="Wingdings" pitchFamily="2" charset="2"/>
              <a:buChar char="q"/>
            </a:pPr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PHP code may also be executed with a Common Line Interface(CLI) and can be used to  implement stand alone graphical applications.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/>
              <a:t>ONLINE MEDICINE SHOPPING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It </a:t>
            </a:r>
            <a:r>
              <a:rPr lang="en-IN" dirty="0" smtClean="0"/>
              <a:t>is the management of the database of the </a:t>
            </a:r>
            <a:r>
              <a:rPr lang="en-IN" dirty="0" smtClean="0"/>
              <a:t>medicine </a:t>
            </a:r>
            <a:r>
              <a:rPr lang="en-IN" dirty="0" smtClean="0"/>
              <a:t>shop</a:t>
            </a:r>
            <a:r>
              <a:rPr lang="en-IN" dirty="0" smtClean="0"/>
              <a:t>.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IN" dirty="0" smtClean="0"/>
              <a:t>This is done by creating a database of the available medicines in the shop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  platform technologies for the Indian pharmaceutical industry;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SYSTEM REQUIREMENTS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150000"/>
              </a:lnSpc>
            </a:pP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Hardware Requirements:-</a:t>
            </a: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Pentium-IV (Processor) 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256 MB Ram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512 KB Cache Memory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Hard disk 10 GB 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Microsoft Compatible 101 or more Key Board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lnSpc>
                <a:spcPct val="150000"/>
              </a:lnSpc>
            </a:pP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Software Requirements: </a:t>
            </a: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Operating System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Windows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Web-Technology : PHP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Front-End: PHP,CSS,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Back-End: My SQL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Web Server: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WAMP SERVER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IMPLEMENTATION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IN" dirty="0" smtClean="0"/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We have developed the prototype implementation that was using  SQL server 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Software architecture consists of eight major components covering each of the elements of pharmaceutical logistics 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pharmacy intravenous admixture services system and system control management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Use case diagram</a:t>
            </a:r>
            <a:endParaRPr lang="en-US" sz="4000" dirty="0"/>
          </a:p>
        </p:txBody>
      </p:sp>
      <p:pic>
        <p:nvPicPr>
          <p:cNvPr id="1026" name="Picture 2" descr="C:\Users\Shashi\Desktop\2017 tani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3277560" y="1447800"/>
            <a:ext cx="3814430" cy="480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3200" dirty="0" smtClean="0"/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transaction of items are fast</a:t>
            </a:r>
          </a:p>
          <a:p>
            <a:pPr>
              <a:buFont typeface="Wingdings" pitchFamily="2" charset="2"/>
              <a:buChar char="q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it is help to find items or an inventories easily</a:t>
            </a:r>
          </a:p>
          <a:p>
            <a:pPr>
              <a:buFont typeface="Wingdings" pitchFamily="2" charset="2"/>
              <a:buChar char="q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this database understand easily</a:t>
            </a:r>
          </a:p>
          <a:p>
            <a:pPr>
              <a:buFont typeface="Wingdings" pitchFamily="2" charset="2"/>
              <a:buChar char="q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use this database system the printed bill is generated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173</TotalTime>
  <Words>315</Words>
  <Application>Microsoft Office PowerPoint</Application>
  <PresentationFormat>On-screen Show (4:3)</PresentationFormat>
  <Paragraphs>61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Solstice</vt:lpstr>
      <vt:lpstr>A  mini project on ONLINE MEDICINE SHOPPING  Under the guidance of  Prof .Mamatha  </vt:lpstr>
      <vt:lpstr>contents</vt:lpstr>
      <vt:lpstr>INTRODUCTION TO MYSQL</vt:lpstr>
      <vt:lpstr>Introduction to PHP.</vt:lpstr>
      <vt:lpstr>ONLINE MEDICINE SHOPPING</vt:lpstr>
      <vt:lpstr>SYSTEM REQUIREMENTS</vt:lpstr>
      <vt:lpstr>IMPLEMENTATION</vt:lpstr>
      <vt:lpstr>Use case diagram</vt:lpstr>
      <vt:lpstr>CONCLUSION</vt:lpstr>
      <vt:lpstr> BIBLIOGRAPHY</vt:lpstr>
      <vt:lpstr>THANK TOU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 mini project on PHARMACEUTICAL INVENTORY SYSTEM</dc:title>
  <dc:creator>Shashi</dc:creator>
  <cp:lastModifiedBy>Meghana</cp:lastModifiedBy>
  <cp:revision>21</cp:revision>
  <dcterms:created xsi:type="dcterms:W3CDTF">2017-11-14T09:54:27Z</dcterms:created>
  <dcterms:modified xsi:type="dcterms:W3CDTF">2018-12-10T03:45:42Z</dcterms:modified>
</cp:coreProperties>
</file>