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8A0-3BFE-D1A8-68E6-E0103983A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5B427-6BF8-EDEC-5E81-78D619D8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D274-115D-0BF3-FF67-84AF88E3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BB56-F75A-5F18-F721-1CA68F68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A464-BC87-AC0B-661D-78DC5839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9101-7F57-9438-A127-462B16D7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1E17F-9575-2136-28E7-DD0682A32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A2DE-70AD-6115-C0DF-E75AFBFE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7769-CED9-D0C5-1C3E-9E0E631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556A-1B0E-C899-ACE4-BA7350FD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2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5BAB3-12D9-A726-2A4E-A21CF8C2C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1EEE0-F96A-73AB-793B-0FC220C0B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1B13-FB82-AD42-AC87-E4AE9F01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62B9-408F-A61E-2583-340D8D3F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2E70-F628-B114-54AE-93834FED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9660-5AC0-427E-D237-C1DFA53C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B2DA-229B-FF1B-D780-DBA3F503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A2E8-7196-1BA9-2F70-0D7ECA7C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A31E-E3C7-2BA9-8360-B43F0A61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9BBB-152B-50BF-36ED-17B1E6D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2C15-DE98-8834-47AD-763C3EAD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E31F0-D491-E317-982E-DDF20568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FFFC-9C43-6B48-BE4E-477CB3D8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3851-9C0C-BE4D-7905-A44D78CC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5D5A-484C-9759-8709-278CD36B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082B-5094-231E-B2DA-C36C6FAE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92F4-35DD-0D3D-B9CE-1AB8219D5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DCA37-1A86-1B72-B214-066900875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7367-6AD8-4528-E5A7-EDD3AA67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DEAF1-FD5B-AAC5-9CA6-6D780C54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93B8-C9B5-257F-E8B7-FC210719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1635-C33C-D323-9952-D44D111E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187C-B7A5-2433-E50D-9F773BD1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46B9-1BB0-C9E7-FDA1-2DF7924F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8EDC9-4BE7-5A7E-FDEE-CC8198C82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8C684-D8AC-427A-3764-01664EE4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A569D-CB39-E578-9A7E-494FEDF5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C8BFB-86C3-143D-5ED9-71F6F880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D43AC-C933-7FF4-0C0B-1A5EA084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994-59CE-EAEC-2FEC-F2868F73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BDF0E-DFD1-1CA9-303E-4553279C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381B7-2623-E2BE-8D80-FA5A48F1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278F6-3F5E-8DC2-22B7-1AA42BF8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2508-F39D-A4BF-1E75-1269FF5C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F61C4-815D-40F5-E6DE-49D2B0C3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3E78-FC1B-4FED-24E6-E7B3277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BA55-E32A-6A31-4D4A-DC176498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D0EF-6261-2089-3EFB-0BE76B9E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9E03-EDD3-5533-4C18-ABFBB98D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31C31-1761-BF31-3B68-5622CE74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866DE-B5F0-F77E-EB1C-027F1CB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78903-3023-0A53-65A3-37BB96DF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9692-AE45-92D8-6A83-0700DD62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EC3B9-B612-CA5A-FD71-B6041A421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21BCD-B577-9E0D-9D3F-1558BFBAB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A367-B806-1D8A-DC63-457B0835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6F1E-8E7C-818E-FE4F-32834289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E493F-858D-4860-9887-92FBCD07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F5E7B-660D-F2E1-3A70-9B566A5E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B634-7078-C836-3E32-9E4B094D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0911-E918-552B-2FC6-C72D5F937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5D32-4C46-4675-AF5E-6EA81673F60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215B-76BA-5988-68BB-FFE99651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FC45-F2A8-5820-6076-CC101D587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8396-1BD8-4075-B501-4DB9EC48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276258-2B27-815B-4A39-F375B5CEE83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E42350-8A33-DDB3-DF3D-6168BDD2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55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spc="300" dirty="0">
                <a:solidFill>
                  <a:schemeClr val="bg1"/>
                </a:solidFill>
                <a:latin typeface="Product Sans" panose="020B0403030502040203" pitchFamily="34" charset="0"/>
              </a:rPr>
              <a:t>8051 BASED</a:t>
            </a:r>
            <a:br>
              <a:rPr lang="en-US" sz="4800" b="1" dirty="0">
                <a:latin typeface="Product Sans" panose="020B0403030502040203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Product Sans" panose="020B0403030502040203" pitchFamily="34" charset="0"/>
              </a:rPr>
              <a:t>Automatic Restroom System</a:t>
            </a:r>
            <a:endParaRPr lang="en-IN" sz="48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117D31F-0C7E-2F20-23A1-F459A31A2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5475"/>
            <a:ext cx="9144000" cy="73659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Product Sans" panose="020B0403030502040203" pitchFamily="34" charset="0"/>
              </a:rPr>
              <a:t>By </a:t>
            </a:r>
            <a:r>
              <a:rPr lang="en-US" sz="1800" b="1" dirty="0">
                <a:solidFill>
                  <a:schemeClr val="bg1"/>
                </a:solidFill>
                <a:latin typeface="Product Sans" panose="020B0403030502040203" pitchFamily="34" charset="0"/>
              </a:rPr>
              <a:t>Nirvan Tamhane</a:t>
            </a:r>
            <a:endParaRPr lang="en-IN" sz="18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E555-6A5A-B8A7-7C1C-E3D856A5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Block Diagram</a:t>
            </a:r>
            <a:endParaRPr lang="en-US" b="1" dirty="0">
              <a:latin typeface="Product Sans" panose="020B040303050204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94FE5-936E-2330-976B-97466954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440675"/>
            <a:ext cx="10388599" cy="26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B0F-687B-1D6D-DEA1-7E0B6112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Circuit Diagram</a:t>
            </a:r>
            <a:endParaRPr lang="en-US" b="1" dirty="0">
              <a:latin typeface="Product Sans" panose="020B040303050204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54F38-E589-E519-FD3B-24BEB639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690688"/>
            <a:ext cx="9344025" cy="45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9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780F-70DD-2509-D3BC-6588720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Advantages of the system</a:t>
            </a:r>
            <a:endParaRPr lang="en-US" b="1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C2EC-706F-CF73-382C-0F8238EC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Being contactless, it is very hygienic.</a:t>
            </a:r>
          </a:p>
          <a:p>
            <a:pPr marL="0" indent="0">
              <a:buNone/>
            </a:pPr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Saves water.</a:t>
            </a:r>
          </a:p>
          <a:p>
            <a:pPr marL="0" indent="0">
              <a:buNone/>
            </a:pPr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Saves electricity.</a:t>
            </a:r>
          </a:p>
          <a:p>
            <a:pPr marL="0" indent="0">
              <a:buNone/>
            </a:pPr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Very easy to use by people of all ages.</a:t>
            </a:r>
          </a:p>
          <a:p>
            <a:pPr marL="0" indent="0">
              <a:buNone/>
            </a:pPr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Majorly automated.</a:t>
            </a:r>
          </a:p>
          <a:p>
            <a:endParaRPr 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3C1C-18F7-88B4-CB8C-FF290F9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Disadvantages of the system</a:t>
            </a:r>
            <a:endParaRPr lang="en-US" b="1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5E4B-E656-F963-5D3F-E46B1AF9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IR sensor won’t differentiate between people and objects.</a:t>
            </a:r>
          </a:p>
          <a:p>
            <a:r>
              <a:rPr lang="en-IN" dirty="0">
                <a:latin typeface="Product Sans" panose="020B0403030502040203" pitchFamily="34" charset="0"/>
              </a:rPr>
              <a:t>PIR delay stays same irrespective of process carried out.</a:t>
            </a:r>
          </a:p>
          <a:p>
            <a:r>
              <a:rPr lang="en-IN" dirty="0">
                <a:latin typeface="Product Sans" panose="020B0403030502040203" pitchFamily="34" charset="0"/>
              </a:rPr>
              <a:t>Will use same quantity of water irrespective matter flushed.</a:t>
            </a:r>
          </a:p>
          <a:p>
            <a:pPr marL="0" indent="0">
              <a:buNone/>
            </a:pPr>
            <a:r>
              <a:rPr lang="en-IN" dirty="0">
                <a:latin typeface="Product Sans" panose="020B0403030502040203" pitchFamily="34" charset="0"/>
              </a:rPr>
              <a:t> </a:t>
            </a:r>
          </a:p>
          <a:p>
            <a:endParaRPr 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5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2F0-FF61-A4AC-D418-B2834612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Challenges faced</a:t>
            </a:r>
            <a:endParaRPr lang="en-US" b="1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A514-50B7-AF11-A698-DAC57826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Unable to program the microcontroller as the module couldn’t recognise device signature.</a:t>
            </a:r>
          </a:p>
          <a:p>
            <a:r>
              <a:rPr lang="en-IN" dirty="0">
                <a:latin typeface="Product Sans" panose="020B0403030502040203" pitchFamily="34" charset="0"/>
              </a:rPr>
              <a:t>Ambient movement was affecting the PIR sensor output values.</a:t>
            </a:r>
          </a:p>
          <a:p>
            <a:r>
              <a:rPr lang="en-IN" dirty="0">
                <a:latin typeface="Product Sans" panose="020B0403030502040203" pitchFamily="34" charset="0"/>
              </a:rPr>
              <a:t>IR sensor was unable to detect motion.</a:t>
            </a:r>
          </a:p>
          <a:p>
            <a:r>
              <a:rPr lang="en-IN" dirty="0">
                <a:latin typeface="Product Sans" panose="020B0403030502040203" pitchFamily="34" charset="0"/>
              </a:rPr>
              <a:t>Motor consumes very high amount of power, so external power supply needed to be given.</a:t>
            </a: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pPr lvl="1"/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US" dirty="0">
              <a:latin typeface="Product Sans" panose="020B0403030502040203" pitchFamily="34" charset="0"/>
            </a:endParaRPr>
          </a:p>
          <a:p>
            <a:endParaRPr 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4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35F7-6E05-9ED4-C561-CACADFF0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Solutions to challenges faced</a:t>
            </a:r>
            <a:endParaRPr lang="en-US" b="1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5264-0502-30C3-1908-A1D83B72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Learnt how to connect PIR and IR sensor with 8051 through various electronic blog posts and forums.</a:t>
            </a:r>
          </a:p>
          <a:p>
            <a:r>
              <a:rPr lang="en-IN" dirty="0">
                <a:latin typeface="Product Sans" panose="020B0403030502040203" pitchFamily="34" charset="0"/>
              </a:rPr>
              <a:t>Used the Arduino Uno R3 board as the primary ISP programmer for 8051 interfacing.</a:t>
            </a: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US" dirty="0">
              <a:latin typeface="Product Sans" panose="020B0403030502040203" pitchFamily="34" charset="0"/>
            </a:endParaRPr>
          </a:p>
          <a:p>
            <a:endParaRPr 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6D56-83F7-1E1F-13AA-F53B21B1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997"/>
          </a:xfrm>
        </p:spPr>
        <p:txBody>
          <a:bodyPr/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Thank You!</a:t>
            </a:r>
            <a:endParaRPr lang="en-US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1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Product Sans</vt:lpstr>
      <vt:lpstr>Office Theme</vt:lpstr>
      <vt:lpstr>8051 BASED Automatic Restroom System</vt:lpstr>
      <vt:lpstr>Block Diagram</vt:lpstr>
      <vt:lpstr>Circuit Diagram</vt:lpstr>
      <vt:lpstr>Advantages of the system</vt:lpstr>
      <vt:lpstr>Disadvantages of the system</vt:lpstr>
      <vt:lpstr>Challenges faced</vt:lpstr>
      <vt:lpstr>Solutions to challenges faced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Restroom System.</dc:title>
  <dc:creator>DHRUV BHANSALI - 70331018002</dc:creator>
  <cp:lastModifiedBy>Nirvan Tamhane</cp:lastModifiedBy>
  <cp:revision>16</cp:revision>
  <dcterms:created xsi:type="dcterms:W3CDTF">2022-10-17T19:09:21Z</dcterms:created>
  <dcterms:modified xsi:type="dcterms:W3CDTF">2023-12-06T07:23:28Z</dcterms:modified>
</cp:coreProperties>
</file>