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5145088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9"/>
  </p:normalViewPr>
  <p:slideViewPr>
    <p:cSldViewPr snapToGrid="0">
      <p:cViewPr varScale="1">
        <p:scale>
          <a:sx n="86" d="100"/>
          <a:sy n="86" d="100"/>
        </p:scale>
        <p:origin x="3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82" y="1496484"/>
            <a:ext cx="4373325" cy="3183467"/>
          </a:xfrm>
        </p:spPr>
        <p:txBody>
          <a:bodyPr anchor="b"/>
          <a:lstStyle>
            <a:lvl1pPr algn="ctr">
              <a:defRPr sz="33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136" y="4802717"/>
            <a:ext cx="3858816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266" indent="0" algn="ctr">
              <a:buNone/>
              <a:defRPr sz="1125"/>
            </a:lvl2pPr>
            <a:lvl3pPr marL="514533" indent="0" algn="ctr">
              <a:buNone/>
              <a:defRPr sz="1013"/>
            </a:lvl3pPr>
            <a:lvl4pPr marL="771799" indent="0" algn="ctr">
              <a:buNone/>
              <a:defRPr sz="900"/>
            </a:lvl4pPr>
            <a:lvl5pPr marL="1029066" indent="0" algn="ctr">
              <a:buNone/>
              <a:defRPr sz="900"/>
            </a:lvl5pPr>
            <a:lvl6pPr marL="1286332" indent="0" algn="ctr">
              <a:buNone/>
              <a:defRPr sz="900"/>
            </a:lvl6pPr>
            <a:lvl7pPr marL="1543599" indent="0" algn="ctr">
              <a:buNone/>
              <a:defRPr sz="900"/>
            </a:lvl7pPr>
            <a:lvl8pPr marL="1800865" indent="0" algn="ctr">
              <a:buNone/>
              <a:defRPr sz="900"/>
            </a:lvl8pPr>
            <a:lvl9pPr marL="2058132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3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91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1954" y="486833"/>
            <a:ext cx="1109410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725" y="486833"/>
            <a:ext cx="3263915" cy="77491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24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38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46" y="2279653"/>
            <a:ext cx="4437638" cy="3803649"/>
          </a:xfrm>
        </p:spPr>
        <p:txBody>
          <a:bodyPr anchor="b"/>
          <a:lstStyle>
            <a:lvl1pPr>
              <a:defRPr sz="33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046" y="6119286"/>
            <a:ext cx="4437638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266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53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7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906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63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5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1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15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725" y="2434167"/>
            <a:ext cx="2186662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4701" y="2434167"/>
            <a:ext cx="2186662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2023/8/24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854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486835"/>
            <a:ext cx="4437638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6" y="2241551"/>
            <a:ext cx="217661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396" y="3340100"/>
            <a:ext cx="2176613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4701" y="2241551"/>
            <a:ext cx="218733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4701" y="3340100"/>
            <a:ext cx="2187333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2023/8/24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60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2023/8/24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89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2023/8/24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31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609600"/>
            <a:ext cx="1659425" cy="213360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332" y="1316568"/>
            <a:ext cx="2604701" cy="6498167"/>
          </a:xfrm>
        </p:spPr>
        <p:txBody>
          <a:bodyPr/>
          <a:lstStyle>
            <a:lvl1pPr>
              <a:defRPr sz="1801"/>
            </a:lvl1pPr>
            <a:lvl2pPr>
              <a:defRPr sz="1576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395" y="2743200"/>
            <a:ext cx="1659425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266" indent="0">
              <a:buNone/>
              <a:defRPr sz="788"/>
            </a:lvl2pPr>
            <a:lvl3pPr marL="514533" indent="0">
              <a:buNone/>
              <a:defRPr sz="675"/>
            </a:lvl3pPr>
            <a:lvl4pPr marL="771799" indent="0">
              <a:buNone/>
              <a:defRPr sz="563"/>
            </a:lvl4pPr>
            <a:lvl5pPr marL="1029066" indent="0">
              <a:buNone/>
              <a:defRPr sz="563"/>
            </a:lvl5pPr>
            <a:lvl6pPr marL="1286332" indent="0">
              <a:buNone/>
              <a:defRPr sz="563"/>
            </a:lvl6pPr>
            <a:lvl7pPr marL="1543599" indent="0">
              <a:buNone/>
              <a:defRPr sz="563"/>
            </a:lvl7pPr>
            <a:lvl8pPr marL="1800865" indent="0">
              <a:buNone/>
              <a:defRPr sz="563"/>
            </a:lvl8pPr>
            <a:lvl9pPr marL="2058132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2023/8/24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77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609600"/>
            <a:ext cx="1659425" cy="213360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7332" y="1316568"/>
            <a:ext cx="2604701" cy="6498167"/>
          </a:xfrm>
        </p:spPr>
        <p:txBody>
          <a:bodyPr anchor="t"/>
          <a:lstStyle>
            <a:lvl1pPr marL="0" indent="0">
              <a:buNone/>
              <a:defRPr sz="1801"/>
            </a:lvl1pPr>
            <a:lvl2pPr marL="257266" indent="0">
              <a:buNone/>
              <a:defRPr sz="1576"/>
            </a:lvl2pPr>
            <a:lvl3pPr marL="514533" indent="0">
              <a:buNone/>
              <a:defRPr sz="1350"/>
            </a:lvl3pPr>
            <a:lvl4pPr marL="771799" indent="0">
              <a:buNone/>
              <a:defRPr sz="1125"/>
            </a:lvl4pPr>
            <a:lvl5pPr marL="1029066" indent="0">
              <a:buNone/>
              <a:defRPr sz="1125"/>
            </a:lvl5pPr>
            <a:lvl6pPr marL="1286332" indent="0">
              <a:buNone/>
              <a:defRPr sz="1125"/>
            </a:lvl6pPr>
            <a:lvl7pPr marL="1543599" indent="0">
              <a:buNone/>
              <a:defRPr sz="1125"/>
            </a:lvl7pPr>
            <a:lvl8pPr marL="1800865" indent="0">
              <a:buNone/>
              <a:defRPr sz="1125"/>
            </a:lvl8pPr>
            <a:lvl9pPr marL="2058132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395" y="2743200"/>
            <a:ext cx="1659425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266" indent="0">
              <a:buNone/>
              <a:defRPr sz="788"/>
            </a:lvl2pPr>
            <a:lvl3pPr marL="514533" indent="0">
              <a:buNone/>
              <a:defRPr sz="675"/>
            </a:lvl3pPr>
            <a:lvl4pPr marL="771799" indent="0">
              <a:buNone/>
              <a:defRPr sz="563"/>
            </a:lvl4pPr>
            <a:lvl5pPr marL="1029066" indent="0">
              <a:buNone/>
              <a:defRPr sz="563"/>
            </a:lvl5pPr>
            <a:lvl6pPr marL="1286332" indent="0">
              <a:buNone/>
              <a:defRPr sz="563"/>
            </a:lvl6pPr>
            <a:lvl7pPr marL="1543599" indent="0">
              <a:buNone/>
              <a:defRPr sz="563"/>
            </a:lvl7pPr>
            <a:lvl8pPr marL="1800865" indent="0">
              <a:buNone/>
              <a:defRPr sz="563"/>
            </a:lvl8pPr>
            <a:lvl9pPr marL="2058132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2023/8/24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11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725" y="486835"/>
            <a:ext cx="443763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725" y="2434167"/>
            <a:ext cx="443763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725" y="8475136"/>
            <a:ext cx="11576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22EFD-1589-774C-B8CD-B5AC818481EA}" type="datetimeFigureOut">
              <a:rPr kumimoji="1" lang="zh-CN" altLang="en-US" smtClean="0"/>
              <a:t>2023/8/24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4311" y="8475136"/>
            <a:ext cx="17364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3718" y="8475136"/>
            <a:ext cx="11576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85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533" rtl="0" eaLnBrk="1" latinLnBrk="0" hangingPunct="1">
        <a:lnSpc>
          <a:spcPct val="90000"/>
        </a:lnSpc>
        <a:spcBef>
          <a:spcPct val="0"/>
        </a:spcBef>
        <a:buNone/>
        <a:defRPr sz="2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633" indent="-128633" algn="l" defTabSz="51453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385900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166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3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699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9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2232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9498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7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2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533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7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0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3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5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865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81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FF95C3-4C53-7F52-350C-BB48A395A386}"/>
              </a:ext>
            </a:extLst>
          </p:cNvPr>
          <p:cNvSpPr txBox="1"/>
          <p:nvPr/>
        </p:nvSpPr>
        <p:spPr>
          <a:xfrm>
            <a:off x="-2849426" y="3464004"/>
            <a:ext cx="107369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133" b="1" dirty="0" err="1">
                <a:solidFill>
                  <a:srgbClr val="FF0049"/>
                </a:solidFill>
                <a:latin typeface=""/>
              </a:rPr>
              <a:t>Y</a:t>
            </a:r>
            <a:r>
              <a:rPr kumimoji="1" lang="en-US" altLang="zh-CN" sz="2133" b="1" dirty="0" err="1">
                <a:solidFill>
                  <a:schemeClr val="bg1"/>
                </a:solidFill>
                <a:latin typeface=""/>
              </a:rPr>
              <a:t>uhan</a:t>
            </a:r>
            <a:r>
              <a:rPr kumimoji="1" lang="en-US" altLang="zh-CN" sz="213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sz="2133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0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04A3B7-98C2-E30D-CB41-B5298C7F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454" y="1070516"/>
            <a:ext cx="6620151" cy="834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2B231BC-39C4-80A0-FF82-A4F802FA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00" y="1698882"/>
            <a:ext cx="5909021" cy="74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479</TotalTime>
  <Words>2</Words>
  <Application>Microsoft Macintosh PowerPoint</Application>
  <PresentationFormat>自定义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Yuhan Wei</dc:creator>
  <cp:lastModifiedBy>Yuhan Wei</cp:lastModifiedBy>
  <cp:revision>2</cp:revision>
  <cp:lastPrinted>2023-08-24T18:07:03Z</cp:lastPrinted>
  <dcterms:created xsi:type="dcterms:W3CDTF">2023-07-31T01:53:59Z</dcterms:created>
  <dcterms:modified xsi:type="dcterms:W3CDTF">2023-08-24T18:11:02Z</dcterms:modified>
</cp:coreProperties>
</file>