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5145088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4F"/>
    <a:srgbClr val="FF0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7"/>
    <p:restoredTop sz="94676"/>
  </p:normalViewPr>
  <p:slideViewPr>
    <p:cSldViewPr snapToGrid="0">
      <p:cViewPr varScale="1">
        <p:scale>
          <a:sx n="85" d="100"/>
          <a:sy n="85" d="100"/>
        </p:scale>
        <p:origin x="25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882" y="1496484"/>
            <a:ext cx="4373325" cy="3183467"/>
          </a:xfrm>
        </p:spPr>
        <p:txBody>
          <a:bodyPr anchor="b"/>
          <a:lstStyle>
            <a:lvl1pPr algn="ctr">
              <a:defRPr sz="337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136" y="4802717"/>
            <a:ext cx="3858816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266" indent="0" algn="ctr">
              <a:buNone/>
              <a:defRPr sz="1125"/>
            </a:lvl2pPr>
            <a:lvl3pPr marL="514533" indent="0" algn="ctr">
              <a:buNone/>
              <a:defRPr sz="1013"/>
            </a:lvl3pPr>
            <a:lvl4pPr marL="771799" indent="0" algn="ctr">
              <a:buNone/>
              <a:defRPr sz="900"/>
            </a:lvl4pPr>
            <a:lvl5pPr marL="1029066" indent="0" algn="ctr">
              <a:buNone/>
              <a:defRPr sz="900"/>
            </a:lvl5pPr>
            <a:lvl6pPr marL="1286332" indent="0" algn="ctr">
              <a:buNone/>
              <a:defRPr sz="900"/>
            </a:lvl6pPr>
            <a:lvl7pPr marL="1543599" indent="0" algn="ctr">
              <a:buNone/>
              <a:defRPr sz="900"/>
            </a:lvl7pPr>
            <a:lvl8pPr marL="1800865" indent="0" algn="ctr">
              <a:buNone/>
              <a:defRPr sz="900"/>
            </a:lvl8pPr>
            <a:lvl9pPr marL="2058132" indent="0" algn="ctr">
              <a:buNone/>
              <a:defRPr sz="9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2EFD-1589-774C-B8CD-B5AC818481EA}" type="datetimeFigureOut">
              <a:rPr kumimoji="1" lang="zh-CN" altLang="en-US" smtClean="0"/>
              <a:t>2023/10/24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5B00-EF3E-8D47-9B70-3BDEC35D81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538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2EFD-1589-774C-B8CD-B5AC818481EA}" type="datetimeFigureOut">
              <a:rPr kumimoji="1" lang="zh-CN" altLang="en-US" smtClean="0"/>
              <a:t>2023/10/24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5B00-EF3E-8D47-9B70-3BDEC35D81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791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81954" y="486833"/>
            <a:ext cx="1109410" cy="774911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3725" y="486833"/>
            <a:ext cx="3263915" cy="77491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2EFD-1589-774C-B8CD-B5AC818481EA}" type="datetimeFigureOut">
              <a:rPr kumimoji="1" lang="zh-CN" altLang="en-US" smtClean="0"/>
              <a:t>2023/10/24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5B00-EF3E-8D47-9B70-3BDEC35D81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1240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2EFD-1589-774C-B8CD-B5AC818481EA}" type="datetimeFigureOut">
              <a:rPr kumimoji="1" lang="zh-CN" altLang="en-US" smtClean="0"/>
              <a:t>2023/10/24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5B00-EF3E-8D47-9B70-3BDEC35D81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138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046" y="2279653"/>
            <a:ext cx="4437638" cy="3803649"/>
          </a:xfrm>
        </p:spPr>
        <p:txBody>
          <a:bodyPr anchor="b"/>
          <a:lstStyle>
            <a:lvl1pPr>
              <a:defRPr sz="337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046" y="6119286"/>
            <a:ext cx="4437638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257266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533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79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906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633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59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86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13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2EFD-1589-774C-B8CD-B5AC818481EA}" type="datetimeFigureOut">
              <a:rPr kumimoji="1" lang="zh-CN" altLang="en-US" smtClean="0"/>
              <a:t>2023/10/24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5B00-EF3E-8D47-9B70-3BDEC35D81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5157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725" y="2434167"/>
            <a:ext cx="2186662" cy="58017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4701" y="2434167"/>
            <a:ext cx="2186662" cy="58017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2EFD-1589-774C-B8CD-B5AC818481EA}" type="datetimeFigureOut">
              <a:rPr kumimoji="1" lang="zh-CN" altLang="en-US" smtClean="0"/>
              <a:t>2023/10/24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5B00-EF3E-8D47-9B70-3BDEC35D81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854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395" y="486835"/>
            <a:ext cx="4437638" cy="17674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396" y="2241551"/>
            <a:ext cx="217661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266" indent="0">
              <a:buNone/>
              <a:defRPr sz="1125" b="1"/>
            </a:lvl2pPr>
            <a:lvl3pPr marL="514533" indent="0">
              <a:buNone/>
              <a:defRPr sz="1013" b="1"/>
            </a:lvl3pPr>
            <a:lvl4pPr marL="771799" indent="0">
              <a:buNone/>
              <a:defRPr sz="900" b="1"/>
            </a:lvl4pPr>
            <a:lvl5pPr marL="1029066" indent="0">
              <a:buNone/>
              <a:defRPr sz="900" b="1"/>
            </a:lvl5pPr>
            <a:lvl6pPr marL="1286332" indent="0">
              <a:buNone/>
              <a:defRPr sz="900" b="1"/>
            </a:lvl6pPr>
            <a:lvl7pPr marL="1543599" indent="0">
              <a:buNone/>
              <a:defRPr sz="900" b="1"/>
            </a:lvl7pPr>
            <a:lvl8pPr marL="1800865" indent="0">
              <a:buNone/>
              <a:defRPr sz="900" b="1"/>
            </a:lvl8pPr>
            <a:lvl9pPr marL="2058132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396" y="3340100"/>
            <a:ext cx="2176613" cy="49127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4701" y="2241551"/>
            <a:ext cx="218733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266" indent="0">
              <a:buNone/>
              <a:defRPr sz="1125" b="1"/>
            </a:lvl2pPr>
            <a:lvl3pPr marL="514533" indent="0">
              <a:buNone/>
              <a:defRPr sz="1013" b="1"/>
            </a:lvl3pPr>
            <a:lvl4pPr marL="771799" indent="0">
              <a:buNone/>
              <a:defRPr sz="900" b="1"/>
            </a:lvl4pPr>
            <a:lvl5pPr marL="1029066" indent="0">
              <a:buNone/>
              <a:defRPr sz="900" b="1"/>
            </a:lvl5pPr>
            <a:lvl6pPr marL="1286332" indent="0">
              <a:buNone/>
              <a:defRPr sz="900" b="1"/>
            </a:lvl6pPr>
            <a:lvl7pPr marL="1543599" indent="0">
              <a:buNone/>
              <a:defRPr sz="900" b="1"/>
            </a:lvl7pPr>
            <a:lvl8pPr marL="1800865" indent="0">
              <a:buNone/>
              <a:defRPr sz="900" b="1"/>
            </a:lvl8pPr>
            <a:lvl9pPr marL="2058132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4701" y="3340100"/>
            <a:ext cx="2187333" cy="49127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2EFD-1589-774C-B8CD-B5AC818481EA}" type="datetimeFigureOut">
              <a:rPr kumimoji="1" lang="zh-CN" altLang="en-US" smtClean="0"/>
              <a:t>2023/10/24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5B00-EF3E-8D47-9B70-3BDEC35D81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6605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2EFD-1589-774C-B8CD-B5AC818481EA}" type="datetimeFigureOut">
              <a:rPr kumimoji="1" lang="zh-CN" altLang="en-US" smtClean="0"/>
              <a:t>2023/10/24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5B00-EF3E-8D47-9B70-3BDEC35D81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2893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2EFD-1589-774C-B8CD-B5AC818481EA}" type="datetimeFigureOut">
              <a:rPr kumimoji="1" lang="zh-CN" altLang="en-US" smtClean="0"/>
              <a:t>2023/10/24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5B00-EF3E-8D47-9B70-3BDEC35D81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331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395" y="609600"/>
            <a:ext cx="1659425" cy="2133600"/>
          </a:xfrm>
        </p:spPr>
        <p:txBody>
          <a:bodyPr anchor="b"/>
          <a:lstStyle>
            <a:lvl1pPr>
              <a:defRPr sz="180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7332" y="1316568"/>
            <a:ext cx="2604701" cy="6498167"/>
          </a:xfrm>
        </p:spPr>
        <p:txBody>
          <a:bodyPr/>
          <a:lstStyle>
            <a:lvl1pPr>
              <a:defRPr sz="1801"/>
            </a:lvl1pPr>
            <a:lvl2pPr>
              <a:defRPr sz="1576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395" y="2743200"/>
            <a:ext cx="1659425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266" indent="0">
              <a:buNone/>
              <a:defRPr sz="788"/>
            </a:lvl2pPr>
            <a:lvl3pPr marL="514533" indent="0">
              <a:buNone/>
              <a:defRPr sz="675"/>
            </a:lvl3pPr>
            <a:lvl4pPr marL="771799" indent="0">
              <a:buNone/>
              <a:defRPr sz="563"/>
            </a:lvl4pPr>
            <a:lvl5pPr marL="1029066" indent="0">
              <a:buNone/>
              <a:defRPr sz="563"/>
            </a:lvl5pPr>
            <a:lvl6pPr marL="1286332" indent="0">
              <a:buNone/>
              <a:defRPr sz="563"/>
            </a:lvl6pPr>
            <a:lvl7pPr marL="1543599" indent="0">
              <a:buNone/>
              <a:defRPr sz="563"/>
            </a:lvl7pPr>
            <a:lvl8pPr marL="1800865" indent="0">
              <a:buNone/>
              <a:defRPr sz="563"/>
            </a:lvl8pPr>
            <a:lvl9pPr marL="2058132" indent="0">
              <a:buNone/>
              <a:defRPr sz="56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2EFD-1589-774C-B8CD-B5AC818481EA}" type="datetimeFigureOut">
              <a:rPr kumimoji="1" lang="zh-CN" altLang="en-US" smtClean="0"/>
              <a:t>2023/10/24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5B00-EF3E-8D47-9B70-3BDEC35D81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277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395" y="609600"/>
            <a:ext cx="1659425" cy="2133600"/>
          </a:xfrm>
        </p:spPr>
        <p:txBody>
          <a:bodyPr anchor="b"/>
          <a:lstStyle>
            <a:lvl1pPr>
              <a:defRPr sz="180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87332" y="1316568"/>
            <a:ext cx="2604701" cy="6498167"/>
          </a:xfrm>
        </p:spPr>
        <p:txBody>
          <a:bodyPr anchor="t"/>
          <a:lstStyle>
            <a:lvl1pPr marL="0" indent="0">
              <a:buNone/>
              <a:defRPr sz="1801"/>
            </a:lvl1pPr>
            <a:lvl2pPr marL="257266" indent="0">
              <a:buNone/>
              <a:defRPr sz="1576"/>
            </a:lvl2pPr>
            <a:lvl3pPr marL="514533" indent="0">
              <a:buNone/>
              <a:defRPr sz="1350"/>
            </a:lvl3pPr>
            <a:lvl4pPr marL="771799" indent="0">
              <a:buNone/>
              <a:defRPr sz="1125"/>
            </a:lvl4pPr>
            <a:lvl5pPr marL="1029066" indent="0">
              <a:buNone/>
              <a:defRPr sz="1125"/>
            </a:lvl5pPr>
            <a:lvl6pPr marL="1286332" indent="0">
              <a:buNone/>
              <a:defRPr sz="1125"/>
            </a:lvl6pPr>
            <a:lvl7pPr marL="1543599" indent="0">
              <a:buNone/>
              <a:defRPr sz="1125"/>
            </a:lvl7pPr>
            <a:lvl8pPr marL="1800865" indent="0">
              <a:buNone/>
              <a:defRPr sz="1125"/>
            </a:lvl8pPr>
            <a:lvl9pPr marL="2058132" indent="0">
              <a:buNone/>
              <a:defRPr sz="112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395" y="2743200"/>
            <a:ext cx="1659425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266" indent="0">
              <a:buNone/>
              <a:defRPr sz="788"/>
            </a:lvl2pPr>
            <a:lvl3pPr marL="514533" indent="0">
              <a:buNone/>
              <a:defRPr sz="675"/>
            </a:lvl3pPr>
            <a:lvl4pPr marL="771799" indent="0">
              <a:buNone/>
              <a:defRPr sz="563"/>
            </a:lvl4pPr>
            <a:lvl5pPr marL="1029066" indent="0">
              <a:buNone/>
              <a:defRPr sz="563"/>
            </a:lvl5pPr>
            <a:lvl6pPr marL="1286332" indent="0">
              <a:buNone/>
              <a:defRPr sz="563"/>
            </a:lvl6pPr>
            <a:lvl7pPr marL="1543599" indent="0">
              <a:buNone/>
              <a:defRPr sz="563"/>
            </a:lvl7pPr>
            <a:lvl8pPr marL="1800865" indent="0">
              <a:buNone/>
              <a:defRPr sz="563"/>
            </a:lvl8pPr>
            <a:lvl9pPr marL="2058132" indent="0">
              <a:buNone/>
              <a:defRPr sz="56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2EFD-1589-774C-B8CD-B5AC818481EA}" type="datetimeFigureOut">
              <a:rPr kumimoji="1" lang="zh-CN" altLang="en-US" smtClean="0"/>
              <a:t>2023/10/24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5B00-EF3E-8D47-9B70-3BDEC35D81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811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725" y="486835"/>
            <a:ext cx="4437638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725" y="2434167"/>
            <a:ext cx="4437638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725" y="8475136"/>
            <a:ext cx="115764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22EFD-1589-774C-B8CD-B5AC818481EA}" type="datetimeFigureOut">
              <a:rPr kumimoji="1" lang="zh-CN" altLang="en-US" smtClean="0"/>
              <a:t>2023/10/24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4311" y="8475136"/>
            <a:ext cx="173646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3718" y="8475136"/>
            <a:ext cx="115764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D5B00-EF3E-8D47-9B70-3BDEC35D81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854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14533" rtl="0" eaLnBrk="1" latinLnBrk="0" hangingPunct="1">
        <a:lnSpc>
          <a:spcPct val="90000"/>
        </a:lnSpc>
        <a:spcBef>
          <a:spcPct val="0"/>
        </a:spcBef>
        <a:buNone/>
        <a:defRPr sz="247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633" indent="-128633" algn="l" defTabSz="514533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6" kern="1200">
          <a:solidFill>
            <a:schemeClr val="tx1"/>
          </a:solidFill>
          <a:latin typeface="+mn-lt"/>
          <a:ea typeface="+mn-ea"/>
          <a:cs typeface="+mn-cs"/>
        </a:defRPr>
      </a:lvl1pPr>
      <a:lvl2pPr marL="385900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3166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433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699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965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2232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9498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6765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266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533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799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9066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6332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599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865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8132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1FF95C3-4C53-7F52-350C-BB48A395A386}"/>
              </a:ext>
            </a:extLst>
          </p:cNvPr>
          <p:cNvSpPr txBox="1"/>
          <p:nvPr/>
        </p:nvSpPr>
        <p:spPr>
          <a:xfrm>
            <a:off x="-2849426" y="3464004"/>
            <a:ext cx="1073692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133" b="1" dirty="0" err="1">
                <a:solidFill>
                  <a:srgbClr val="FF0049"/>
                </a:solidFill>
                <a:latin typeface=""/>
              </a:rPr>
              <a:t>Y</a:t>
            </a:r>
            <a:r>
              <a:rPr kumimoji="1" lang="en-US" altLang="zh-CN" sz="2133" b="1" dirty="0" err="1">
                <a:solidFill>
                  <a:schemeClr val="bg1"/>
                </a:solidFill>
                <a:latin typeface=""/>
              </a:rPr>
              <a:t>uhan</a:t>
            </a:r>
            <a:r>
              <a:rPr kumimoji="1" lang="en-US" altLang="zh-CN" sz="2133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1" lang="zh-CN" altLang="en-US" sz="2133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506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604A3B7-98C2-E30D-CB41-B5298C7FC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454" y="1070516"/>
            <a:ext cx="6620151" cy="834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1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2B231BC-39C4-80A0-FF82-A4F802FA7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00" y="1698882"/>
            <a:ext cx="5909021" cy="744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00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6">
            <a:extLst>
              <a:ext uri="{FF2B5EF4-FFF2-40B4-BE49-F238E27FC236}">
                <a16:creationId xmlns:a16="http://schemas.microsoft.com/office/drawing/2014/main" id="{9AC7BA60-9129-7D70-EB73-F32623DAB5BC}"/>
              </a:ext>
            </a:extLst>
          </p:cNvPr>
          <p:cNvSpPr/>
          <p:nvPr/>
        </p:nvSpPr>
        <p:spPr>
          <a:xfrm>
            <a:off x="-22" y="1714643"/>
            <a:ext cx="5145088" cy="5145088"/>
          </a:xfrm>
          <a:custGeom>
            <a:avLst/>
            <a:gdLst>
              <a:gd name="connsiteX0" fmla="*/ 5145088 w 5145088"/>
              <a:gd name="connsiteY0" fmla="*/ 2572544 h 5145088"/>
              <a:gd name="connsiteX1" fmla="*/ 2572544 w 5145088"/>
              <a:gd name="connsiteY1" fmla="*/ 5145088 h 5145088"/>
              <a:gd name="connsiteX2" fmla="*/ 0 w 5145088"/>
              <a:gd name="connsiteY2" fmla="*/ 2572544 h 5145088"/>
              <a:gd name="connsiteX3" fmla="*/ 2572544 w 5145088"/>
              <a:gd name="connsiteY3" fmla="*/ 0 h 5145088"/>
              <a:gd name="connsiteX4" fmla="*/ 5145088 w 5145088"/>
              <a:gd name="connsiteY4" fmla="*/ 2572544 h 514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5088" h="5145088">
                <a:moveTo>
                  <a:pt x="5145088" y="2572544"/>
                </a:moveTo>
                <a:cubicBezTo>
                  <a:pt x="5145088" y="3993362"/>
                  <a:pt x="3993362" y="5145088"/>
                  <a:pt x="2572544" y="5145088"/>
                </a:cubicBezTo>
                <a:cubicBezTo>
                  <a:pt x="1151726" y="5145088"/>
                  <a:pt x="0" y="3993362"/>
                  <a:pt x="0" y="2572544"/>
                </a:cubicBezTo>
                <a:cubicBezTo>
                  <a:pt x="0" y="1151726"/>
                  <a:pt x="1151726" y="0"/>
                  <a:pt x="2572544" y="0"/>
                </a:cubicBezTo>
                <a:cubicBezTo>
                  <a:pt x="3993362" y="0"/>
                  <a:pt x="5145088" y="1151726"/>
                  <a:pt x="5145088" y="2572544"/>
                </a:cubicBezTo>
                <a:close/>
              </a:path>
            </a:pathLst>
          </a:custGeom>
          <a:solidFill>
            <a:srgbClr val="FF004F"/>
          </a:solidFill>
          <a:ln w="502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8" name="任意形状 7">
            <a:extLst>
              <a:ext uri="{FF2B5EF4-FFF2-40B4-BE49-F238E27FC236}">
                <a16:creationId xmlns:a16="http://schemas.microsoft.com/office/drawing/2014/main" id="{35F3D550-5820-63A0-53B4-E660DD9CE616}"/>
              </a:ext>
            </a:extLst>
          </p:cNvPr>
          <p:cNvSpPr/>
          <p:nvPr/>
        </p:nvSpPr>
        <p:spPr>
          <a:xfrm>
            <a:off x="1157646" y="2872265"/>
            <a:ext cx="2829796" cy="2701193"/>
          </a:xfrm>
          <a:custGeom>
            <a:avLst/>
            <a:gdLst>
              <a:gd name="connsiteX0" fmla="*/ 1322394 w 2829796"/>
              <a:gd name="connsiteY0" fmla="*/ 22663 h 2701193"/>
              <a:gd name="connsiteX1" fmla="*/ 1506331 w 2829796"/>
              <a:gd name="connsiteY1" fmla="*/ 22663 h 2701193"/>
              <a:gd name="connsiteX2" fmla="*/ 1516169 w 2829796"/>
              <a:gd name="connsiteY2" fmla="*/ 27808 h 2701193"/>
              <a:gd name="connsiteX3" fmla="*/ 1524399 w 2829796"/>
              <a:gd name="connsiteY3" fmla="*/ 35526 h 2701193"/>
              <a:gd name="connsiteX4" fmla="*/ 2749061 w 2829796"/>
              <a:gd name="connsiteY4" fmla="*/ 1163586 h 2701193"/>
              <a:gd name="connsiteX5" fmla="*/ 2818067 w 2829796"/>
              <a:gd name="connsiteY5" fmla="*/ 1409907 h 2701193"/>
              <a:gd name="connsiteX6" fmla="*/ 2639150 w 2829796"/>
              <a:gd name="connsiteY6" fmla="*/ 1526315 h 2701193"/>
              <a:gd name="connsiteX7" fmla="*/ 2379579 w 2829796"/>
              <a:gd name="connsiteY7" fmla="*/ 1526315 h 2701193"/>
              <a:gd name="connsiteX8" fmla="*/ 2379579 w 2829796"/>
              <a:gd name="connsiteY8" fmla="*/ 2443939 h 2701193"/>
              <a:gd name="connsiteX9" fmla="*/ 2122325 w 2829796"/>
              <a:gd name="connsiteY9" fmla="*/ 2701194 h 2701193"/>
              <a:gd name="connsiteX10" fmla="*/ 1736443 w 2829796"/>
              <a:gd name="connsiteY10" fmla="*/ 2701194 h 2701193"/>
              <a:gd name="connsiteX11" fmla="*/ 1736443 w 2829796"/>
              <a:gd name="connsiteY11" fmla="*/ 2122371 h 2701193"/>
              <a:gd name="connsiteX12" fmla="*/ 1414875 w 2829796"/>
              <a:gd name="connsiteY12" fmla="*/ 1800803 h 2701193"/>
              <a:gd name="connsiteX13" fmla="*/ 1093307 w 2829796"/>
              <a:gd name="connsiteY13" fmla="*/ 2122371 h 2701193"/>
              <a:gd name="connsiteX14" fmla="*/ 1093307 w 2829796"/>
              <a:gd name="connsiteY14" fmla="*/ 2701194 h 2701193"/>
              <a:gd name="connsiteX15" fmla="*/ 707426 w 2829796"/>
              <a:gd name="connsiteY15" fmla="*/ 2701194 h 2701193"/>
              <a:gd name="connsiteX16" fmla="*/ 450171 w 2829796"/>
              <a:gd name="connsiteY16" fmla="*/ 2443939 h 2701193"/>
              <a:gd name="connsiteX17" fmla="*/ 450171 w 2829796"/>
              <a:gd name="connsiteY17" fmla="*/ 1526315 h 2701193"/>
              <a:gd name="connsiteX18" fmla="*/ 177672 w 2829796"/>
              <a:gd name="connsiteY18" fmla="*/ 1526315 h 2701193"/>
              <a:gd name="connsiteX19" fmla="*/ 11743 w 2829796"/>
              <a:gd name="connsiteY19" fmla="*/ 1407978 h 2701193"/>
              <a:gd name="connsiteX20" fmla="*/ 81654 w 2829796"/>
              <a:gd name="connsiteY20" fmla="*/ 1162300 h 2701193"/>
              <a:gd name="connsiteX21" fmla="*/ 1312617 w 2829796"/>
              <a:gd name="connsiteY21" fmla="*/ 27808 h 270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29796" h="2701193">
                <a:moveTo>
                  <a:pt x="1322394" y="22663"/>
                </a:moveTo>
                <a:cubicBezTo>
                  <a:pt x="1379980" y="-7554"/>
                  <a:pt x="1448740" y="-7554"/>
                  <a:pt x="1506331" y="22663"/>
                </a:cubicBezTo>
                <a:lnTo>
                  <a:pt x="1516169" y="27808"/>
                </a:lnTo>
                <a:lnTo>
                  <a:pt x="1524399" y="35526"/>
                </a:lnTo>
                <a:lnTo>
                  <a:pt x="2749061" y="1163586"/>
                </a:lnTo>
                <a:cubicBezTo>
                  <a:pt x="2820253" y="1223865"/>
                  <a:pt x="2847576" y="1321411"/>
                  <a:pt x="2818067" y="1409907"/>
                </a:cubicBezTo>
                <a:cubicBezTo>
                  <a:pt x="2789000" y="1482602"/>
                  <a:pt x="2717386" y="1529194"/>
                  <a:pt x="2639150" y="1526315"/>
                </a:cubicBezTo>
                <a:lnTo>
                  <a:pt x="2379579" y="1526315"/>
                </a:lnTo>
                <a:lnTo>
                  <a:pt x="2379579" y="2443939"/>
                </a:lnTo>
                <a:cubicBezTo>
                  <a:pt x="2379579" y="2586017"/>
                  <a:pt x="2264403" y="2701194"/>
                  <a:pt x="2122325" y="2701194"/>
                </a:cubicBezTo>
                <a:lnTo>
                  <a:pt x="1736443" y="2701194"/>
                </a:lnTo>
                <a:lnTo>
                  <a:pt x="1736443" y="2122371"/>
                </a:lnTo>
                <a:cubicBezTo>
                  <a:pt x="1736443" y="1944775"/>
                  <a:pt x="1592471" y="1800803"/>
                  <a:pt x="1414875" y="1800803"/>
                </a:cubicBezTo>
                <a:cubicBezTo>
                  <a:pt x="1237279" y="1800803"/>
                  <a:pt x="1093307" y="1944775"/>
                  <a:pt x="1093307" y="2122371"/>
                </a:cubicBezTo>
                <a:lnTo>
                  <a:pt x="1093307" y="2701194"/>
                </a:lnTo>
                <a:lnTo>
                  <a:pt x="707426" y="2701194"/>
                </a:lnTo>
                <a:cubicBezTo>
                  <a:pt x="565348" y="2701194"/>
                  <a:pt x="450171" y="2586017"/>
                  <a:pt x="450171" y="2443939"/>
                </a:cubicBezTo>
                <a:lnTo>
                  <a:pt x="450171" y="1526315"/>
                </a:lnTo>
                <a:lnTo>
                  <a:pt x="177672" y="1526315"/>
                </a:lnTo>
                <a:cubicBezTo>
                  <a:pt x="103581" y="1523883"/>
                  <a:pt x="38177" y="1477236"/>
                  <a:pt x="11743" y="1407978"/>
                </a:cubicBezTo>
                <a:cubicBezTo>
                  <a:pt x="-17942" y="1319507"/>
                  <a:pt x="9839" y="1221886"/>
                  <a:pt x="81654" y="1162300"/>
                </a:cubicBezTo>
                <a:lnTo>
                  <a:pt x="1312617" y="27808"/>
                </a:lnTo>
                <a:close/>
              </a:path>
            </a:pathLst>
          </a:custGeom>
          <a:solidFill>
            <a:srgbClr val="FFFFFF"/>
          </a:solidFill>
          <a:ln w="502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15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490</TotalTime>
  <Words>2</Words>
  <Application>Microsoft Macintosh PowerPoint</Application>
  <PresentationFormat>自定义</PresentationFormat>
  <Paragraphs>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Yuhan Wei</dc:creator>
  <cp:lastModifiedBy>Yuhan Wei</cp:lastModifiedBy>
  <cp:revision>3</cp:revision>
  <cp:lastPrinted>2023-08-24T18:07:03Z</cp:lastPrinted>
  <dcterms:created xsi:type="dcterms:W3CDTF">2023-07-31T01:53:59Z</dcterms:created>
  <dcterms:modified xsi:type="dcterms:W3CDTF">2023-10-24T06:00:08Z</dcterms:modified>
</cp:coreProperties>
</file>