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8B584-2DD1-6D0A-8717-2BED8A96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E4BC4A-3709-16FE-4361-22B8B6B2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20924-3598-2575-E7EF-F1E563FB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C1D34-9E9E-6944-1F86-E0655AC7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8B872-4CCC-A61A-19A7-9A36E5B2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6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F8AA-D388-B7BE-CAA8-74E1538E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89D5A-B994-0702-80DF-8C7A692F0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C5CFA-216E-77A1-0340-98C6671B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C2F1B-4C02-B126-379A-C201D45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B8E65-A3E7-7801-5641-58642A92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3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AFB877-466B-9E39-1AEA-564B3F81F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DDF70-8710-7D37-48BC-CE10BB42F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D4031-BBB1-D094-650B-A9819EB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79B4C-495F-09AD-B619-E2C9EEAF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E3E6C-B366-8F75-0008-0C08FDEB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3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DDE7C-7890-7E18-50DA-6ACF2833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1E02F-C458-D66F-F315-835B2569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76F18-D52C-9DB3-8F48-95D282F1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855CC-B9F4-7EC1-4345-D1F9B1D2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8F779-6010-E136-721A-104AB1E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7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2C16D-4E67-1486-267B-2A23CC7A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4F961-7559-DAA6-33C7-C9C85DA9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9188-9FB4-585D-A3FE-1AF1F956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ECE69-96C5-2067-02BA-408A5F41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5F9BF-A3C5-39E2-52D6-56455934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0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7A66C-7060-9354-4947-468FF8CC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438CF-3946-142F-967D-1F129F471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ACF88-217E-2FD5-46B3-7F08420E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494DA-AD46-AEED-C9DB-04D81692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EDFE2-AF40-70FB-910A-3D094F78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9DC5D-C50F-D03F-159E-87625870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68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9AE0E-3EA5-24E0-8B1F-97B5BDD2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37700-0E67-C0C4-D95A-67A6863C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AA80A-1EB4-CC44-9A09-0C9BA3C4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009D0-6BC0-0F75-3A47-65E7206BD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829745-1F5A-1C67-14A2-7F444F527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79928F-992E-3519-5023-100E0FDC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5600C-4AFE-7BA0-8B49-11B5505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D78CC4-D722-EDE2-3CDF-C1C309F9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99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4106-5E78-3815-EE81-67961865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D18BDE-A52F-0F63-9070-B2052AC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354B8E-D98F-085F-A641-EE5511A7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E7EFB-2381-186F-B6F7-5ABC18C7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80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D80926-1D9F-F534-527D-71F4E43C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860A6-63F5-0CE8-3FBC-2E6B7F9B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CC76B-303E-356F-B7FB-A014D50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4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0E0F-4236-86BB-42CC-BF955FEA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200C1-F273-8EDF-3D62-8AD7EC38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18C89-543F-3512-E408-A740735B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25A35-DD29-FE81-41CF-905ACC9C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8397D-57EA-349A-C917-8542F4F3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56C3B-5C58-CEE9-724A-8308B039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1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83F00-9B14-D108-A5DF-E9789CF2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72A62-3AA7-51D7-0B13-F8210259A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C63F2-955A-AFB9-6744-A7985F401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1FC8E-13AC-ED14-2195-6CAFC434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698E7-9009-D04D-6E42-2E0F630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6A5B1-7DFB-C3C5-6516-CE19821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12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4E118F-EEDE-298E-CFF9-A22DBD2A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B7263-040B-8D07-8088-0E8D76EA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8D182-5AB2-C4B4-716A-D9B486C26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2EFD-1589-774C-B8CD-B5AC818481EA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860BD-CB32-A813-9BFD-56FDE10F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21631-4BD9-D584-7C15-E02F4274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5B00-EF3E-8D47-9B70-3BDEC35D8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88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FF95C3-4C53-7F52-350C-BB48A395A386}"/>
              </a:ext>
            </a:extLst>
          </p:cNvPr>
          <p:cNvSpPr txBox="1"/>
          <p:nvPr/>
        </p:nvSpPr>
        <p:spPr>
          <a:xfrm>
            <a:off x="2029522" y="2598003"/>
            <a:ext cx="849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>
                <a:solidFill>
                  <a:srgbClr val="FF0049"/>
                </a:solidFill>
                <a:latin typeface=""/>
              </a:rPr>
              <a:t>Y</a:t>
            </a:r>
            <a:r>
              <a:rPr kumimoji="1" lang="en-US" altLang="zh-CN" sz="1600" b="1" dirty="0" err="1">
                <a:solidFill>
                  <a:schemeClr val="bg1"/>
                </a:solidFill>
                <a:latin typeface=""/>
              </a:rPr>
              <a:t>uhan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0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4A3B7-98C2-E30D-CB41-B5298C7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82" y="802886"/>
            <a:ext cx="4965113" cy="62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 Wei</dc:creator>
  <cp:lastModifiedBy>Yuhan Wei</cp:lastModifiedBy>
  <cp:revision>1</cp:revision>
  <dcterms:created xsi:type="dcterms:W3CDTF">2023-07-31T01:53:59Z</dcterms:created>
  <dcterms:modified xsi:type="dcterms:W3CDTF">2023-07-31T09:47:00Z</dcterms:modified>
</cp:coreProperties>
</file>