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6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2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3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3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3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03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F270-C6FB-443A-A6FC-E5C15919CDFE}" type="datetimeFigureOut">
              <a:rPr lang="zh-CN" altLang="en-US" smtClean="0"/>
              <a:t>2019/10/29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375D5-1CDE-4C31-B25B-64632254C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42245"/>
          </a:xfrm>
        </p:spPr>
        <p:txBody>
          <a:bodyPr>
            <a:normAutofit fontScale="90000"/>
          </a:bodyPr>
          <a:lstStyle/>
          <a:p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信赖域策略优化算法</a:t>
            </a:r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 Region Policy Optimization (TRPO) 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简介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13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74" y="694997"/>
            <a:ext cx="7552582" cy="50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88" y="565461"/>
            <a:ext cx="7420768" cy="52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5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508" y="573057"/>
            <a:ext cx="7953603" cy="51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58" y="210425"/>
            <a:ext cx="9984507" cy="31634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78" y="3486110"/>
            <a:ext cx="9063770" cy="29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4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" y="694944"/>
            <a:ext cx="11774546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1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81" y="397337"/>
            <a:ext cx="7095238" cy="23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81" y="3121342"/>
            <a:ext cx="6961905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14" y="134067"/>
            <a:ext cx="6946130" cy="37149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013" y="4040855"/>
            <a:ext cx="7133333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7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67" y="756317"/>
            <a:ext cx="9227806" cy="46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6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60" y="558164"/>
            <a:ext cx="7430643" cy="54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69" y="862613"/>
            <a:ext cx="8234363" cy="21311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1016" y="493281"/>
            <a:ext cx="441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传统强化学习的优化目标：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30" y="3090858"/>
            <a:ext cx="6659658" cy="325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9" y="681799"/>
            <a:ext cx="10687050" cy="40862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34056" y="5221224"/>
            <a:ext cx="625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如何使策略的累积期望回报函数在优化过程中单调递增？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79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1" y="132038"/>
            <a:ext cx="11885714" cy="6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9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38" y="476970"/>
            <a:ext cx="10809524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164705"/>
            <a:ext cx="9984507" cy="31634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11" y="3596041"/>
            <a:ext cx="6929651" cy="294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62" y="847524"/>
            <a:ext cx="9442097" cy="47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7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69" y="163272"/>
            <a:ext cx="6034503" cy="3560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81" y="3989377"/>
            <a:ext cx="5466667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95" y="562162"/>
            <a:ext cx="8483052" cy="45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1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27</Words>
  <Application>Microsoft Office PowerPoint</Application>
  <PresentationFormat>宽屏</PresentationFormat>
  <Paragraphs>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Times New Roman</vt:lpstr>
      <vt:lpstr>Office 主题​​</vt:lpstr>
      <vt:lpstr>信赖域策略优化算法  Trust Region Policy Optimization (TRPO)   简介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Region Policy Optimization (TRPO)  </dc:title>
  <dc:creator>China</dc:creator>
  <cp:lastModifiedBy>China</cp:lastModifiedBy>
  <cp:revision>37</cp:revision>
  <dcterms:created xsi:type="dcterms:W3CDTF">2019-10-21T04:15:32Z</dcterms:created>
  <dcterms:modified xsi:type="dcterms:W3CDTF">2019-10-29T03:06:09Z</dcterms:modified>
</cp:coreProperties>
</file>