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4" r:id="rId3"/>
    <p:sldId id="387" r:id="rId4"/>
    <p:sldId id="409" r:id="rId5"/>
    <p:sldId id="410" r:id="rId6"/>
    <p:sldId id="368" r:id="rId7"/>
    <p:sldId id="392" r:id="rId8"/>
    <p:sldId id="393" r:id="rId9"/>
    <p:sldId id="394" r:id="rId10"/>
    <p:sldId id="411" r:id="rId11"/>
    <p:sldId id="395" r:id="rId12"/>
    <p:sldId id="412" r:id="rId13"/>
    <p:sldId id="396" r:id="rId14"/>
    <p:sldId id="397" r:id="rId15"/>
    <p:sldId id="398" r:id="rId16"/>
    <p:sldId id="399" r:id="rId17"/>
    <p:sldId id="400" r:id="rId18"/>
    <p:sldId id="401" r:id="rId19"/>
    <p:sldId id="386" r:id="rId20"/>
    <p:sldId id="402" r:id="rId21"/>
    <p:sldId id="403" r:id="rId22"/>
    <p:sldId id="404" r:id="rId23"/>
    <p:sldId id="406" r:id="rId24"/>
    <p:sldId id="407" r:id="rId25"/>
    <p:sldId id="413" r:id="rId26"/>
    <p:sldId id="408" r:id="rId27"/>
    <p:sldId id="405" r:id="rId28"/>
    <p:sldId id="414" r:id="rId29"/>
    <p:sldId id="265" r:id="rId30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800000"/>
    <a:srgbClr val="FFCCCC"/>
    <a:srgbClr val="FFFFCC"/>
    <a:srgbClr val="C09200"/>
    <a:srgbClr val="CC3300"/>
    <a:srgbClr val="9933FF"/>
    <a:srgbClr val="050F5B"/>
    <a:srgbClr val="02345E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80819" autoAdjust="0"/>
  </p:normalViewPr>
  <p:slideViewPr>
    <p:cSldViewPr>
      <p:cViewPr varScale="1">
        <p:scale>
          <a:sx n="89" d="100"/>
          <a:sy n="89" d="100"/>
        </p:scale>
        <p:origin x="20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112" y="102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E65F2-EC83-43F8-BBCD-DF339D76168E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F88F2-28ED-42A6-AD67-1ADC1C5515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31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3E42-9869-4106-92F5-8E15D0C13238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3E47E-7354-4ACC-B3A3-81CC23113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6/06/01/distributed-representations-of-sentences-and-document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F8BA44F-1264-44D0-9200-F07994E89CB8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1917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https://blog.acolyer.org/2016/06/01/distributed-representations-of-sentences-and-documents/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15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46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12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9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4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52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模型很简单，但实际训练时有一个很严重的问题：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会迅速降到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，后验失效了。原因在于，由于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RNN-based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有着非常强的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power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，直接导致即使依赖很少的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信息也可以让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reconstruction errors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降得很低，换句话说，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不依赖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了，模型等同于退化成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作者引入一个权重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来控制这个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项，并让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开始随着训练逐渐慢慢增大。作者的意思是一开始让模型学会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更多信息到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里，然后随着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增大再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 encodings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。其实从工程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代码的角度看，因为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这项更容易降低，模型会优先去优化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，于是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很快就降成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。但如果我们乘以一开始很小的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，模型就会选择忽视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（这项整体很小不用降低了），选择优先去降低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reconstruction errors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慢慢增大，模型也慢慢开始关注降低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这项了。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01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在训练阶段，我们将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的部分输入词替换为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无法仅依靠前面的生成的词来预测下一个词了，因此需要去多依赖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19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的指数部分与交叉熵非常相似，因此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可以理解为测试集中的单词平均熵的指数放大。所以，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实际上是放大了交叉熵，低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与低熵一样，都是能清晰地传递信息的词序列。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0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49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函数作为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(z)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zz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在这里只表示某些需要优化的参数。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我们需要选择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negiative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log-likelihood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作为代价函数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cost function),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也被称作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 cost function.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78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的启发，作者还提出了一个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Adversarial evaluation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，用一半真一半假的数据作为样本训练出一个分类器，再对比不同模型生成的句子有多少能骗过这个分类器，这个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Imputing missing words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这个任务上，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的表现同样比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RNNLM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09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词袋模型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08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89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同伦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85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33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4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20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图片字幕 数据集汇总 聊天机器人</a:t>
            </a:r>
            <a:endParaRPr lang="en-US" altLang="zh-CN" dirty="0" smtClean="0"/>
          </a:p>
          <a:p>
            <a:r>
              <a:rPr lang="zh-CN" altLang="en-US" dirty="0" smtClean="0"/>
              <a:t>整体属性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7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4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2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4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6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7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二校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 smtClean="0">
                <a:solidFill>
                  <a:srgbClr val="7030A0"/>
                </a:solidFill>
                <a:latin typeface="Tahoma" pitchFamily="34" charset="0"/>
              </a:rPr>
              <a:t>-</a:t>
            </a:r>
            <a:fld id="{EA3FD68A-00A4-42E4-BD28-3609C52E917E}" type="slidenum">
              <a:rPr lang="en-US" altLang="zh-CN" sz="1800" smtClean="0">
                <a:solidFill>
                  <a:srgbClr val="7030A0"/>
                </a:solidFill>
                <a:latin typeface="Tahoma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 smtClean="0">
                <a:solidFill>
                  <a:srgbClr val="7030A0"/>
                </a:solidFill>
                <a:latin typeface="Tahoma" pitchFamily="34" charset="0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/>
          <a:stretch>
            <a:fillRect/>
          </a:stretch>
        </p:blipFill>
        <p:spPr bwMode="auto">
          <a:xfrm>
            <a:off x="0" y="0"/>
            <a:ext cx="57419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0"/>
            <a:ext cx="8353425" cy="1470025"/>
          </a:xfrm>
        </p:spPr>
        <p:txBody>
          <a:bodyPr/>
          <a:lstStyle>
            <a:lvl1pPr>
              <a:defRPr sz="4800" b="0"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5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7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984" y="228584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1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rgbClr val="0000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55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7924800" y="6338888"/>
            <a:ext cx="1111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</a:rPr>
              <a:t>-</a:t>
            </a:r>
            <a:fld id="{02C4074D-780F-4AE3-89C2-F47A99164967}" type="slidenum">
              <a:rPr lang="en-US" altLang="zh-CN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</a:rPr>
              <a:t>-</a:t>
            </a:r>
          </a:p>
        </p:txBody>
      </p:sp>
      <p:pic>
        <p:nvPicPr>
          <p:cNvPr id="2057" name="图片 6" descr="THBell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58" y="18864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247007"/>
            <a:ext cx="8928993" cy="14700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7200" b="1" spc="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</a:rPr>
              <a:t>Data Salon</a:t>
            </a:r>
            <a:endParaRPr lang="zh-CN" altLang="en-US" sz="7200" b="1" spc="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1337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Zhang Yi</a:t>
            </a:r>
          </a:p>
          <a:p>
            <a:pPr>
              <a:defRPr/>
            </a:pPr>
            <a:r>
              <a:rPr lang="en-US" altLang="zh-CN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Nov. 05, 2019</a:t>
            </a:r>
          </a:p>
        </p:txBody>
      </p:sp>
      <p:pic>
        <p:nvPicPr>
          <p:cNvPr id="1026" name="Picture 2" descr="C:\Users\DJT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14" y="116632"/>
            <a:ext cx="676275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0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71600" y="245942"/>
            <a:ext cx="8172400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 Mapping a sentence to a latent space</a:t>
            </a:r>
            <a:endParaRPr lang="en-US" altLang="zh-CN" sz="32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62" y="3464794"/>
            <a:ext cx="8089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6591" y="6021288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https://zhuanlan.zhihu.com/p/54874433.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1809201"/>
            <a:ext cx="53003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Attention.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 learning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71600" y="245942"/>
            <a:ext cx="8172400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 </a:t>
            </a:r>
            <a:r>
              <a:rPr lang="en-US" altLang="zh-CN" sz="32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Variational</a:t>
            </a:r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autoencoder</a:t>
            </a:r>
            <a:endParaRPr lang="en-US" altLang="zh-CN" sz="32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62" y="3464794"/>
            <a:ext cx="8089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180" y="1196752"/>
            <a:ext cx="85845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discrete mappings from point to point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Learns inputs not as single points, but as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latent space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Replace the deterministic encoder 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_{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 with a probability distribution, q(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z|x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 is introduced to make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z|x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close to a prior p(z).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learned with just a reconstruction loss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variances in q(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z|x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get extremely small (=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z|x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becomes deterministic).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613072"/>
            <a:ext cx="59150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71600" y="245942"/>
            <a:ext cx="8172400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 </a:t>
            </a:r>
            <a:r>
              <a:rPr lang="en-US" altLang="zh-CN" sz="32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Variational</a:t>
            </a:r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autoencoder</a:t>
            </a:r>
            <a:endParaRPr lang="en-US" altLang="zh-CN" sz="32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62" y="3464794"/>
            <a:ext cx="8089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180" y="1196752"/>
            <a:ext cx="85845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loss function: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regular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autoencoder’s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encouraged 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posteriors as close to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possible – in other words, Gaussians that are clustered extremely tightly around their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learned with just a reconstruction loss, variances in q(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z|x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get extremely small (=q(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z|x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becomes deterministic).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enforce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posterior’s similarity to a well-formed Gaussian,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 term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introduced.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793498"/>
            <a:ext cx="4769294" cy="15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245942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VAE for sentences</a:t>
            </a:r>
            <a:endParaRPr lang="en-US" altLang="zh-CN" sz="36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62" y="3464794"/>
            <a:ext cx="8089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180" y="1417700"/>
            <a:ext cx="85845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 single-layer LSTM for both the encoder and decoder.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can be regarded as a special version of RNNLM conditioned by the hidden code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some variations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 significant improvements.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Concatenating z every time step.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Soft-plus activation.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Feedforward between (encoder, latent variable) and (decoder, latent variable).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7" y="4607523"/>
            <a:ext cx="4913749" cy="1457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932" y="4607523"/>
            <a:ext cx="2943225" cy="14668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>
            <a:off x="5207780" y="5120161"/>
            <a:ext cx="585428" cy="432048"/>
          </a:xfrm>
          <a:prstGeom prst="rightArrow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5175" y="6074373"/>
            <a:ext cx="256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Variational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autoencoder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6868194" y="607437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RNNLM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37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245942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VAE for sentences: similar models</a:t>
            </a:r>
            <a:endParaRPr lang="en-US" altLang="zh-CN" sz="36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62" y="3464794"/>
            <a:ext cx="8089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31" y="1417700"/>
            <a:ext cx="85845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Variational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Recurrent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Autoencoder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(VRAE). 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Fabious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van Amersfoort, 2014]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latent variables with RNN-style modeling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[Bayer and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Osendorfer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2015]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 are separated per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timestep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suitable to capture the general sentence characteristics.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VAE-based document-level language model 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et al., 2015].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texts are models as bags of words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Not suitable to capture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sequential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12941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245942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Optimization Challenges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31" y="1417700"/>
            <a:ext cx="85845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KL divergence tends to become zero. (=q(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z|x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)~p(x), equal to RNNLM).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up capturing z and goes after explaining each sample with an optimized decoder.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 cost annealing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Word dropout and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historyless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decoding.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66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245942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Optimization technique 1: KL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cost annealing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420888"/>
            <a:ext cx="7048500" cy="3952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196752"/>
            <a:ext cx="767387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Optimization technique 2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Word dropout and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historyless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decoding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268760"/>
            <a:ext cx="8584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Weaken the decoder by replacing a fraction of words with the generic unknown word token UNK.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2324100"/>
            <a:ext cx="71151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Results: Language modeling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268760"/>
            <a:ext cx="85845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is a continuous latent variable helpful for a standard task (language modeling)?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Baseline: RNNLM (non-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Proposal: VAE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Penn Treebank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Measurement: Likelihood (Disadvantage for VAE)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Baseline: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test likelihood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Proposal: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lower bound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3012" y="332656"/>
            <a:ext cx="671934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pc="-1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Restricted </a:t>
            </a:r>
            <a:r>
              <a:rPr lang="en-US" altLang="zh-CN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Boltzmann Machines</a:t>
            </a:r>
            <a:endParaRPr lang="en-US" altLang="zh-CN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26876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Perplexity(P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迷惑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困惑度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混乱度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 is closely related to the cross entropy between the model and some test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of average per-word entropy of some test data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12" y="3863048"/>
            <a:ext cx="7011104" cy="13145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9592" y="5445224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word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3012" y="332656"/>
            <a:ext cx="671934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 Salon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53" y="1921345"/>
            <a:ext cx="8785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Generating Sentences from a Continuous Space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87026" y="2844675"/>
            <a:ext cx="888174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l"/>
            <a:r>
              <a:rPr lang="en-US" altLang="zh-CN" sz="22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Oriol</a:t>
            </a:r>
            <a:r>
              <a:rPr lang="en-US" altLang="zh-CN" sz="2200" b="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Vinyals</a:t>
            </a:r>
            <a:r>
              <a:rPr lang="en-US" altLang="zh-CN" sz="2200" b="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Andrew M. Dai, </a:t>
            </a:r>
            <a:r>
              <a:rPr lang="en-US" altLang="zh-CN" sz="22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Rafal</a:t>
            </a:r>
            <a:r>
              <a:rPr lang="en-US" altLang="zh-CN" sz="2200" b="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Jozefowicz</a:t>
            </a:r>
            <a:r>
              <a:rPr lang="en-US" altLang="zh-CN" sz="2200" b="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&amp; </a:t>
            </a:r>
            <a:r>
              <a:rPr lang="en-US" altLang="zh-CN" sz="22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Samy</a:t>
            </a:r>
            <a:r>
              <a:rPr lang="en-US" altLang="zh-CN" sz="2200" b="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Bengio</a:t>
            </a:r>
            <a:endParaRPr lang="en-US" altLang="zh-CN" sz="2200" b="0" kern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026" y="3723443"/>
            <a:ext cx="32650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Zhang Yi</a:t>
            </a:r>
            <a:endParaRPr lang="zh-CN" alt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Results: Language modeling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3334340"/>
            <a:ext cx="85845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VAE’s performance is slightly worse than RNNLM.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optimization technique (KL annealing and dropout), the performance becomes the same as RNNLM.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Inputless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decoder (dropout keep rate = 0 )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 loss become huge, but VAE shows better performance than RNNLM.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8856984" cy="1304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2704271"/>
            <a:ext cx="71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NLL: negative log-likelihoods, PPL: perplexities.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is better for both. () shows the KL loss.</a:t>
            </a:r>
          </a:p>
        </p:txBody>
      </p:sp>
    </p:spTree>
    <p:extLst>
      <p:ext uri="{BB962C8B-B14F-4D97-AF65-F5344CB8AC3E}">
        <p14:creationId xmlns:p14="http://schemas.microsoft.com/office/powerpoint/2010/main" val="2871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Results: </a:t>
            </a: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Imputing missing words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725" y="1052736"/>
            <a:ext cx="85845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VAE’s global sentence features are suited to do the task of imputing missing words.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likelihood is intractable. (Need to calculate for every vocabulary V each step!)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Introduces adversarial evaluation for quantitative evaluation.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evaluation: How well the output can deceive the classifier to train.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4193436"/>
            <a:ext cx="874042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Results: </a:t>
            </a: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Imputing missing words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725" y="1196752"/>
            <a:ext cx="85845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infer missing words in a sentence given some known words (imputation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to train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bag-of-unigrams &amp; LSTM logistic regression classifier.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VAE shows lower adversarial error (= much deceptive) than RNNLM.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log-likelihood is comparable.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RNNLM can make NLL lower by making “safe” answers.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(e.g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complete the sentence with  “, he said.”)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RNNLM yields less diverse samples than VAE, but produces natural sentences by favoring generic high-probability endings.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5" y="5085184"/>
            <a:ext cx="5048250" cy="1323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436096" y="4925130"/>
                <a:ext cx="36004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Adv. Error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 0.5]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0.5 means all imputed samples are detected (not deceptive at all). 0 means all imputed samples are not detected. Lower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better on both metrics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925130"/>
                <a:ext cx="3600400" cy="1477328"/>
              </a:xfrm>
              <a:prstGeom prst="rect">
                <a:avLst/>
              </a:prstGeom>
              <a:blipFill>
                <a:blip r:embed="rId4"/>
                <a:stretch>
                  <a:fillRect l="-1525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38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Analysis: The impact of word dropout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729" y="4299809"/>
            <a:ext cx="201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typical, not much topics are captured.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" y="1268760"/>
            <a:ext cx="9077277" cy="25757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487" y="3909820"/>
            <a:ext cx="6957145" cy="20674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7504" y="5977285"/>
            <a:ext cx="3323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 less typical. Has a clear topic.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4048" y="6046261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Cease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plausible English sentences.</a:t>
            </a:r>
          </a:p>
        </p:txBody>
      </p:sp>
    </p:spTree>
    <p:extLst>
      <p:ext uri="{BB962C8B-B14F-4D97-AF65-F5344CB8AC3E}">
        <p14:creationId xmlns:p14="http://schemas.microsoft.com/office/powerpoint/2010/main" val="1474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Analysis: Sampling from the posterior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7183" y="1171637"/>
            <a:ext cx="810927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reconstructed input texts: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It’s not re-outputting memorized samples.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capturing the length and topic of given sentences.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sentence gets longer, the output becomes various.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4" y="2996952"/>
            <a:ext cx="8917632" cy="13173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520" y="4725144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sentences which were used as inputs to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presented with greedy decodes from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posterior distribution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from three samples from that distribution.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Analysis: </a:t>
            </a:r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Homotopies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7183" y="1171637"/>
            <a:ext cx="8109274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Homotopy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interpolations in sentence space between the codes for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sentences.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are grammatical and have consistent topic.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syntax and topic but flipped sentiment can be problematic sometimes.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was unbearable"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thought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me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smile”</a:t>
            </a:r>
          </a:p>
          <a:p>
            <a:pPr>
              <a:spcAft>
                <a:spcPts val="60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phenomenon which has been observed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single-word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 for “bad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“good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are often very similar due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their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distributional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9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Analysis: </a:t>
            </a:r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Homotopies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3467"/>
          <a:stretch/>
        </p:blipFill>
        <p:spPr>
          <a:xfrm>
            <a:off x="239919" y="2080270"/>
            <a:ext cx="4680101" cy="2066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1939" y="1496795"/>
            <a:ext cx="4752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outputs: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824" y="1617774"/>
            <a:ext cx="3876675" cy="28765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32040" y="1124744"/>
            <a:ext cx="43370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outputs: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939" y="4282962"/>
            <a:ext cx="46560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 produced by greedily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from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between two sentence encodings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sentences are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plausible English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4581128"/>
            <a:ext cx="42171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between pairs of random points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space: Note that intermediate sentences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that topic and syntactic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are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consistent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99288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124744"/>
            <a:ext cx="88569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introduces the use of a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natural language sentences.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useful to train model successfully.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effective for impute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words.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generate coherent and diverse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 with smooth interpolation.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of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conditional settings.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fashion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adversarial evaluation to a fully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objective.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47" y="3068960"/>
            <a:ext cx="3504045" cy="366141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992888" cy="5543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https://www.robinsloan.com/voyages-in-sentence-space/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68760"/>
            <a:ext cx="3482970" cy="5191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498" y="1124744"/>
            <a:ext cx="3213774" cy="29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2564904"/>
            <a:ext cx="5328592" cy="144016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5400" b="1" dirty="0" smtClean="0">
                <a:latin typeface="Arial Black" panose="020B0A04020102020204" pitchFamily="34" charset="0"/>
                <a:ea typeface="楷体" panose="02010609060101010101" pitchFamily="49" charset="-122"/>
              </a:rPr>
              <a:t>Thank you !</a:t>
            </a:r>
            <a:endParaRPr lang="zh-CN" altLang="en-US" sz="5400" b="1" dirty="0"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65020" y="210344"/>
            <a:ext cx="671934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en-US" altLang="zh-CN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124744"/>
            <a:ext cx="889248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models for natural language sentences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captioning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Dataset summarization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Chatbots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..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 to explicitly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holistic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 such as style,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topic, and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syntactic features.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3012" y="332656"/>
            <a:ext cx="671934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r>
              <a:rPr lang="en-US" altLang="zh-CN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RNNLM</a:t>
            </a:r>
            <a:endParaRPr lang="en-US" altLang="zh-CN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541" y="1103040"/>
            <a:ext cx="88924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Recurrent Neural Network Language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generative model for natural language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RNN language model predicts each word of a sentence conditioned on the previous word and an evolving hidden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81" y="3176960"/>
            <a:ext cx="3960862" cy="30409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6445" y="3517941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Drawback: it only looks at the relationships between consecutive words can not capture the global characteristics of a sentence.</a:t>
            </a:r>
          </a:p>
        </p:txBody>
      </p:sp>
    </p:spTree>
    <p:extLst>
      <p:ext uri="{BB962C8B-B14F-4D97-AF65-F5344CB8AC3E}">
        <p14:creationId xmlns:p14="http://schemas.microsoft.com/office/powerpoint/2010/main" val="184033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3012" y="332656"/>
            <a:ext cx="671934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en-US" altLang="zh-CN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6187" y="1268760"/>
            <a:ext cx="8558278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Variational</a:t>
            </a:r>
            <a:r>
              <a:rPr lang="en-US" altLang="zh-CN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for Natural Language Sentences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Bring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idea of 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Variational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Autoencoder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(VAE) into natural language sentences.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50" y="2655547"/>
            <a:ext cx="7291871" cy="18440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7544" y="4869160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 -- not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representation vector, but a continuous latent space.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3012" y="332656"/>
            <a:ext cx="6719348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Introduction: Contribution</a:t>
            </a:r>
            <a:endParaRPr lang="en-US" altLang="zh-CN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484784"/>
            <a:ext cx="8712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the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variational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autoencoder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architecture for text sentence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the performance on the language modeling task and the missing word imputing task comparing to RNNLM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Conducted qualitative / quantitative analysis on the proposed model.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1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71600" y="245942"/>
            <a:ext cx="8172400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 Mapping a sentence to a latent space</a:t>
            </a:r>
            <a:endParaRPr lang="en-US" altLang="zh-CN" sz="32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841" y="1238449"/>
            <a:ext cx="8553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altLang="zh-CN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US" altLang="zh-CN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seq2seq architecture as an </a:t>
            </a:r>
            <a:r>
              <a:rPr lang="en-US" altLang="zh-CN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encoder and decoder are RNNs.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62" y="3464794"/>
            <a:ext cx="8089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1010"/>
          <a:stretch/>
        </p:blipFill>
        <p:spPr>
          <a:xfrm>
            <a:off x="530890" y="2937900"/>
            <a:ext cx="7820025" cy="174612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8027" y="5661248"/>
            <a:ext cx="847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M. Dai and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Quoc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Le. 2015.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Semisupervised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 In Proc. NIPS.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71600" y="245942"/>
            <a:ext cx="8172400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 Mapping a sentence to a latent space</a:t>
            </a:r>
            <a:endParaRPr lang="en-US" altLang="zh-CN" sz="32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841" y="1397071"/>
            <a:ext cx="8553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 Thought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encoder and two decoder to predict previous sentence and next sentence.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62" y="3464794"/>
            <a:ext cx="8089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027" y="5879013"/>
            <a:ext cx="847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Ryan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Kiros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Yukun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Ruslan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Salakhutdinov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Richard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Zemel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Antonio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Torralba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Raquel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Urtasun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Fidler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 Skip-thought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vectors.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preprint arXiv:1506.06726.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24944"/>
            <a:ext cx="8859804" cy="129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" y="4267238"/>
            <a:ext cx="9023270" cy="14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2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71600" y="245942"/>
            <a:ext cx="8172400" cy="7703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 Mapping a sentence to a latent space</a:t>
            </a:r>
            <a:endParaRPr lang="en-US" altLang="zh-CN" sz="32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62" y="3464794"/>
            <a:ext cx="8089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6011996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/>
              <a:t>Quoc</a:t>
            </a:r>
            <a:r>
              <a:rPr lang="en-US" altLang="zh-CN" i="1" dirty="0"/>
              <a:t> V. Le and Tomas </a:t>
            </a:r>
            <a:r>
              <a:rPr lang="en-US" altLang="zh-CN" i="1" dirty="0" err="1"/>
              <a:t>Mikolov</a:t>
            </a:r>
            <a:r>
              <a:rPr lang="en-US" altLang="zh-CN" i="1" dirty="0"/>
              <a:t>. 2014. </a:t>
            </a:r>
            <a:r>
              <a:rPr lang="en-US" altLang="zh-CN" i="1" dirty="0" smtClean="0"/>
              <a:t>Distributed representations </a:t>
            </a:r>
            <a:r>
              <a:rPr lang="en-US" altLang="zh-CN" i="1" dirty="0"/>
              <a:t>of sentences and documents. </a:t>
            </a:r>
            <a:r>
              <a:rPr lang="en-US" altLang="zh-CN" i="1" dirty="0" smtClean="0"/>
              <a:t>In Proc</a:t>
            </a:r>
            <a:r>
              <a:rPr lang="en-US" altLang="zh-CN" i="1" dirty="0"/>
              <a:t>. ICML.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69" y="2815654"/>
            <a:ext cx="5953125" cy="32480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520" y="1052736"/>
            <a:ext cx="85845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Trains W to predict next words using D as contexts/memory.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matrix D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sentence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Vocabulary matrix W word.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non-RNN model.</a:t>
            </a:r>
          </a:p>
        </p:txBody>
      </p:sp>
    </p:spTree>
    <p:extLst>
      <p:ext uri="{BB962C8B-B14F-4D97-AF65-F5344CB8AC3E}">
        <p14:creationId xmlns:p14="http://schemas.microsoft.com/office/powerpoint/2010/main" val="129208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u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Thu</Template>
  <TotalTime>11858</TotalTime>
  <Words>1830</Words>
  <Application>Microsoft Office PowerPoint</Application>
  <PresentationFormat>全屏显示(4:3)</PresentationFormat>
  <Paragraphs>201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黑体</vt:lpstr>
      <vt:lpstr>楷体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Courier New</vt:lpstr>
      <vt:lpstr>Tahoma</vt:lpstr>
      <vt:lpstr>Times New Roman</vt:lpstr>
      <vt:lpstr>Wingdings</vt:lpstr>
      <vt:lpstr>Thu</vt:lpstr>
      <vt:lpstr>Data Salon</vt:lpstr>
      <vt:lpstr>Data Salon</vt:lpstr>
      <vt:lpstr>Motivation</vt:lpstr>
      <vt:lpstr>Introduction: RNNLM</vt:lpstr>
      <vt:lpstr>Introduction</vt:lpstr>
      <vt:lpstr>Introduction: Contribution</vt:lpstr>
      <vt:lpstr>Background: Mapping a sentence to a latent space</vt:lpstr>
      <vt:lpstr>Background: Mapping a sentence to a latent space</vt:lpstr>
      <vt:lpstr>Background: Mapping a sentence to a latent space</vt:lpstr>
      <vt:lpstr>Background: Mapping a sentence to a latent space</vt:lpstr>
      <vt:lpstr>Background: Variational autoencoder</vt:lpstr>
      <vt:lpstr>Background: Variational autoencoder</vt:lpstr>
      <vt:lpstr>VAE for sentences</vt:lpstr>
      <vt:lpstr>VAE for sentences: similar models</vt:lpstr>
      <vt:lpstr>Optimization Challenges</vt:lpstr>
      <vt:lpstr>Optimization technique 1: KL cost annealing</vt:lpstr>
      <vt:lpstr>Optimization technique 2: Word dropout and historyless decoding</vt:lpstr>
      <vt:lpstr>Results: Language modeling</vt:lpstr>
      <vt:lpstr>Restricted Boltzmann Machines</vt:lpstr>
      <vt:lpstr>Results: Language modeling</vt:lpstr>
      <vt:lpstr>Results: Imputing missing words</vt:lpstr>
      <vt:lpstr>Results: Imputing missing words</vt:lpstr>
      <vt:lpstr>Analysis: The impact of word dropout</vt:lpstr>
      <vt:lpstr>Analysis: Sampling from the posterior</vt:lpstr>
      <vt:lpstr>Analysis: Homotopies</vt:lpstr>
      <vt:lpstr>Analysis: Homotopies</vt:lpstr>
      <vt:lpstr>Conclusion</vt:lpstr>
      <vt:lpstr>https://www.robinsloan.com/voyages-in-sentence-space/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随机混流装配线平衡、排序与动态调度研究</dc:title>
  <dc:creator>DJT</dc:creator>
  <cp:lastModifiedBy>Nirvana</cp:lastModifiedBy>
  <cp:revision>1269</cp:revision>
  <cp:lastPrinted>2013-04-10T19:20:17Z</cp:lastPrinted>
  <dcterms:created xsi:type="dcterms:W3CDTF">2013-04-01T06:02:04Z</dcterms:created>
  <dcterms:modified xsi:type="dcterms:W3CDTF">2019-11-05T03:48:52Z</dcterms:modified>
</cp:coreProperties>
</file>