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2A0AB-2678-451B-A739-51F54E3754E8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340E72CE-6A82-45DD-A142-7A4AEE5D8966}">
      <dgm:prSet phldrT="[Текст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Web-</a:t>
          </a:r>
          <a:r>
            <a:rPr lang="ru-RU" dirty="0" smtClean="0"/>
            <a:t>интерфейс пользователя</a:t>
          </a:r>
          <a:endParaRPr lang="ru-RU" dirty="0"/>
        </a:p>
      </dgm:t>
    </dgm:pt>
    <dgm:pt modelId="{CF545494-C3CC-4570-95F3-7C552600ABB5}" type="parTrans" cxnId="{36159072-FEB8-4361-9C40-72933B76523E}">
      <dgm:prSet/>
      <dgm:spPr/>
      <dgm:t>
        <a:bodyPr/>
        <a:lstStyle/>
        <a:p>
          <a:endParaRPr lang="ru-RU"/>
        </a:p>
      </dgm:t>
    </dgm:pt>
    <dgm:pt modelId="{151E76C9-64C7-4785-BC66-31F057D5A862}" type="sibTrans" cxnId="{36159072-FEB8-4361-9C40-72933B76523E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368960FF-66F4-492D-A6C6-E67C116DF42A}">
      <dgm:prSet phldrT="[Текст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err="1" smtClean="0"/>
            <a:t>Sms</a:t>
          </a:r>
          <a:r>
            <a:rPr lang="en-US" dirty="0" smtClean="0"/>
            <a:t> </a:t>
          </a:r>
          <a:r>
            <a:rPr lang="ru-RU" dirty="0" smtClean="0"/>
            <a:t>Демон</a:t>
          </a:r>
          <a:endParaRPr lang="ru-RU" dirty="0"/>
        </a:p>
      </dgm:t>
    </dgm:pt>
    <dgm:pt modelId="{6B9E80F3-1F67-483C-BE9F-58E732312564}" type="parTrans" cxnId="{F2B84CA0-7D28-4ED8-ACC5-C6B055839A7C}">
      <dgm:prSet/>
      <dgm:spPr/>
      <dgm:t>
        <a:bodyPr/>
        <a:lstStyle/>
        <a:p>
          <a:endParaRPr lang="ru-RU"/>
        </a:p>
      </dgm:t>
    </dgm:pt>
    <dgm:pt modelId="{A6CAA0D7-37F1-4D9F-8B7F-3FF2FF397454}" type="sibTrans" cxnId="{F2B84CA0-7D28-4ED8-ACC5-C6B055839A7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F825287A-DDA9-4F96-9A91-5651FFE596C6}">
      <dgm:prSet phldrT="[Текст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err="1" smtClean="0"/>
            <a:t>Gammu-smsd</a:t>
          </a:r>
          <a:endParaRPr lang="ru-RU" dirty="0" smtClean="0"/>
        </a:p>
      </dgm:t>
    </dgm:pt>
    <dgm:pt modelId="{8907BA3F-6BB8-40F9-A5AD-93D73F56B312}" type="parTrans" cxnId="{F9650146-4E71-4B58-BBA0-4129EC4CA9EF}">
      <dgm:prSet/>
      <dgm:spPr/>
      <dgm:t>
        <a:bodyPr/>
        <a:lstStyle/>
        <a:p>
          <a:endParaRPr lang="ru-RU"/>
        </a:p>
      </dgm:t>
    </dgm:pt>
    <dgm:pt modelId="{9DD769A3-EF2A-4D32-B1A9-70DBD8659574}" type="sibTrans" cxnId="{F9650146-4E71-4B58-BBA0-4129EC4CA9EF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B1E68316-E243-426C-8C09-95770C449A01}" type="pres">
      <dgm:prSet presAssocID="{C552A0AB-2678-451B-A739-51F54E3754E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7471F9A-162A-4914-88A9-54E723A5599E}" type="pres">
      <dgm:prSet presAssocID="{340E72CE-6A82-45DD-A142-7A4AEE5D896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6EBD2F-87F6-43FC-B1EE-BA4E77D380C6}" type="pres">
      <dgm:prSet presAssocID="{340E72CE-6A82-45DD-A142-7A4AEE5D8966}" presName="gear1srcNode" presStyleLbl="node1" presStyleIdx="0" presStyleCnt="3"/>
      <dgm:spPr/>
      <dgm:t>
        <a:bodyPr/>
        <a:lstStyle/>
        <a:p>
          <a:endParaRPr lang="ru-RU"/>
        </a:p>
      </dgm:t>
    </dgm:pt>
    <dgm:pt modelId="{A76B65CB-079E-4915-806E-BAD41BB7B35D}" type="pres">
      <dgm:prSet presAssocID="{340E72CE-6A82-45DD-A142-7A4AEE5D8966}" presName="gear1dstNode" presStyleLbl="node1" presStyleIdx="0" presStyleCnt="3"/>
      <dgm:spPr/>
      <dgm:t>
        <a:bodyPr/>
        <a:lstStyle/>
        <a:p>
          <a:endParaRPr lang="ru-RU"/>
        </a:p>
      </dgm:t>
    </dgm:pt>
    <dgm:pt modelId="{305756CD-D9C9-443F-BFB7-E54028776512}" type="pres">
      <dgm:prSet presAssocID="{368960FF-66F4-492D-A6C6-E67C116DF42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FFABD1-E873-40FD-A35E-94AE9F82A18F}" type="pres">
      <dgm:prSet presAssocID="{368960FF-66F4-492D-A6C6-E67C116DF42A}" presName="gear2srcNode" presStyleLbl="node1" presStyleIdx="1" presStyleCnt="3"/>
      <dgm:spPr/>
      <dgm:t>
        <a:bodyPr/>
        <a:lstStyle/>
        <a:p>
          <a:endParaRPr lang="ru-RU"/>
        </a:p>
      </dgm:t>
    </dgm:pt>
    <dgm:pt modelId="{5158433F-54EE-4178-8A34-AAD5137FFE70}" type="pres">
      <dgm:prSet presAssocID="{368960FF-66F4-492D-A6C6-E67C116DF42A}" presName="gear2dstNode" presStyleLbl="node1" presStyleIdx="1" presStyleCnt="3"/>
      <dgm:spPr/>
      <dgm:t>
        <a:bodyPr/>
        <a:lstStyle/>
        <a:p>
          <a:endParaRPr lang="ru-RU"/>
        </a:p>
      </dgm:t>
    </dgm:pt>
    <dgm:pt modelId="{BD74251B-771F-4F96-8E0C-DCD304BC3695}" type="pres">
      <dgm:prSet presAssocID="{F825287A-DDA9-4F96-9A91-5651FFE596C6}" presName="gear3" presStyleLbl="node1" presStyleIdx="2" presStyleCnt="3"/>
      <dgm:spPr/>
      <dgm:t>
        <a:bodyPr/>
        <a:lstStyle/>
        <a:p>
          <a:endParaRPr lang="ru-RU"/>
        </a:p>
      </dgm:t>
    </dgm:pt>
    <dgm:pt modelId="{1D47C71C-71AF-4E98-90B2-B55F932DF4DB}" type="pres">
      <dgm:prSet presAssocID="{F825287A-DDA9-4F96-9A91-5651FFE596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ED3179-B5A9-448F-A314-F8AB0EAB138E}" type="pres">
      <dgm:prSet presAssocID="{F825287A-DDA9-4F96-9A91-5651FFE596C6}" presName="gear3srcNode" presStyleLbl="node1" presStyleIdx="2" presStyleCnt="3"/>
      <dgm:spPr/>
      <dgm:t>
        <a:bodyPr/>
        <a:lstStyle/>
        <a:p>
          <a:endParaRPr lang="ru-RU"/>
        </a:p>
      </dgm:t>
    </dgm:pt>
    <dgm:pt modelId="{85FC47B6-7CA9-4FA8-8C7E-7BFA8BCAF885}" type="pres">
      <dgm:prSet presAssocID="{F825287A-DDA9-4F96-9A91-5651FFE596C6}" presName="gear3dstNode" presStyleLbl="node1" presStyleIdx="2" presStyleCnt="3"/>
      <dgm:spPr/>
      <dgm:t>
        <a:bodyPr/>
        <a:lstStyle/>
        <a:p>
          <a:endParaRPr lang="ru-RU"/>
        </a:p>
      </dgm:t>
    </dgm:pt>
    <dgm:pt modelId="{9067349F-6AD0-4503-8A4B-A61C00BF92EA}" type="pres">
      <dgm:prSet presAssocID="{151E76C9-64C7-4785-BC66-31F057D5A862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45D857E2-11A5-4704-96B8-32C7DF7A5D87}" type="pres">
      <dgm:prSet presAssocID="{A6CAA0D7-37F1-4D9F-8B7F-3FF2FF397454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D467369A-EF7C-454A-B3F7-F5D6AB6D76EF}" type="pres">
      <dgm:prSet presAssocID="{9DD769A3-EF2A-4D32-B1A9-70DBD8659574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1E1C3F27-BD93-4C6F-B69C-21A048FEA039}" type="presOf" srcId="{368960FF-66F4-492D-A6C6-E67C116DF42A}" destId="{5158433F-54EE-4178-8A34-AAD5137FFE70}" srcOrd="2" destOrd="0" presId="urn:microsoft.com/office/officeart/2005/8/layout/gear1"/>
    <dgm:cxn modelId="{16BB5C00-02DD-4A39-A673-0067E41DA339}" type="presOf" srcId="{F825287A-DDA9-4F96-9A91-5651FFE596C6}" destId="{BD74251B-771F-4F96-8E0C-DCD304BC3695}" srcOrd="0" destOrd="0" presId="urn:microsoft.com/office/officeart/2005/8/layout/gear1"/>
    <dgm:cxn modelId="{C2B8A6CF-1E77-4116-AAB6-BD353FE452D4}" type="presOf" srcId="{F825287A-DDA9-4F96-9A91-5651FFE596C6}" destId="{1D47C71C-71AF-4E98-90B2-B55F932DF4DB}" srcOrd="1" destOrd="0" presId="urn:microsoft.com/office/officeart/2005/8/layout/gear1"/>
    <dgm:cxn modelId="{91D3F149-4DAE-4787-AD40-9357C3E5B75B}" type="presOf" srcId="{340E72CE-6A82-45DD-A142-7A4AEE5D8966}" destId="{B16EBD2F-87F6-43FC-B1EE-BA4E77D380C6}" srcOrd="1" destOrd="0" presId="urn:microsoft.com/office/officeart/2005/8/layout/gear1"/>
    <dgm:cxn modelId="{B8A2AA64-C7DF-44FC-ABB4-D6BE2EC047DC}" type="presOf" srcId="{A6CAA0D7-37F1-4D9F-8B7F-3FF2FF397454}" destId="{45D857E2-11A5-4704-96B8-32C7DF7A5D87}" srcOrd="0" destOrd="0" presId="urn:microsoft.com/office/officeart/2005/8/layout/gear1"/>
    <dgm:cxn modelId="{F1719266-1EC7-4B36-86E3-50AF365E04AA}" type="presOf" srcId="{F825287A-DDA9-4F96-9A91-5651FFE596C6}" destId="{85FC47B6-7CA9-4FA8-8C7E-7BFA8BCAF885}" srcOrd="3" destOrd="0" presId="urn:microsoft.com/office/officeart/2005/8/layout/gear1"/>
    <dgm:cxn modelId="{F2B84CA0-7D28-4ED8-ACC5-C6B055839A7C}" srcId="{C552A0AB-2678-451B-A739-51F54E3754E8}" destId="{368960FF-66F4-492D-A6C6-E67C116DF42A}" srcOrd="1" destOrd="0" parTransId="{6B9E80F3-1F67-483C-BE9F-58E732312564}" sibTransId="{A6CAA0D7-37F1-4D9F-8B7F-3FF2FF397454}"/>
    <dgm:cxn modelId="{BD624B7B-C742-44C9-9E3F-74377A3A289D}" type="presOf" srcId="{368960FF-66F4-492D-A6C6-E67C116DF42A}" destId="{20FFABD1-E873-40FD-A35E-94AE9F82A18F}" srcOrd="1" destOrd="0" presId="urn:microsoft.com/office/officeart/2005/8/layout/gear1"/>
    <dgm:cxn modelId="{322908E5-77BE-4B51-8EFA-647371EF17CA}" type="presOf" srcId="{151E76C9-64C7-4785-BC66-31F057D5A862}" destId="{9067349F-6AD0-4503-8A4B-A61C00BF92EA}" srcOrd="0" destOrd="0" presId="urn:microsoft.com/office/officeart/2005/8/layout/gear1"/>
    <dgm:cxn modelId="{7C29E05F-ECFF-429E-B6D6-2D818891B4D2}" type="presOf" srcId="{340E72CE-6A82-45DD-A142-7A4AEE5D8966}" destId="{A7471F9A-162A-4914-88A9-54E723A5599E}" srcOrd="0" destOrd="0" presId="urn:microsoft.com/office/officeart/2005/8/layout/gear1"/>
    <dgm:cxn modelId="{639C6F74-C094-4938-838E-B9DFD6EDB35D}" type="presOf" srcId="{9DD769A3-EF2A-4D32-B1A9-70DBD8659574}" destId="{D467369A-EF7C-454A-B3F7-F5D6AB6D76EF}" srcOrd="0" destOrd="0" presId="urn:microsoft.com/office/officeart/2005/8/layout/gear1"/>
    <dgm:cxn modelId="{F9650146-4E71-4B58-BBA0-4129EC4CA9EF}" srcId="{C552A0AB-2678-451B-A739-51F54E3754E8}" destId="{F825287A-DDA9-4F96-9A91-5651FFE596C6}" srcOrd="2" destOrd="0" parTransId="{8907BA3F-6BB8-40F9-A5AD-93D73F56B312}" sibTransId="{9DD769A3-EF2A-4D32-B1A9-70DBD8659574}"/>
    <dgm:cxn modelId="{E263709F-FF78-4380-AC3B-4148396E618E}" type="presOf" srcId="{F825287A-DDA9-4F96-9A91-5651FFE596C6}" destId="{99ED3179-B5A9-448F-A314-F8AB0EAB138E}" srcOrd="2" destOrd="0" presId="urn:microsoft.com/office/officeart/2005/8/layout/gear1"/>
    <dgm:cxn modelId="{474E3FC4-F363-4518-B5C1-27A09DF68D4A}" type="presOf" srcId="{368960FF-66F4-492D-A6C6-E67C116DF42A}" destId="{305756CD-D9C9-443F-BFB7-E54028776512}" srcOrd="0" destOrd="0" presId="urn:microsoft.com/office/officeart/2005/8/layout/gear1"/>
    <dgm:cxn modelId="{5BB208EC-1313-457C-88DD-45EA94CE8065}" type="presOf" srcId="{C552A0AB-2678-451B-A739-51F54E3754E8}" destId="{B1E68316-E243-426C-8C09-95770C449A01}" srcOrd="0" destOrd="0" presId="urn:microsoft.com/office/officeart/2005/8/layout/gear1"/>
    <dgm:cxn modelId="{68B890F5-A9A0-42F5-83C0-C54935F070A9}" type="presOf" srcId="{340E72CE-6A82-45DD-A142-7A4AEE5D8966}" destId="{A76B65CB-079E-4915-806E-BAD41BB7B35D}" srcOrd="2" destOrd="0" presId="urn:microsoft.com/office/officeart/2005/8/layout/gear1"/>
    <dgm:cxn modelId="{36159072-FEB8-4361-9C40-72933B76523E}" srcId="{C552A0AB-2678-451B-A739-51F54E3754E8}" destId="{340E72CE-6A82-45DD-A142-7A4AEE5D8966}" srcOrd="0" destOrd="0" parTransId="{CF545494-C3CC-4570-95F3-7C552600ABB5}" sibTransId="{151E76C9-64C7-4785-BC66-31F057D5A862}"/>
    <dgm:cxn modelId="{8F3F4CEF-89CD-4BA9-9D45-6C39F9572F68}" type="presParOf" srcId="{B1E68316-E243-426C-8C09-95770C449A01}" destId="{A7471F9A-162A-4914-88A9-54E723A5599E}" srcOrd="0" destOrd="0" presId="urn:microsoft.com/office/officeart/2005/8/layout/gear1"/>
    <dgm:cxn modelId="{83B8E517-7ABA-4622-A009-0E295AD7F701}" type="presParOf" srcId="{B1E68316-E243-426C-8C09-95770C449A01}" destId="{B16EBD2F-87F6-43FC-B1EE-BA4E77D380C6}" srcOrd="1" destOrd="0" presId="urn:microsoft.com/office/officeart/2005/8/layout/gear1"/>
    <dgm:cxn modelId="{D1E6A09E-BA20-4FF7-8BF5-D02DC73286E3}" type="presParOf" srcId="{B1E68316-E243-426C-8C09-95770C449A01}" destId="{A76B65CB-079E-4915-806E-BAD41BB7B35D}" srcOrd="2" destOrd="0" presId="urn:microsoft.com/office/officeart/2005/8/layout/gear1"/>
    <dgm:cxn modelId="{93FBD1D3-4269-412C-9203-EE32930D5714}" type="presParOf" srcId="{B1E68316-E243-426C-8C09-95770C449A01}" destId="{305756CD-D9C9-443F-BFB7-E54028776512}" srcOrd="3" destOrd="0" presId="urn:microsoft.com/office/officeart/2005/8/layout/gear1"/>
    <dgm:cxn modelId="{EFD1A6D4-230D-40CD-B777-7F2F09A58E79}" type="presParOf" srcId="{B1E68316-E243-426C-8C09-95770C449A01}" destId="{20FFABD1-E873-40FD-A35E-94AE9F82A18F}" srcOrd="4" destOrd="0" presId="urn:microsoft.com/office/officeart/2005/8/layout/gear1"/>
    <dgm:cxn modelId="{9C6518C0-C5AE-414D-9FE1-03CDA5BE1689}" type="presParOf" srcId="{B1E68316-E243-426C-8C09-95770C449A01}" destId="{5158433F-54EE-4178-8A34-AAD5137FFE70}" srcOrd="5" destOrd="0" presId="urn:microsoft.com/office/officeart/2005/8/layout/gear1"/>
    <dgm:cxn modelId="{EE570396-CFBC-41B1-AF72-64C58C1CE1BF}" type="presParOf" srcId="{B1E68316-E243-426C-8C09-95770C449A01}" destId="{BD74251B-771F-4F96-8E0C-DCD304BC3695}" srcOrd="6" destOrd="0" presId="urn:microsoft.com/office/officeart/2005/8/layout/gear1"/>
    <dgm:cxn modelId="{B4FFCB81-27D2-47DF-AA52-471A8F5BFBA8}" type="presParOf" srcId="{B1E68316-E243-426C-8C09-95770C449A01}" destId="{1D47C71C-71AF-4E98-90B2-B55F932DF4DB}" srcOrd="7" destOrd="0" presId="urn:microsoft.com/office/officeart/2005/8/layout/gear1"/>
    <dgm:cxn modelId="{8D4791C1-06A8-44DE-969E-0BC54EBFAA61}" type="presParOf" srcId="{B1E68316-E243-426C-8C09-95770C449A01}" destId="{99ED3179-B5A9-448F-A314-F8AB0EAB138E}" srcOrd="8" destOrd="0" presId="urn:microsoft.com/office/officeart/2005/8/layout/gear1"/>
    <dgm:cxn modelId="{40DDF9EF-7B13-4095-9266-CE6D46136505}" type="presParOf" srcId="{B1E68316-E243-426C-8C09-95770C449A01}" destId="{85FC47B6-7CA9-4FA8-8C7E-7BFA8BCAF885}" srcOrd="9" destOrd="0" presId="urn:microsoft.com/office/officeart/2005/8/layout/gear1"/>
    <dgm:cxn modelId="{E79EB54E-416A-48B6-8ECC-62FD613B6780}" type="presParOf" srcId="{B1E68316-E243-426C-8C09-95770C449A01}" destId="{9067349F-6AD0-4503-8A4B-A61C00BF92EA}" srcOrd="10" destOrd="0" presId="urn:microsoft.com/office/officeart/2005/8/layout/gear1"/>
    <dgm:cxn modelId="{768B8E49-56DD-42ED-ABF5-B001DF1EBCA7}" type="presParOf" srcId="{B1E68316-E243-426C-8C09-95770C449A01}" destId="{45D857E2-11A5-4704-96B8-32C7DF7A5D87}" srcOrd="11" destOrd="0" presId="urn:microsoft.com/office/officeart/2005/8/layout/gear1"/>
    <dgm:cxn modelId="{D8F659DA-E2CE-45C3-8D7B-1C9CA6F01C8A}" type="presParOf" srcId="{B1E68316-E243-426C-8C09-95770C449A01}" destId="{D467369A-EF7C-454A-B3F7-F5D6AB6D76E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7754D-8C35-4945-B32C-2B2B7761BAD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ECADDA1-3585-40C7-951B-7507CA7747C6}">
      <dgm:prSet phldrT="[Текст]"/>
      <dgm:spPr/>
      <dgm:t>
        <a:bodyPr/>
        <a:lstStyle/>
        <a:p>
          <a:r>
            <a:rPr lang="ru-RU" b="1" dirty="0" smtClean="0"/>
            <a:t>Есть входящие в папке </a:t>
          </a:r>
          <a:r>
            <a:rPr lang="en-US" b="1" dirty="0" smtClean="0"/>
            <a:t>Outbox?</a:t>
          </a:r>
          <a:endParaRPr lang="ru-RU" b="1" dirty="0" smtClean="0"/>
        </a:p>
        <a:p>
          <a:r>
            <a:rPr lang="ru-RU" b="1" dirty="0" smtClean="0"/>
            <a:t>Ответ: «Есть»</a:t>
          </a:r>
          <a:endParaRPr lang="ru-RU" b="1" dirty="0"/>
        </a:p>
      </dgm:t>
    </dgm:pt>
    <dgm:pt modelId="{BB6C9EE8-4253-4D78-966D-014ECDAFD243}" type="parTrans" cxnId="{5A245DA7-0000-4549-BDD8-99A2FC17F851}">
      <dgm:prSet/>
      <dgm:spPr/>
      <dgm:t>
        <a:bodyPr/>
        <a:lstStyle/>
        <a:p>
          <a:endParaRPr lang="ru-RU"/>
        </a:p>
      </dgm:t>
    </dgm:pt>
    <dgm:pt modelId="{75228FAC-D2A0-4E57-8C66-96BB9E4C2550}" type="sibTrans" cxnId="{5A245DA7-0000-4549-BDD8-99A2FC17F851}">
      <dgm:prSet/>
      <dgm:spPr/>
      <dgm:t>
        <a:bodyPr/>
        <a:lstStyle/>
        <a:p>
          <a:endParaRPr lang="ru-RU"/>
        </a:p>
      </dgm:t>
    </dgm:pt>
    <dgm:pt modelId="{7A6FDC56-6F24-49C0-A694-80FD047E6F59}">
      <dgm:prSet phldrT="[Текст]"/>
      <dgm:spPr/>
      <dgm:t>
        <a:bodyPr/>
        <a:lstStyle/>
        <a:p>
          <a:r>
            <a:rPr lang="ru-RU" b="1" dirty="0" smtClean="0"/>
            <a:t>Отправить сообщения модемам</a:t>
          </a:r>
          <a:endParaRPr lang="ru-RU" b="1" dirty="0"/>
        </a:p>
      </dgm:t>
    </dgm:pt>
    <dgm:pt modelId="{44F14DD5-A376-43AD-A51E-18FF54FE3552}" type="parTrans" cxnId="{9BC1361B-608B-44FF-968A-7E8492B30E51}">
      <dgm:prSet/>
      <dgm:spPr/>
      <dgm:t>
        <a:bodyPr/>
        <a:lstStyle/>
        <a:p>
          <a:endParaRPr lang="ru-RU"/>
        </a:p>
      </dgm:t>
    </dgm:pt>
    <dgm:pt modelId="{F915207A-3999-4097-B790-27F653224217}" type="sibTrans" cxnId="{9BC1361B-608B-44FF-968A-7E8492B30E51}">
      <dgm:prSet/>
      <dgm:spPr/>
      <dgm:t>
        <a:bodyPr/>
        <a:lstStyle/>
        <a:p>
          <a:endParaRPr lang="ru-RU"/>
        </a:p>
      </dgm:t>
    </dgm:pt>
    <dgm:pt modelId="{F8662942-45DE-4EF0-B26F-02514F1779ED}">
      <dgm:prSet phldrT="[Текст]"/>
      <dgm:spPr/>
      <dgm:t>
        <a:bodyPr/>
        <a:lstStyle/>
        <a:p>
          <a:r>
            <a:rPr lang="ru-RU" b="1" dirty="0" smtClean="0"/>
            <a:t>Есть входящие </a:t>
          </a:r>
          <a:r>
            <a:rPr lang="en-US" b="1" dirty="0" smtClean="0"/>
            <a:t>SMS</a:t>
          </a:r>
          <a:r>
            <a:rPr lang="ru-RU" b="1" dirty="0" smtClean="0"/>
            <a:t> сообщения в модеме?</a:t>
          </a:r>
        </a:p>
        <a:p>
          <a:r>
            <a:rPr lang="ru-RU" b="1" dirty="0" smtClean="0"/>
            <a:t>Ответ: «Есть»</a:t>
          </a:r>
          <a:endParaRPr lang="ru-RU" b="1" dirty="0"/>
        </a:p>
      </dgm:t>
    </dgm:pt>
    <dgm:pt modelId="{E516B41D-42D0-489F-9923-6B90C2C15E52}" type="parTrans" cxnId="{4392CDEA-0776-4102-B026-DCD2F8434B3C}">
      <dgm:prSet/>
      <dgm:spPr/>
      <dgm:t>
        <a:bodyPr/>
        <a:lstStyle/>
        <a:p>
          <a:endParaRPr lang="ru-RU"/>
        </a:p>
      </dgm:t>
    </dgm:pt>
    <dgm:pt modelId="{FDE8EEDF-CF56-4BB7-B17C-FD69FBEC4D86}" type="sibTrans" cxnId="{4392CDEA-0776-4102-B026-DCD2F8434B3C}">
      <dgm:prSet/>
      <dgm:spPr/>
      <dgm:t>
        <a:bodyPr/>
        <a:lstStyle/>
        <a:p>
          <a:endParaRPr lang="ru-RU"/>
        </a:p>
      </dgm:t>
    </dgm:pt>
    <dgm:pt modelId="{5279DB26-75DB-4F1A-9860-4ABF08D22377}">
      <dgm:prSet phldrT="[Текст]"/>
      <dgm:spPr/>
      <dgm:t>
        <a:bodyPr/>
        <a:lstStyle/>
        <a:p>
          <a:r>
            <a:rPr lang="ru-RU" b="1" dirty="0" smtClean="0"/>
            <a:t>Считать из модема и положить в папку </a:t>
          </a:r>
          <a:r>
            <a:rPr lang="en-US" b="1" dirty="0" smtClean="0"/>
            <a:t>Inbox</a:t>
          </a:r>
          <a:endParaRPr lang="ru-RU" b="1" dirty="0" smtClean="0"/>
        </a:p>
      </dgm:t>
    </dgm:pt>
    <dgm:pt modelId="{FC04BEE1-9389-4C99-8492-917C5FE3309F}" type="parTrans" cxnId="{B22CA32E-82E8-4461-8133-DF7009CB709D}">
      <dgm:prSet/>
      <dgm:spPr/>
      <dgm:t>
        <a:bodyPr/>
        <a:lstStyle/>
        <a:p>
          <a:endParaRPr lang="ru-RU"/>
        </a:p>
      </dgm:t>
    </dgm:pt>
    <dgm:pt modelId="{F1AC4DB4-308F-4F36-A091-A8F512C7E778}" type="sibTrans" cxnId="{B22CA32E-82E8-4461-8133-DF7009CB709D}">
      <dgm:prSet/>
      <dgm:spPr/>
      <dgm:t>
        <a:bodyPr/>
        <a:lstStyle/>
        <a:p>
          <a:endParaRPr lang="ru-RU"/>
        </a:p>
      </dgm:t>
    </dgm:pt>
    <dgm:pt modelId="{1BA0E9DE-B224-48D0-9F24-F13B3B74F785}" type="pres">
      <dgm:prSet presAssocID="{2207754D-8C35-4945-B32C-2B2B7761B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70834A-3936-44B8-AD3E-6D9827D20AAA}" type="pres">
      <dgm:prSet presAssocID="{3ECADDA1-3585-40C7-951B-7507CA7747C6}" presName="dummy" presStyleCnt="0"/>
      <dgm:spPr/>
    </dgm:pt>
    <dgm:pt modelId="{DFDBC742-FA66-448C-BE08-013CEA4EA3E1}" type="pres">
      <dgm:prSet presAssocID="{3ECADDA1-3585-40C7-951B-7507CA7747C6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872D81-7699-458C-B1C5-10442C78B0CA}" type="pres">
      <dgm:prSet presAssocID="{75228FAC-D2A0-4E57-8C66-96BB9E4C2550}" presName="sibTrans" presStyleLbl="node1" presStyleIdx="0" presStyleCnt="4"/>
      <dgm:spPr/>
      <dgm:t>
        <a:bodyPr/>
        <a:lstStyle/>
        <a:p>
          <a:endParaRPr lang="ru-RU"/>
        </a:p>
      </dgm:t>
    </dgm:pt>
    <dgm:pt modelId="{AFC90909-AF5D-4D8E-A7F7-150726CA4368}" type="pres">
      <dgm:prSet presAssocID="{7A6FDC56-6F24-49C0-A694-80FD047E6F59}" presName="dummy" presStyleCnt="0"/>
      <dgm:spPr/>
    </dgm:pt>
    <dgm:pt modelId="{C5FC3309-2785-4625-A534-55C9BA4FFBE6}" type="pres">
      <dgm:prSet presAssocID="{7A6FDC56-6F24-49C0-A694-80FD047E6F59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1029A-E122-458B-A361-3602ECB77845}" type="pres">
      <dgm:prSet presAssocID="{F915207A-3999-4097-B790-27F653224217}" presName="sibTrans" presStyleLbl="node1" presStyleIdx="1" presStyleCnt="4"/>
      <dgm:spPr/>
      <dgm:t>
        <a:bodyPr/>
        <a:lstStyle/>
        <a:p>
          <a:endParaRPr lang="ru-RU"/>
        </a:p>
      </dgm:t>
    </dgm:pt>
    <dgm:pt modelId="{1F8AB6C4-C602-49B0-B814-A8351273F614}" type="pres">
      <dgm:prSet presAssocID="{F8662942-45DE-4EF0-B26F-02514F1779ED}" presName="dummy" presStyleCnt="0"/>
      <dgm:spPr/>
    </dgm:pt>
    <dgm:pt modelId="{EAD23BE9-1447-4845-9856-A08E2696C0AF}" type="pres">
      <dgm:prSet presAssocID="{F8662942-45DE-4EF0-B26F-02514F1779ED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D031D3-5B74-4FAF-A7C5-C1355B93743D}" type="pres">
      <dgm:prSet presAssocID="{FDE8EEDF-CF56-4BB7-B17C-FD69FBEC4D86}" presName="sibTrans" presStyleLbl="node1" presStyleIdx="2" presStyleCnt="4"/>
      <dgm:spPr/>
      <dgm:t>
        <a:bodyPr/>
        <a:lstStyle/>
        <a:p>
          <a:endParaRPr lang="ru-RU"/>
        </a:p>
      </dgm:t>
    </dgm:pt>
    <dgm:pt modelId="{1294E6D2-EADA-4653-8501-2AA90EAB06B0}" type="pres">
      <dgm:prSet presAssocID="{5279DB26-75DB-4F1A-9860-4ABF08D22377}" presName="dummy" presStyleCnt="0"/>
      <dgm:spPr/>
    </dgm:pt>
    <dgm:pt modelId="{D62B4EA2-CC55-49E5-8948-90B018C1EB1D}" type="pres">
      <dgm:prSet presAssocID="{5279DB26-75DB-4F1A-9860-4ABF08D2237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C26950-2752-4FEC-94F8-005C8DC7BB05}" type="pres">
      <dgm:prSet presAssocID="{F1AC4DB4-308F-4F36-A091-A8F512C7E778}" presName="sibTrans" presStyleLbl="node1" presStyleIdx="3" presStyleCnt="4"/>
      <dgm:spPr/>
      <dgm:t>
        <a:bodyPr/>
        <a:lstStyle/>
        <a:p>
          <a:endParaRPr lang="ru-RU"/>
        </a:p>
      </dgm:t>
    </dgm:pt>
  </dgm:ptLst>
  <dgm:cxnLst>
    <dgm:cxn modelId="{4392CDEA-0776-4102-B026-DCD2F8434B3C}" srcId="{2207754D-8C35-4945-B32C-2B2B7761BAD2}" destId="{F8662942-45DE-4EF0-B26F-02514F1779ED}" srcOrd="2" destOrd="0" parTransId="{E516B41D-42D0-489F-9923-6B90C2C15E52}" sibTransId="{FDE8EEDF-CF56-4BB7-B17C-FD69FBEC4D86}"/>
    <dgm:cxn modelId="{C20C4132-50AB-4E53-B907-98A367005357}" type="presOf" srcId="{F915207A-3999-4097-B790-27F653224217}" destId="{2BA1029A-E122-458B-A361-3602ECB77845}" srcOrd="0" destOrd="0" presId="urn:microsoft.com/office/officeart/2005/8/layout/cycle1"/>
    <dgm:cxn modelId="{5A245DA7-0000-4549-BDD8-99A2FC17F851}" srcId="{2207754D-8C35-4945-B32C-2B2B7761BAD2}" destId="{3ECADDA1-3585-40C7-951B-7507CA7747C6}" srcOrd="0" destOrd="0" parTransId="{BB6C9EE8-4253-4D78-966D-014ECDAFD243}" sibTransId="{75228FAC-D2A0-4E57-8C66-96BB9E4C2550}"/>
    <dgm:cxn modelId="{D9D50CE5-47EB-40C3-A06C-A69E82256F2F}" type="presOf" srcId="{5279DB26-75DB-4F1A-9860-4ABF08D22377}" destId="{D62B4EA2-CC55-49E5-8948-90B018C1EB1D}" srcOrd="0" destOrd="0" presId="urn:microsoft.com/office/officeart/2005/8/layout/cycle1"/>
    <dgm:cxn modelId="{9BC1361B-608B-44FF-968A-7E8492B30E51}" srcId="{2207754D-8C35-4945-B32C-2B2B7761BAD2}" destId="{7A6FDC56-6F24-49C0-A694-80FD047E6F59}" srcOrd="1" destOrd="0" parTransId="{44F14DD5-A376-43AD-A51E-18FF54FE3552}" sibTransId="{F915207A-3999-4097-B790-27F653224217}"/>
    <dgm:cxn modelId="{FC7C4D8E-58FC-4236-AFCF-2FBB5A5DF217}" type="presOf" srcId="{F8662942-45DE-4EF0-B26F-02514F1779ED}" destId="{EAD23BE9-1447-4845-9856-A08E2696C0AF}" srcOrd="0" destOrd="0" presId="urn:microsoft.com/office/officeart/2005/8/layout/cycle1"/>
    <dgm:cxn modelId="{5DA97E4F-6DC6-4D86-B4A9-DE5282E9F65B}" type="presOf" srcId="{FDE8EEDF-CF56-4BB7-B17C-FD69FBEC4D86}" destId="{76D031D3-5B74-4FAF-A7C5-C1355B93743D}" srcOrd="0" destOrd="0" presId="urn:microsoft.com/office/officeart/2005/8/layout/cycle1"/>
    <dgm:cxn modelId="{B22CA32E-82E8-4461-8133-DF7009CB709D}" srcId="{2207754D-8C35-4945-B32C-2B2B7761BAD2}" destId="{5279DB26-75DB-4F1A-9860-4ABF08D22377}" srcOrd="3" destOrd="0" parTransId="{FC04BEE1-9389-4C99-8492-917C5FE3309F}" sibTransId="{F1AC4DB4-308F-4F36-A091-A8F512C7E778}"/>
    <dgm:cxn modelId="{1862E313-412D-4ED0-8DE1-D16CD6DB574C}" type="presOf" srcId="{F1AC4DB4-308F-4F36-A091-A8F512C7E778}" destId="{67C26950-2752-4FEC-94F8-005C8DC7BB05}" srcOrd="0" destOrd="0" presId="urn:microsoft.com/office/officeart/2005/8/layout/cycle1"/>
    <dgm:cxn modelId="{8504D0C9-4BD7-4694-8C71-F735557F864D}" type="presOf" srcId="{3ECADDA1-3585-40C7-951B-7507CA7747C6}" destId="{DFDBC742-FA66-448C-BE08-013CEA4EA3E1}" srcOrd="0" destOrd="0" presId="urn:microsoft.com/office/officeart/2005/8/layout/cycle1"/>
    <dgm:cxn modelId="{5255A953-DEE4-41BD-A744-3FADAD00B43B}" type="presOf" srcId="{2207754D-8C35-4945-B32C-2B2B7761BAD2}" destId="{1BA0E9DE-B224-48D0-9F24-F13B3B74F785}" srcOrd="0" destOrd="0" presId="urn:microsoft.com/office/officeart/2005/8/layout/cycle1"/>
    <dgm:cxn modelId="{10381E2B-5F9F-47C5-81AA-59CD251E022D}" type="presOf" srcId="{7A6FDC56-6F24-49C0-A694-80FD047E6F59}" destId="{C5FC3309-2785-4625-A534-55C9BA4FFBE6}" srcOrd="0" destOrd="0" presId="urn:microsoft.com/office/officeart/2005/8/layout/cycle1"/>
    <dgm:cxn modelId="{7E4E1E42-B1F4-47C1-A56F-CA20EFE86F8C}" type="presOf" srcId="{75228FAC-D2A0-4E57-8C66-96BB9E4C2550}" destId="{07872D81-7699-458C-B1C5-10442C78B0CA}" srcOrd="0" destOrd="0" presId="urn:microsoft.com/office/officeart/2005/8/layout/cycle1"/>
    <dgm:cxn modelId="{3CFC4C89-CEDB-489A-A096-F4E15C7541F9}" type="presParOf" srcId="{1BA0E9DE-B224-48D0-9F24-F13B3B74F785}" destId="{3770834A-3936-44B8-AD3E-6D9827D20AAA}" srcOrd="0" destOrd="0" presId="urn:microsoft.com/office/officeart/2005/8/layout/cycle1"/>
    <dgm:cxn modelId="{37CE8183-08F4-4447-91B9-0836EA1EA462}" type="presParOf" srcId="{1BA0E9DE-B224-48D0-9F24-F13B3B74F785}" destId="{DFDBC742-FA66-448C-BE08-013CEA4EA3E1}" srcOrd="1" destOrd="0" presId="urn:microsoft.com/office/officeart/2005/8/layout/cycle1"/>
    <dgm:cxn modelId="{BB68BDD6-9AFA-4627-A0E1-FF9DC1AD84B9}" type="presParOf" srcId="{1BA0E9DE-B224-48D0-9F24-F13B3B74F785}" destId="{07872D81-7699-458C-B1C5-10442C78B0CA}" srcOrd="2" destOrd="0" presId="urn:microsoft.com/office/officeart/2005/8/layout/cycle1"/>
    <dgm:cxn modelId="{AC388EAD-EA3F-4D38-8A75-7008F4A1F767}" type="presParOf" srcId="{1BA0E9DE-B224-48D0-9F24-F13B3B74F785}" destId="{AFC90909-AF5D-4D8E-A7F7-150726CA4368}" srcOrd="3" destOrd="0" presId="urn:microsoft.com/office/officeart/2005/8/layout/cycle1"/>
    <dgm:cxn modelId="{FB197A76-4ABF-4D33-99A1-E7F7DCFAC437}" type="presParOf" srcId="{1BA0E9DE-B224-48D0-9F24-F13B3B74F785}" destId="{C5FC3309-2785-4625-A534-55C9BA4FFBE6}" srcOrd="4" destOrd="0" presId="urn:microsoft.com/office/officeart/2005/8/layout/cycle1"/>
    <dgm:cxn modelId="{3899694E-3C8F-4542-87B1-F05E6AF1CF93}" type="presParOf" srcId="{1BA0E9DE-B224-48D0-9F24-F13B3B74F785}" destId="{2BA1029A-E122-458B-A361-3602ECB77845}" srcOrd="5" destOrd="0" presId="urn:microsoft.com/office/officeart/2005/8/layout/cycle1"/>
    <dgm:cxn modelId="{1E980C73-F31D-4E51-8E62-786F245AA568}" type="presParOf" srcId="{1BA0E9DE-B224-48D0-9F24-F13B3B74F785}" destId="{1F8AB6C4-C602-49B0-B814-A8351273F614}" srcOrd="6" destOrd="0" presId="urn:microsoft.com/office/officeart/2005/8/layout/cycle1"/>
    <dgm:cxn modelId="{46B360B2-04CC-4E97-A6E8-C98A51C36A4F}" type="presParOf" srcId="{1BA0E9DE-B224-48D0-9F24-F13B3B74F785}" destId="{EAD23BE9-1447-4845-9856-A08E2696C0AF}" srcOrd="7" destOrd="0" presId="urn:microsoft.com/office/officeart/2005/8/layout/cycle1"/>
    <dgm:cxn modelId="{29B989E7-C8D2-4F2B-8514-55C328360D21}" type="presParOf" srcId="{1BA0E9DE-B224-48D0-9F24-F13B3B74F785}" destId="{76D031D3-5B74-4FAF-A7C5-C1355B93743D}" srcOrd="8" destOrd="0" presId="urn:microsoft.com/office/officeart/2005/8/layout/cycle1"/>
    <dgm:cxn modelId="{CC199D73-6C3B-49FA-9AA3-69DD3D2FE6B9}" type="presParOf" srcId="{1BA0E9DE-B224-48D0-9F24-F13B3B74F785}" destId="{1294E6D2-EADA-4653-8501-2AA90EAB06B0}" srcOrd="9" destOrd="0" presId="urn:microsoft.com/office/officeart/2005/8/layout/cycle1"/>
    <dgm:cxn modelId="{25749881-0B34-461E-8860-6B8648EC66E1}" type="presParOf" srcId="{1BA0E9DE-B224-48D0-9F24-F13B3B74F785}" destId="{D62B4EA2-CC55-49E5-8948-90B018C1EB1D}" srcOrd="10" destOrd="0" presId="urn:microsoft.com/office/officeart/2005/8/layout/cycle1"/>
    <dgm:cxn modelId="{81EA8959-7707-4A4F-B5FB-2CAA9A658D07}" type="presParOf" srcId="{1BA0E9DE-B224-48D0-9F24-F13B3B74F785}" destId="{67C26950-2752-4FEC-94F8-005C8DC7BB0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07754D-8C35-4945-B32C-2B2B7761BAD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ECADDA1-3585-40C7-951B-7507CA7747C6}">
      <dgm:prSet phldrT="[Текст]"/>
      <dgm:spPr/>
      <dgm:t>
        <a:bodyPr/>
        <a:lstStyle/>
        <a:p>
          <a:r>
            <a:rPr lang="ru-RU" b="1" dirty="0" smtClean="0"/>
            <a:t>Есть входящие в папке </a:t>
          </a:r>
          <a:r>
            <a:rPr lang="en-US" b="1" dirty="0" smtClean="0"/>
            <a:t>Inbox?</a:t>
          </a:r>
          <a:endParaRPr lang="ru-RU" b="1" dirty="0" smtClean="0"/>
        </a:p>
        <a:p>
          <a:r>
            <a:rPr lang="ru-RU" b="1" dirty="0" smtClean="0"/>
            <a:t>Ответ: «Есть»</a:t>
          </a:r>
          <a:endParaRPr lang="ru-RU" b="1" dirty="0"/>
        </a:p>
      </dgm:t>
    </dgm:pt>
    <dgm:pt modelId="{BB6C9EE8-4253-4D78-966D-014ECDAFD243}" type="parTrans" cxnId="{5A245DA7-0000-4549-BDD8-99A2FC17F851}">
      <dgm:prSet/>
      <dgm:spPr/>
      <dgm:t>
        <a:bodyPr/>
        <a:lstStyle/>
        <a:p>
          <a:endParaRPr lang="ru-RU"/>
        </a:p>
      </dgm:t>
    </dgm:pt>
    <dgm:pt modelId="{75228FAC-D2A0-4E57-8C66-96BB9E4C2550}" type="sibTrans" cxnId="{5A245DA7-0000-4549-BDD8-99A2FC17F851}">
      <dgm:prSet/>
      <dgm:spPr/>
      <dgm:t>
        <a:bodyPr/>
        <a:lstStyle/>
        <a:p>
          <a:endParaRPr lang="ru-RU"/>
        </a:p>
      </dgm:t>
    </dgm:pt>
    <dgm:pt modelId="{7A6FDC56-6F24-49C0-A694-80FD047E6F59}">
      <dgm:prSet phldrT="[Текст]"/>
      <dgm:spPr/>
      <dgm:t>
        <a:bodyPr/>
        <a:lstStyle/>
        <a:p>
          <a:r>
            <a:rPr lang="ru-RU" b="1" dirty="0" smtClean="0"/>
            <a:t>Внести входящие сообщения в базу данных</a:t>
          </a:r>
          <a:endParaRPr lang="ru-RU" b="1" dirty="0"/>
        </a:p>
      </dgm:t>
    </dgm:pt>
    <dgm:pt modelId="{44F14DD5-A376-43AD-A51E-18FF54FE3552}" type="parTrans" cxnId="{9BC1361B-608B-44FF-968A-7E8492B30E51}">
      <dgm:prSet/>
      <dgm:spPr/>
      <dgm:t>
        <a:bodyPr/>
        <a:lstStyle/>
        <a:p>
          <a:endParaRPr lang="ru-RU"/>
        </a:p>
      </dgm:t>
    </dgm:pt>
    <dgm:pt modelId="{F915207A-3999-4097-B790-27F653224217}" type="sibTrans" cxnId="{9BC1361B-608B-44FF-968A-7E8492B30E51}">
      <dgm:prSet/>
      <dgm:spPr/>
      <dgm:t>
        <a:bodyPr/>
        <a:lstStyle/>
        <a:p>
          <a:endParaRPr lang="ru-RU"/>
        </a:p>
      </dgm:t>
    </dgm:pt>
    <dgm:pt modelId="{F8662942-45DE-4EF0-B26F-02514F1779ED}">
      <dgm:prSet phldrT="[Текст]"/>
      <dgm:spPr/>
      <dgm:t>
        <a:bodyPr/>
        <a:lstStyle/>
        <a:p>
          <a:r>
            <a:rPr lang="ru-RU" b="1" dirty="0" smtClean="0"/>
            <a:t>Обновить статус модема</a:t>
          </a:r>
          <a:endParaRPr lang="ru-RU" b="1" dirty="0"/>
        </a:p>
      </dgm:t>
    </dgm:pt>
    <dgm:pt modelId="{E516B41D-42D0-489F-9923-6B90C2C15E52}" type="parTrans" cxnId="{4392CDEA-0776-4102-B026-DCD2F8434B3C}">
      <dgm:prSet/>
      <dgm:spPr/>
      <dgm:t>
        <a:bodyPr/>
        <a:lstStyle/>
        <a:p>
          <a:endParaRPr lang="ru-RU"/>
        </a:p>
      </dgm:t>
    </dgm:pt>
    <dgm:pt modelId="{FDE8EEDF-CF56-4BB7-B17C-FD69FBEC4D86}" type="sibTrans" cxnId="{4392CDEA-0776-4102-B026-DCD2F8434B3C}">
      <dgm:prSet/>
      <dgm:spPr/>
      <dgm:t>
        <a:bodyPr/>
        <a:lstStyle/>
        <a:p>
          <a:endParaRPr lang="ru-RU"/>
        </a:p>
      </dgm:t>
    </dgm:pt>
    <dgm:pt modelId="{5279DB26-75DB-4F1A-9860-4ABF08D22377}">
      <dgm:prSet phldrT="[Текст]"/>
      <dgm:spPr/>
      <dgm:t>
        <a:bodyPr/>
        <a:lstStyle/>
        <a:p>
          <a:r>
            <a:rPr lang="ru-RU" b="1" dirty="0" smtClean="0"/>
            <a:t>Проверить в БД, не настало ли время отправки </a:t>
          </a:r>
          <a:r>
            <a:rPr lang="en-US" b="1" dirty="0" smtClean="0"/>
            <a:t>SMS</a:t>
          </a:r>
          <a:r>
            <a:rPr lang="ru-RU" b="1" dirty="0" smtClean="0"/>
            <a:t> на какое-нибудь  устройство?</a:t>
          </a:r>
        </a:p>
        <a:p>
          <a:r>
            <a:rPr lang="ru-RU" b="1" dirty="0" smtClean="0"/>
            <a:t>Ответ: «Настало»</a:t>
          </a:r>
        </a:p>
      </dgm:t>
    </dgm:pt>
    <dgm:pt modelId="{FC04BEE1-9389-4C99-8492-917C5FE3309F}" type="parTrans" cxnId="{B22CA32E-82E8-4461-8133-DF7009CB709D}">
      <dgm:prSet/>
      <dgm:spPr/>
      <dgm:t>
        <a:bodyPr/>
        <a:lstStyle/>
        <a:p>
          <a:endParaRPr lang="ru-RU"/>
        </a:p>
      </dgm:t>
    </dgm:pt>
    <dgm:pt modelId="{F1AC4DB4-308F-4F36-A091-A8F512C7E778}" type="sibTrans" cxnId="{B22CA32E-82E8-4461-8133-DF7009CB709D}">
      <dgm:prSet/>
      <dgm:spPr/>
      <dgm:t>
        <a:bodyPr/>
        <a:lstStyle/>
        <a:p>
          <a:endParaRPr lang="ru-RU"/>
        </a:p>
      </dgm:t>
    </dgm:pt>
    <dgm:pt modelId="{0A6A0CE2-7B8D-4A34-9670-A91F8C2D4041}">
      <dgm:prSet phldrT="[Текст]"/>
      <dgm:spPr/>
      <dgm:t>
        <a:bodyPr/>
        <a:lstStyle/>
        <a:p>
          <a:r>
            <a:rPr lang="ru-RU" b="1" dirty="0" smtClean="0"/>
            <a:t>Разместить </a:t>
          </a:r>
          <a:r>
            <a:rPr lang="en-US" b="1" dirty="0" smtClean="0"/>
            <a:t>SMS </a:t>
          </a:r>
          <a:r>
            <a:rPr lang="ru-RU" b="1" dirty="0" smtClean="0"/>
            <a:t>в папку </a:t>
          </a:r>
          <a:r>
            <a:rPr lang="en-US" b="1" dirty="0" smtClean="0"/>
            <a:t>Outbox </a:t>
          </a:r>
          <a:r>
            <a:rPr lang="ru-RU" b="1" dirty="0" smtClean="0"/>
            <a:t>демона </a:t>
          </a:r>
          <a:r>
            <a:rPr lang="en-US" b="1" dirty="0" err="1" smtClean="0"/>
            <a:t>Gammu-smsd</a:t>
          </a:r>
          <a:r>
            <a:rPr lang="ru-RU" b="1" dirty="0" smtClean="0"/>
            <a:t>,</a:t>
          </a:r>
          <a:r>
            <a:rPr lang="en-US" b="1" dirty="0" smtClean="0"/>
            <a:t> </a:t>
          </a:r>
          <a:r>
            <a:rPr lang="ru-RU" b="1" dirty="0" smtClean="0"/>
            <a:t>для модемов у которых настало время перезагрузки.</a:t>
          </a:r>
        </a:p>
      </dgm:t>
    </dgm:pt>
    <dgm:pt modelId="{1734CA09-61BB-4771-87C1-046EF86333FB}" type="parTrans" cxnId="{364D7CAE-27D9-450C-8D62-B130F96C9D0F}">
      <dgm:prSet/>
      <dgm:spPr/>
      <dgm:t>
        <a:bodyPr/>
        <a:lstStyle/>
        <a:p>
          <a:endParaRPr lang="ru-RU"/>
        </a:p>
      </dgm:t>
    </dgm:pt>
    <dgm:pt modelId="{849701B8-8573-4936-91AC-937491015ABF}" type="sibTrans" cxnId="{364D7CAE-27D9-450C-8D62-B130F96C9D0F}">
      <dgm:prSet/>
      <dgm:spPr/>
      <dgm:t>
        <a:bodyPr/>
        <a:lstStyle/>
        <a:p>
          <a:endParaRPr lang="ru-RU" b="1"/>
        </a:p>
      </dgm:t>
    </dgm:pt>
    <dgm:pt modelId="{1BA0E9DE-B224-48D0-9F24-F13B3B74F785}" type="pres">
      <dgm:prSet presAssocID="{2207754D-8C35-4945-B32C-2B2B7761B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70834A-3936-44B8-AD3E-6D9827D20AAA}" type="pres">
      <dgm:prSet presAssocID="{3ECADDA1-3585-40C7-951B-7507CA7747C6}" presName="dummy" presStyleCnt="0"/>
      <dgm:spPr/>
    </dgm:pt>
    <dgm:pt modelId="{DFDBC742-FA66-448C-BE08-013CEA4EA3E1}" type="pres">
      <dgm:prSet presAssocID="{3ECADDA1-3585-40C7-951B-7507CA7747C6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872D81-7699-458C-B1C5-10442C78B0CA}" type="pres">
      <dgm:prSet presAssocID="{75228FAC-D2A0-4E57-8C66-96BB9E4C2550}" presName="sibTrans" presStyleLbl="node1" presStyleIdx="0" presStyleCnt="5"/>
      <dgm:spPr/>
      <dgm:t>
        <a:bodyPr/>
        <a:lstStyle/>
        <a:p>
          <a:endParaRPr lang="ru-RU"/>
        </a:p>
      </dgm:t>
    </dgm:pt>
    <dgm:pt modelId="{AFC90909-AF5D-4D8E-A7F7-150726CA4368}" type="pres">
      <dgm:prSet presAssocID="{7A6FDC56-6F24-49C0-A694-80FD047E6F59}" presName="dummy" presStyleCnt="0"/>
      <dgm:spPr/>
    </dgm:pt>
    <dgm:pt modelId="{C5FC3309-2785-4625-A534-55C9BA4FFBE6}" type="pres">
      <dgm:prSet presAssocID="{7A6FDC56-6F24-49C0-A694-80FD047E6F59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1029A-E122-458B-A361-3602ECB77845}" type="pres">
      <dgm:prSet presAssocID="{F915207A-3999-4097-B790-27F653224217}" presName="sibTrans" presStyleLbl="node1" presStyleIdx="1" presStyleCnt="5"/>
      <dgm:spPr/>
      <dgm:t>
        <a:bodyPr/>
        <a:lstStyle/>
        <a:p>
          <a:endParaRPr lang="ru-RU"/>
        </a:p>
      </dgm:t>
    </dgm:pt>
    <dgm:pt modelId="{1F8AB6C4-C602-49B0-B814-A8351273F614}" type="pres">
      <dgm:prSet presAssocID="{F8662942-45DE-4EF0-B26F-02514F1779ED}" presName="dummy" presStyleCnt="0"/>
      <dgm:spPr/>
    </dgm:pt>
    <dgm:pt modelId="{EAD23BE9-1447-4845-9856-A08E2696C0AF}" type="pres">
      <dgm:prSet presAssocID="{F8662942-45DE-4EF0-B26F-02514F1779ED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D031D3-5B74-4FAF-A7C5-C1355B93743D}" type="pres">
      <dgm:prSet presAssocID="{FDE8EEDF-CF56-4BB7-B17C-FD69FBEC4D86}" presName="sibTrans" presStyleLbl="node1" presStyleIdx="2" presStyleCnt="5"/>
      <dgm:spPr/>
      <dgm:t>
        <a:bodyPr/>
        <a:lstStyle/>
        <a:p>
          <a:endParaRPr lang="ru-RU"/>
        </a:p>
      </dgm:t>
    </dgm:pt>
    <dgm:pt modelId="{1294E6D2-EADA-4653-8501-2AA90EAB06B0}" type="pres">
      <dgm:prSet presAssocID="{5279DB26-75DB-4F1A-9860-4ABF08D22377}" presName="dummy" presStyleCnt="0"/>
      <dgm:spPr/>
    </dgm:pt>
    <dgm:pt modelId="{D62B4EA2-CC55-49E5-8948-90B018C1EB1D}" type="pres">
      <dgm:prSet presAssocID="{5279DB26-75DB-4F1A-9860-4ABF08D22377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C26950-2752-4FEC-94F8-005C8DC7BB05}" type="pres">
      <dgm:prSet presAssocID="{F1AC4DB4-308F-4F36-A091-A8F512C7E778}" presName="sibTrans" presStyleLbl="node1" presStyleIdx="3" presStyleCnt="5"/>
      <dgm:spPr/>
      <dgm:t>
        <a:bodyPr/>
        <a:lstStyle/>
        <a:p>
          <a:endParaRPr lang="ru-RU"/>
        </a:p>
      </dgm:t>
    </dgm:pt>
    <dgm:pt modelId="{63317E3E-3488-4388-A8FE-00DA4B97E346}" type="pres">
      <dgm:prSet presAssocID="{0A6A0CE2-7B8D-4A34-9670-A91F8C2D4041}" presName="dummy" presStyleCnt="0"/>
      <dgm:spPr/>
    </dgm:pt>
    <dgm:pt modelId="{5C99E309-3B0A-444C-9CE6-B0D873361D54}" type="pres">
      <dgm:prSet presAssocID="{0A6A0CE2-7B8D-4A34-9670-A91F8C2D4041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14C8CC-8EAF-4C50-B348-EBFEF0F5A321}" type="pres">
      <dgm:prSet presAssocID="{849701B8-8573-4936-91AC-937491015ABF}" presName="sibTrans" presStyleLbl="node1" presStyleIdx="4" presStyleCnt="5"/>
      <dgm:spPr/>
      <dgm:t>
        <a:bodyPr/>
        <a:lstStyle/>
        <a:p>
          <a:endParaRPr lang="ru-RU"/>
        </a:p>
      </dgm:t>
    </dgm:pt>
  </dgm:ptLst>
  <dgm:cxnLst>
    <dgm:cxn modelId="{4392CDEA-0776-4102-B026-DCD2F8434B3C}" srcId="{2207754D-8C35-4945-B32C-2B2B7761BAD2}" destId="{F8662942-45DE-4EF0-B26F-02514F1779ED}" srcOrd="2" destOrd="0" parTransId="{E516B41D-42D0-489F-9923-6B90C2C15E52}" sibTransId="{FDE8EEDF-CF56-4BB7-B17C-FD69FBEC4D86}"/>
    <dgm:cxn modelId="{70D75172-E887-4A9C-8FBC-4FA43485FF96}" type="presOf" srcId="{F915207A-3999-4097-B790-27F653224217}" destId="{2BA1029A-E122-458B-A361-3602ECB77845}" srcOrd="0" destOrd="0" presId="urn:microsoft.com/office/officeart/2005/8/layout/cycle1"/>
    <dgm:cxn modelId="{5A245DA7-0000-4549-BDD8-99A2FC17F851}" srcId="{2207754D-8C35-4945-B32C-2B2B7761BAD2}" destId="{3ECADDA1-3585-40C7-951B-7507CA7747C6}" srcOrd="0" destOrd="0" parTransId="{BB6C9EE8-4253-4D78-966D-014ECDAFD243}" sibTransId="{75228FAC-D2A0-4E57-8C66-96BB9E4C2550}"/>
    <dgm:cxn modelId="{4A6D9B58-6CDC-4F3B-95BF-F58C8C1A04FA}" type="presOf" srcId="{2207754D-8C35-4945-B32C-2B2B7761BAD2}" destId="{1BA0E9DE-B224-48D0-9F24-F13B3B74F785}" srcOrd="0" destOrd="0" presId="urn:microsoft.com/office/officeart/2005/8/layout/cycle1"/>
    <dgm:cxn modelId="{9BC1361B-608B-44FF-968A-7E8492B30E51}" srcId="{2207754D-8C35-4945-B32C-2B2B7761BAD2}" destId="{7A6FDC56-6F24-49C0-A694-80FD047E6F59}" srcOrd="1" destOrd="0" parTransId="{44F14DD5-A376-43AD-A51E-18FF54FE3552}" sibTransId="{F915207A-3999-4097-B790-27F653224217}"/>
    <dgm:cxn modelId="{9B541EC9-E7F4-447B-AA26-CDF1487408AD}" type="presOf" srcId="{75228FAC-D2A0-4E57-8C66-96BB9E4C2550}" destId="{07872D81-7699-458C-B1C5-10442C78B0CA}" srcOrd="0" destOrd="0" presId="urn:microsoft.com/office/officeart/2005/8/layout/cycle1"/>
    <dgm:cxn modelId="{1468F54A-FE01-4853-BEB4-37C6209C7465}" type="presOf" srcId="{849701B8-8573-4936-91AC-937491015ABF}" destId="{1814C8CC-8EAF-4C50-B348-EBFEF0F5A321}" srcOrd="0" destOrd="0" presId="urn:microsoft.com/office/officeart/2005/8/layout/cycle1"/>
    <dgm:cxn modelId="{ADB12954-440E-4193-AAC2-16AE372EFCD0}" type="presOf" srcId="{7A6FDC56-6F24-49C0-A694-80FD047E6F59}" destId="{C5FC3309-2785-4625-A534-55C9BA4FFBE6}" srcOrd="0" destOrd="0" presId="urn:microsoft.com/office/officeart/2005/8/layout/cycle1"/>
    <dgm:cxn modelId="{364D7CAE-27D9-450C-8D62-B130F96C9D0F}" srcId="{2207754D-8C35-4945-B32C-2B2B7761BAD2}" destId="{0A6A0CE2-7B8D-4A34-9670-A91F8C2D4041}" srcOrd="4" destOrd="0" parTransId="{1734CA09-61BB-4771-87C1-046EF86333FB}" sibTransId="{849701B8-8573-4936-91AC-937491015ABF}"/>
    <dgm:cxn modelId="{B97C5637-AFE1-42E6-8888-5595A0757713}" type="presOf" srcId="{FDE8EEDF-CF56-4BB7-B17C-FD69FBEC4D86}" destId="{76D031D3-5B74-4FAF-A7C5-C1355B93743D}" srcOrd="0" destOrd="0" presId="urn:microsoft.com/office/officeart/2005/8/layout/cycle1"/>
    <dgm:cxn modelId="{B22CA32E-82E8-4461-8133-DF7009CB709D}" srcId="{2207754D-8C35-4945-B32C-2B2B7761BAD2}" destId="{5279DB26-75DB-4F1A-9860-4ABF08D22377}" srcOrd="3" destOrd="0" parTransId="{FC04BEE1-9389-4C99-8492-917C5FE3309F}" sibTransId="{F1AC4DB4-308F-4F36-A091-A8F512C7E778}"/>
    <dgm:cxn modelId="{C25F7B94-0874-4F40-8FBD-81F1126A09BE}" type="presOf" srcId="{F1AC4DB4-308F-4F36-A091-A8F512C7E778}" destId="{67C26950-2752-4FEC-94F8-005C8DC7BB05}" srcOrd="0" destOrd="0" presId="urn:microsoft.com/office/officeart/2005/8/layout/cycle1"/>
    <dgm:cxn modelId="{F5EC3C04-8010-4ECD-BB24-B045D461E6E3}" type="presOf" srcId="{F8662942-45DE-4EF0-B26F-02514F1779ED}" destId="{EAD23BE9-1447-4845-9856-A08E2696C0AF}" srcOrd="0" destOrd="0" presId="urn:microsoft.com/office/officeart/2005/8/layout/cycle1"/>
    <dgm:cxn modelId="{854F86E7-17C6-4D22-80A7-A896B0D82EFB}" type="presOf" srcId="{3ECADDA1-3585-40C7-951B-7507CA7747C6}" destId="{DFDBC742-FA66-448C-BE08-013CEA4EA3E1}" srcOrd="0" destOrd="0" presId="urn:microsoft.com/office/officeart/2005/8/layout/cycle1"/>
    <dgm:cxn modelId="{C964992C-A183-4514-8F36-D1D2EABCCEC3}" type="presOf" srcId="{5279DB26-75DB-4F1A-9860-4ABF08D22377}" destId="{D62B4EA2-CC55-49E5-8948-90B018C1EB1D}" srcOrd="0" destOrd="0" presId="urn:microsoft.com/office/officeart/2005/8/layout/cycle1"/>
    <dgm:cxn modelId="{83919D05-3D81-4F8D-B31A-A3492DF3754D}" type="presOf" srcId="{0A6A0CE2-7B8D-4A34-9670-A91F8C2D4041}" destId="{5C99E309-3B0A-444C-9CE6-B0D873361D54}" srcOrd="0" destOrd="0" presId="urn:microsoft.com/office/officeart/2005/8/layout/cycle1"/>
    <dgm:cxn modelId="{4CA3C45B-5F0D-422B-9D10-F4A0CB8418C2}" type="presParOf" srcId="{1BA0E9DE-B224-48D0-9F24-F13B3B74F785}" destId="{3770834A-3936-44B8-AD3E-6D9827D20AAA}" srcOrd="0" destOrd="0" presId="urn:microsoft.com/office/officeart/2005/8/layout/cycle1"/>
    <dgm:cxn modelId="{AEE0D0F7-E7FB-4FEE-94B0-C4F5BE155963}" type="presParOf" srcId="{1BA0E9DE-B224-48D0-9F24-F13B3B74F785}" destId="{DFDBC742-FA66-448C-BE08-013CEA4EA3E1}" srcOrd="1" destOrd="0" presId="urn:microsoft.com/office/officeart/2005/8/layout/cycle1"/>
    <dgm:cxn modelId="{12937E2B-07E0-4FFD-8A7C-D68668BDF653}" type="presParOf" srcId="{1BA0E9DE-B224-48D0-9F24-F13B3B74F785}" destId="{07872D81-7699-458C-B1C5-10442C78B0CA}" srcOrd="2" destOrd="0" presId="urn:microsoft.com/office/officeart/2005/8/layout/cycle1"/>
    <dgm:cxn modelId="{DD5F8103-D08D-49D8-B698-899F765E4391}" type="presParOf" srcId="{1BA0E9DE-B224-48D0-9F24-F13B3B74F785}" destId="{AFC90909-AF5D-4D8E-A7F7-150726CA4368}" srcOrd="3" destOrd="0" presId="urn:microsoft.com/office/officeart/2005/8/layout/cycle1"/>
    <dgm:cxn modelId="{FEF4A7EC-CC86-4D6D-A51B-3CC5BBD234E2}" type="presParOf" srcId="{1BA0E9DE-B224-48D0-9F24-F13B3B74F785}" destId="{C5FC3309-2785-4625-A534-55C9BA4FFBE6}" srcOrd="4" destOrd="0" presId="urn:microsoft.com/office/officeart/2005/8/layout/cycle1"/>
    <dgm:cxn modelId="{A269E407-1E53-4F1B-98D8-F5D7A28D17B3}" type="presParOf" srcId="{1BA0E9DE-B224-48D0-9F24-F13B3B74F785}" destId="{2BA1029A-E122-458B-A361-3602ECB77845}" srcOrd="5" destOrd="0" presId="urn:microsoft.com/office/officeart/2005/8/layout/cycle1"/>
    <dgm:cxn modelId="{AE27B242-A866-4ADE-BF49-91E00B24E40F}" type="presParOf" srcId="{1BA0E9DE-B224-48D0-9F24-F13B3B74F785}" destId="{1F8AB6C4-C602-49B0-B814-A8351273F614}" srcOrd="6" destOrd="0" presId="urn:microsoft.com/office/officeart/2005/8/layout/cycle1"/>
    <dgm:cxn modelId="{E03FB93E-1510-4955-9BEE-52EDC74A15D8}" type="presParOf" srcId="{1BA0E9DE-B224-48D0-9F24-F13B3B74F785}" destId="{EAD23BE9-1447-4845-9856-A08E2696C0AF}" srcOrd="7" destOrd="0" presId="urn:microsoft.com/office/officeart/2005/8/layout/cycle1"/>
    <dgm:cxn modelId="{B220B564-8A79-446C-9CE7-7811B2129247}" type="presParOf" srcId="{1BA0E9DE-B224-48D0-9F24-F13B3B74F785}" destId="{76D031D3-5B74-4FAF-A7C5-C1355B93743D}" srcOrd="8" destOrd="0" presId="urn:microsoft.com/office/officeart/2005/8/layout/cycle1"/>
    <dgm:cxn modelId="{3177EACE-9CF6-4220-BAC4-EB5F05F6EE19}" type="presParOf" srcId="{1BA0E9DE-B224-48D0-9F24-F13B3B74F785}" destId="{1294E6D2-EADA-4653-8501-2AA90EAB06B0}" srcOrd="9" destOrd="0" presId="urn:microsoft.com/office/officeart/2005/8/layout/cycle1"/>
    <dgm:cxn modelId="{07B9F057-938A-44EA-8BE6-FBA7361B9DF8}" type="presParOf" srcId="{1BA0E9DE-B224-48D0-9F24-F13B3B74F785}" destId="{D62B4EA2-CC55-49E5-8948-90B018C1EB1D}" srcOrd="10" destOrd="0" presId="urn:microsoft.com/office/officeart/2005/8/layout/cycle1"/>
    <dgm:cxn modelId="{BB7C8C90-2EC3-46FE-9305-7FA0B2D2B177}" type="presParOf" srcId="{1BA0E9DE-B224-48D0-9F24-F13B3B74F785}" destId="{67C26950-2752-4FEC-94F8-005C8DC7BB05}" srcOrd="11" destOrd="0" presId="urn:microsoft.com/office/officeart/2005/8/layout/cycle1"/>
    <dgm:cxn modelId="{C09C9D3B-900B-49D2-8C59-9540E0CE82F2}" type="presParOf" srcId="{1BA0E9DE-B224-48D0-9F24-F13B3B74F785}" destId="{63317E3E-3488-4388-A8FE-00DA4B97E346}" srcOrd="12" destOrd="0" presId="urn:microsoft.com/office/officeart/2005/8/layout/cycle1"/>
    <dgm:cxn modelId="{52253B7C-3D22-4301-B49A-752A6FEFC463}" type="presParOf" srcId="{1BA0E9DE-B224-48D0-9F24-F13B3B74F785}" destId="{5C99E309-3B0A-444C-9CE6-B0D873361D54}" srcOrd="13" destOrd="0" presId="urn:microsoft.com/office/officeart/2005/8/layout/cycle1"/>
    <dgm:cxn modelId="{B5ACD84D-51E8-4A2C-9624-47EA474C8355}" type="presParOf" srcId="{1BA0E9DE-B224-48D0-9F24-F13B3B74F785}" destId="{1814C8CC-8EAF-4C50-B348-EBFEF0F5A32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71F9A-162A-4914-88A9-54E723A5599E}">
      <dsp:nvSpPr>
        <dsp:cNvPr id="0" name=""/>
        <dsp:cNvSpPr/>
      </dsp:nvSpPr>
      <dsp:spPr>
        <a:xfrm>
          <a:off x="3888501" y="2036683"/>
          <a:ext cx="2489279" cy="2489279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Web-</a:t>
          </a:r>
          <a:r>
            <a:rPr lang="ru-RU" sz="1900" kern="1200" dirty="0" smtClean="0"/>
            <a:t>интерфейс пользователя</a:t>
          </a:r>
          <a:endParaRPr lang="ru-RU" sz="1900" kern="1200" dirty="0"/>
        </a:p>
      </dsp:txBody>
      <dsp:txXfrm>
        <a:off x="4388957" y="2619785"/>
        <a:ext cx="1488367" cy="1279541"/>
      </dsp:txXfrm>
    </dsp:sp>
    <dsp:sp modelId="{305756CD-D9C9-443F-BFB7-E54028776512}">
      <dsp:nvSpPr>
        <dsp:cNvPr id="0" name=""/>
        <dsp:cNvSpPr/>
      </dsp:nvSpPr>
      <dsp:spPr>
        <a:xfrm>
          <a:off x="2440193" y="1448308"/>
          <a:ext cx="1810385" cy="1810385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Sms</a:t>
          </a:r>
          <a:r>
            <a:rPr lang="en-US" sz="1900" kern="1200" dirty="0" smtClean="0"/>
            <a:t> </a:t>
          </a:r>
          <a:r>
            <a:rPr lang="ru-RU" sz="1900" kern="1200" dirty="0" smtClean="0"/>
            <a:t>Демон</a:t>
          </a:r>
          <a:endParaRPr lang="ru-RU" sz="1900" kern="1200" dirty="0"/>
        </a:p>
      </dsp:txBody>
      <dsp:txXfrm>
        <a:off x="2895963" y="1906833"/>
        <a:ext cx="898845" cy="893335"/>
      </dsp:txXfrm>
    </dsp:sp>
    <dsp:sp modelId="{BD74251B-771F-4F96-8E0C-DCD304BC3695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Gammu-smsd</a:t>
          </a:r>
          <a:endParaRPr lang="ru-RU" sz="1900" kern="1200" dirty="0" smtClean="0"/>
        </a:p>
      </dsp:txBody>
      <dsp:txXfrm rot="-20700000">
        <a:off x="3843242" y="588375"/>
        <a:ext cx="995711" cy="995711"/>
      </dsp:txXfrm>
    </dsp:sp>
    <dsp:sp modelId="{9067349F-6AD0-4503-8A4B-A61C00BF92EA}">
      <dsp:nvSpPr>
        <dsp:cNvPr id="0" name=""/>
        <dsp:cNvSpPr/>
      </dsp:nvSpPr>
      <dsp:spPr>
        <a:xfrm>
          <a:off x="3700746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857E2-11A5-4704-96B8-32C7DF7A5D87}">
      <dsp:nvSpPr>
        <dsp:cNvPr id="0" name=""/>
        <dsp:cNvSpPr/>
      </dsp:nvSpPr>
      <dsp:spPr>
        <a:xfrm>
          <a:off x="2119577" y="1046315"/>
          <a:ext cx="2315030" cy="23150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7369A-EF7C-454A-B3F7-F5D6AB6D76EF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BC742-FA66-448C-BE08-013CEA4EA3E1}">
      <dsp:nvSpPr>
        <dsp:cNvPr id="0" name=""/>
        <dsp:cNvSpPr/>
      </dsp:nvSpPr>
      <dsp:spPr>
        <a:xfrm>
          <a:off x="5051706" y="117680"/>
          <a:ext cx="1887397" cy="188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Есть входящие в папке </a:t>
          </a:r>
          <a:r>
            <a:rPr lang="en-US" sz="2200" b="1" kern="1200" dirty="0" smtClean="0"/>
            <a:t>Outbox?</a:t>
          </a:r>
          <a:endParaRPr lang="ru-RU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Ответ: «Есть»</a:t>
          </a:r>
          <a:endParaRPr lang="ru-RU" sz="2200" b="1" kern="1200" dirty="0"/>
        </a:p>
      </dsp:txBody>
      <dsp:txXfrm>
        <a:off x="5051706" y="117680"/>
        <a:ext cx="1887397" cy="1887397"/>
      </dsp:txXfrm>
    </dsp:sp>
    <dsp:sp modelId="{07872D81-7699-458C-B1C5-10442C78B0CA}">
      <dsp:nvSpPr>
        <dsp:cNvPr id="0" name=""/>
        <dsp:cNvSpPr/>
      </dsp:nvSpPr>
      <dsp:spPr>
        <a:xfrm>
          <a:off x="1726907" y="-1284"/>
          <a:ext cx="5331160" cy="5331160"/>
        </a:xfrm>
        <a:prstGeom prst="circularArrow">
          <a:avLst>
            <a:gd name="adj1" fmla="val 6904"/>
            <a:gd name="adj2" fmla="val 465475"/>
            <a:gd name="adj3" fmla="val 548898"/>
            <a:gd name="adj4" fmla="val 20585627"/>
            <a:gd name="adj5" fmla="val 805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C3309-2785-4625-A534-55C9BA4FFBE6}">
      <dsp:nvSpPr>
        <dsp:cNvPr id="0" name=""/>
        <dsp:cNvSpPr/>
      </dsp:nvSpPr>
      <dsp:spPr>
        <a:xfrm>
          <a:off x="5051706" y="3323514"/>
          <a:ext cx="1887397" cy="188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Отправить сообщения модемам</a:t>
          </a:r>
          <a:endParaRPr lang="ru-RU" sz="2200" b="1" kern="1200" dirty="0"/>
        </a:p>
      </dsp:txBody>
      <dsp:txXfrm>
        <a:off x="5051706" y="3323514"/>
        <a:ext cx="1887397" cy="1887397"/>
      </dsp:txXfrm>
    </dsp:sp>
    <dsp:sp modelId="{2BA1029A-E122-458B-A361-3602ECB77845}">
      <dsp:nvSpPr>
        <dsp:cNvPr id="0" name=""/>
        <dsp:cNvSpPr/>
      </dsp:nvSpPr>
      <dsp:spPr>
        <a:xfrm>
          <a:off x="1726907" y="-1284"/>
          <a:ext cx="5331160" cy="5331160"/>
        </a:xfrm>
        <a:prstGeom prst="circularArrow">
          <a:avLst>
            <a:gd name="adj1" fmla="val 6904"/>
            <a:gd name="adj2" fmla="val 465475"/>
            <a:gd name="adj3" fmla="val 5948898"/>
            <a:gd name="adj4" fmla="val 4385627"/>
            <a:gd name="adj5" fmla="val 805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23BE9-1447-4845-9856-A08E2696C0AF}">
      <dsp:nvSpPr>
        <dsp:cNvPr id="0" name=""/>
        <dsp:cNvSpPr/>
      </dsp:nvSpPr>
      <dsp:spPr>
        <a:xfrm>
          <a:off x="1845872" y="3323514"/>
          <a:ext cx="1887397" cy="188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Есть входящие </a:t>
          </a:r>
          <a:r>
            <a:rPr lang="en-US" sz="2200" b="1" kern="1200" dirty="0" smtClean="0"/>
            <a:t>SMS</a:t>
          </a:r>
          <a:r>
            <a:rPr lang="ru-RU" sz="2200" b="1" kern="1200" dirty="0" smtClean="0"/>
            <a:t> сообщения в модеме?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Ответ: «Есть»</a:t>
          </a:r>
          <a:endParaRPr lang="ru-RU" sz="2200" b="1" kern="1200" dirty="0"/>
        </a:p>
      </dsp:txBody>
      <dsp:txXfrm>
        <a:off x="1845872" y="3323514"/>
        <a:ext cx="1887397" cy="1887397"/>
      </dsp:txXfrm>
    </dsp:sp>
    <dsp:sp modelId="{76D031D3-5B74-4FAF-A7C5-C1355B93743D}">
      <dsp:nvSpPr>
        <dsp:cNvPr id="0" name=""/>
        <dsp:cNvSpPr/>
      </dsp:nvSpPr>
      <dsp:spPr>
        <a:xfrm>
          <a:off x="1726907" y="-1284"/>
          <a:ext cx="5331160" cy="5331160"/>
        </a:xfrm>
        <a:prstGeom prst="circularArrow">
          <a:avLst>
            <a:gd name="adj1" fmla="val 6904"/>
            <a:gd name="adj2" fmla="val 465475"/>
            <a:gd name="adj3" fmla="val 11348898"/>
            <a:gd name="adj4" fmla="val 9785627"/>
            <a:gd name="adj5" fmla="val 805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B4EA2-CC55-49E5-8948-90B018C1EB1D}">
      <dsp:nvSpPr>
        <dsp:cNvPr id="0" name=""/>
        <dsp:cNvSpPr/>
      </dsp:nvSpPr>
      <dsp:spPr>
        <a:xfrm>
          <a:off x="1845872" y="117680"/>
          <a:ext cx="1887397" cy="188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Считать из модема и положить в папку </a:t>
          </a:r>
          <a:r>
            <a:rPr lang="en-US" sz="2200" b="1" kern="1200" dirty="0" smtClean="0"/>
            <a:t>Inbox</a:t>
          </a:r>
          <a:endParaRPr lang="ru-RU" sz="2200" b="1" kern="1200" dirty="0" smtClean="0"/>
        </a:p>
      </dsp:txBody>
      <dsp:txXfrm>
        <a:off x="1845872" y="117680"/>
        <a:ext cx="1887397" cy="1887397"/>
      </dsp:txXfrm>
    </dsp:sp>
    <dsp:sp modelId="{67C26950-2752-4FEC-94F8-005C8DC7BB05}">
      <dsp:nvSpPr>
        <dsp:cNvPr id="0" name=""/>
        <dsp:cNvSpPr/>
      </dsp:nvSpPr>
      <dsp:spPr>
        <a:xfrm>
          <a:off x="1726907" y="-1284"/>
          <a:ext cx="5331160" cy="5331160"/>
        </a:xfrm>
        <a:prstGeom prst="circularArrow">
          <a:avLst>
            <a:gd name="adj1" fmla="val 6904"/>
            <a:gd name="adj2" fmla="val 465475"/>
            <a:gd name="adj3" fmla="val 16748898"/>
            <a:gd name="adj4" fmla="val 15185627"/>
            <a:gd name="adj5" fmla="val 805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BC742-FA66-448C-BE08-013CEA4EA3E1}">
      <dsp:nvSpPr>
        <dsp:cNvPr id="0" name=""/>
        <dsp:cNvSpPr/>
      </dsp:nvSpPr>
      <dsp:spPr>
        <a:xfrm>
          <a:off x="5024123" y="39260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Есть входящие в папке </a:t>
          </a:r>
          <a:r>
            <a:rPr lang="en-US" sz="1100" b="1" kern="1200" dirty="0" smtClean="0"/>
            <a:t>Inbox?</a:t>
          </a:r>
          <a:endParaRPr lang="ru-RU" sz="1100" b="1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Ответ: «Есть»</a:t>
          </a:r>
          <a:endParaRPr lang="ru-RU" sz="1100" b="1" kern="1200" dirty="0"/>
        </a:p>
      </dsp:txBody>
      <dsp:txXfrm>
        <a:off x="5024123" y="39260"/>
        <a:ext cx="1316888" cy="1316888"/>
      </dsp:txXfrm>
    </dsp:sp>
    <dsp:sp modelId="{07872D81-7699-458C-B1C5-10442C78B0CA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21295686"/>
            <a:gd name="adj4" fmla="val 19764097"/>
            <a:gd name="adj5" fmla="val 6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C3309-2785-4625-A534-55C9BA4FFBE6}">
      <dsp:nvSpPr>
        <dsp:cNvPr id="0" name=""/>
        <dsp:cNvSpPr/>
      </dsp:nvSpPr>
      <dsp:spPr>
        <a:xfrm>
          <a:off x="5821436" y="2493137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Внести входящие сообщения в базу данных</a:t>
          </a:r>
          <a:endParaRPr lang="ru-RU" sz="1100" b="1" kern="1200" dirty="0"/>
        </a:p>
      </dsp:txBody>
      <dsp:txXfrm>
        <a:off x="5821436" y="2493137"/>
        <a:ext cx="1316888" cy="1316888"/>
      </dsp:txXfrm>
    </dsp:sp>
    <dsp:sp modelId="{2BA1029A-E122-458B-A361-3602ECB77845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4017231"/>
            <a:gd name="adj4" fmla="val 2251107"/>
            <a:gd name="adj5" fmla="val 60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23BE9-1447-4845-9856-A08E2696C0AF}">
      <dsp:nvSpPr>
        <dsp:cNvPr id="0" name=""/>
        <dsp:cNvSpPr/>
      </dsp:nvSpPr>
      <dsp:spPr>
        <a:xfrm>
          <a:off x="3734043" y="4009717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Обновить статус модема</a:t>
          </a:r>
          <a:endParaRPr lang="ru-RU" sz="1100" b="1" kern="1200" dirty="0"/>
        </a:p>
      </dsp:txBody>
      <dsp:txXfrm>
        <a:off x="3734043" y="4009717"/>
        <a:ext cx="1316888" cy="1316888"/>
      </dsp:txXfrm>
    </dsp:sp>
    <dsp:sp modelId="{76D031D3-5B74-4FAF-A7C5-C1355B93743D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8213579"/>
            <a:gd name="adj4" fmla="val 6447456"/>
            <a:gd name="adj5" fmla="val 605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B4EA2-CC55-49E5-8948-90B018C1EB1D}">
      <dsp:nvSpPr>
        <dsp:cNvPr id="0" name=""/>
        <dsp:cNvSpPr/>
      </dsp:nvSpPr>
      <dsp:spPr>
        <a:xfrm>
          <a:off x="1646651" y="2493137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Проверить в БД, не настало ли время отправки </a:t>
          </a:r>
          <a:r>
            <a:rPr lang="en-US" sz="1100" b="1" kern="1200" dirty="0" smtClean="0"/>
            <a:t>SMS</a:t>
          </a:r>
          <a:r>
            <a:rPr lang="ru-RU" sz="1100" b="1" kern="1200" dirty="0" smtClean="0"/>
            <a:t> на какое-нибудь  устройство?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Ответ: «Настало»</a:t>
          </a:r>
        </a:p>
      </dsp:txBody>
      <dsp:txXfrm>
        <a:off x="1646651" y="2493137"/>
        <a:ext cx="1316888" cy="1316888"/>
      </dsp:txXfrm>
    </dsp:sp>
    <dsp:sp modelId="{67C26950-2752-4FEC-94F8-005C8DC7BB05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12300589"/>
            <a:gd name="adj4" fmla="val 10769001"/>
            <a:gd name="adj5" fmla="val 605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9E309-3B0A-444C-9CE6-B0D873361D54}">
      <dsp:nvSpPr>
        <dsp:cNvPr id="0" name=""/>
        <dsp:cNvSpPr/>
      </dsp:nvSpPr>
      <dsp:spPr>
        <a:xfrm>
          <a:off x="2443964" y="39260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Разместить </a:t>
          </a:r>
          <a:r>
            <a:rPr lang="en-US" sz="1100" b="1" kern="1200" dirty="0" smtClean="0"/>
            <a:t>SMS </a:t>
          </a:r>
          <a:r>
            <a:rPr lang="ru-RU" sz="1100" b="1" kern="1200" dirty="0" smtClean="0"/>
            <a:t>в папку </a:t>
          </a:r>
          <a:r>
            <a:rPr lang="en-US" sz="1100" b="1" kern="1200" dirty="0" smtClean="0"/>
            <a:t>Outbox </a:t>
          </a:r>
          <a:r>
            <a:rPr lang="ru-RU" sz="1100" b="1" kern="1200" dirty="0" smtClean="0"/>
            <a:t>демона </a:t>
          </a:r>
          <a:r>
            <a:rPr lang="en-US" sz="1100" b="1" kern="1200" dirty="0" err="1" smtClean="0"/>
            <a:t>Gammu-smsd</a:t>
          </a:r>
          <a:r>
            <a:rPr lang="ru-RU" sz="1100" b="1" kern="1200" dirty="0" smtClean="0"/>
            <a:t>,</a:t>
          </a:r>
          <a:r>
            <a:rPr lang="en-US" sz="1100" b="1" kern="1200" dirty="0" smtClean="0"/>
            <a:t> </a:t>
          </a:r>
          <a:r>
            <a:rPr lang="ru-RU" sz="1100" b="1" kern="1200" dirty="0" smtClean="0"/>
            <a:t>для модемов у которых настало время перезагрузки.</a:t>
          </a:r>
        </a:p>
      </dsp:txBody>
      <dsp:txXfrm>
        <a:off x="2443964" y="39260"/>
        <a:ext cx="1316888" cy="1316888"/>
      </dsp:txXfrm>
    </dsp:sp>
    <dsp:sp modelId="{1814C8CC-8EAF-4C50-B348-EBFEF0F5A321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16868212"/>
            <a:gd name="adj4" fmla="val 15196475"/>
            <a:gd name="adj5" fmla="val 605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5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7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61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7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01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93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0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C82C7-7BE5-4135-8F1E-6994459A8A43}" type="datetimeFigureOut">
              <a:rPr lang="ru-RU" smtClean="0"/>
              <a:t>01.09.2014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СУНО. Подсистема управления </a:t>
            </a:r>
            <a:r>
              <a:rPr lang="en-US" dirty="0" smtClean="0"/>
              <a:t>SMS-</a:t>
            </a:r>
            <a:r>
              <a:rPr lang="ru-RU" dirty="0" smtClean="0"/>
              <a:t>рассылками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58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демона </a:t>
            </a:r>
            <a:r>
              <a:rPr lang="en-US" dirty="0" err="1" smtClean="0"/>
              <a:t>Gammu-smsd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Создать файл конфигурации </a:t>
            </a:r>
            <a:r>
              <a:rPr lang="en-US" dirty="0" err="1" smtClean="0"/>
              <a:t>gammu-smsdrc</a:t>
            </a:r>
            <a:r>
              <a:rPr lang="en-US" dirty="0" smtClean="0"/>
              <a:t> </a:t>
            </a:r>
            <a:r>
              <a:rPr lang="ru-RU" dirty="0" smtClean="0"/>
              <a:t>с определенным содержимым и разместить его в папке </a:t>
            </a:r>
            <a:r>
              <a:rPr lang="en-US" dirty="0" smtClean="0"/>
              <a:t>bin </a:t>
            </a:r>
            <a:r>
              <a:rPr lang="ru-RU" dirty="0" smtClean="0"/>
              <a:t>директории, куда установлена </a:t>
            </a:r>
            <a:r>
              <a:rPr lang="en-US" dirty="0" err="1" smtClean="0"/>
              <a:t>gammu</a:t>
            </a:r>
            <a:r>
              <a:rPr lang="ru-RU" dirty="0" smtClean="0"/>
              <a:t>. </a:t>
            </a:r>
            <a:r>
              <a:rPr lang="en-US" dirty="0" smtClean="0"/>
              <a:t>(</a:t>
            </a:r>
            <a:r>
              <a:rPr lang="ru-RU" dirty="0" smtClean="0"/>
              <a:t>Во второй строчке содержимого </a:t>
            </a:r>
            <a:r>
              <a:rPr lang="ru-RU" dirty="0" smtClean="0">
                <a:solidFill>
                  <a:srgbClr val="FF0000"/>
                </a:solidFill>
              </a:rPr>
              <a:t>«выделено красным»</a:t>
            </a:r>
            <a:r>
              <a:rPr lang="ru-RU" dirty="0" smtClean="0"/>
              <a:t> указываем номер порта с предыдущего слайда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 («</a:t>
            </a:r>
            <a:r>
              <a:rPr lang="en-US" dirty="0" smtClean="0"/>
              <a:t>c</a:t>
            </a:r>
            <a:r>
              <a:rPr lang="en-US" dirty="0"/>
              <a:t>:\Program Files (x86)\</a:t>
            </a:r>
            <a:r>
              <a:rPr lang="en-US" dirty="0" err="1"/>
              <a:t>Gammu</a:t>
            </a:r>
            <a:r>
              <a:rPr lang="en-US" dirty="0"/>
              <a:t> </a:t>
            </a:r>
            <a:r>
              <a:rPr lang="en-US" dirty="0" smtClean="0"/>
              <a:t>1.33.0\bin\</a:t>
            </a:r>
            <a:r>
              <a:rPr lang="en-US" dirty="0" err="1" smtClean="0"/>
              <a:t>gammu-smsdrc</a:t>
            </a:r>
            <a:r>
              <a:rPr lang="ru-RU" dirty="0" smtClean="0"/>
              <a:t>»).</a:t>
            </a:r>
          </a:p>
          <a:p>
            <a:pPr marL="0" indent="0">
              <a:buNone/>
            </a:pPr>
            <a:r>
              <a:rPr lang="ru-RU" dirty="0" smtClean="0"/>
              <a:t>(Содержимое файла конфигурации </a:t>
            </a:r>
            <a:r>
              <a:rPr lang="en-US" dirty="0" err="1" smtClean="0"/>
              <a:t>gammu-smsdrc</a:t>
            </a:r>
            <a:r>
              <a:rPr lang="en-US" dirty="0" smtClean="0"/>
              <a:t> </a:t>
            </a:r>
            <a:r>
              <a:rPr lang="ru-RU" dirty="0" smtClean="0"/>
              <a:t>для модема </a:t>
            </a:r>
            <a:r>
              <a:rPr lang="en-US" dirty="0" smtClean="0"/>
              <a:t>E-352 Huawei</a:t>
            </a:r>
            <a:r>
              <a:rPr lang="ru-RU" dirty="0" smtClean="0"/>
              <a:t> приведено ниже.)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800" dirty="0" smtClean="0"/>
              <a:t>[</a:t>
            </a:r>
            <a:r>
              <a:rPr lang="en-US" sz="3800" dirty="0" err="1"/>
              <a:t>gammu</a:t>
            </a:r>
            <a:r>
              <a:rPr lang="en-US" sz="3800" dirty="0"/>
              <a:t>]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device = com8</a:t>
            </a:r>
          </a:p>
          <a:p>
            <a:pPr marL="0" indent="0">
              <a:buNone/>
            </a:pPr>
            <a:r>
              <a:rPr lang="en-US" sz="3800" dirty="0"/>
              <a:t>connection = at115200</a:t>
            </a:r>
          </a:p>
          <a:p>
            <a:pPr marL="0" indent="0">
              <a:buNone/>
            </a:pPr>
            <a:r>
              <a:rPr lang="en-US" sz="3800" dirty="0"/>
              <a:t>model = at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[</a:t>
            </a:r>
            <a:r>
              <a:rPr lang="en-US" sz="3800" dirty="0" err="1"/>
              <a:t>smsd</a:t>
            </a:r>
            <a:r>
              <a:rPr lang="en-US" sz="3800" dirty="0"/>
              <a:t>]</a:t>
            </a:r>
          </a:p>
          <a:p>
            <a:pPr marL="0" indent="0">
              <a:buNone/>
            </a:pPr>
            <a:r>
              <a:rPr lang="en-US" sz="3800" dirty="0"/>
              <a:t>service = files</a:t>
            </a:r>
          </a:p>
          <a:p>
            <a:pPr marL="0" indent="0">
              <a:buNone/>
            </a:pPr>
            <a:r>
              <a:rPr lang="en-US" sz="3800" dirty="0" err="1"/>
              <a:t>LogFile</a:t>
            </a:r>
            <a:r>
              <a:rPr lang="en-US" sz="3800" dirty="0"/>
              <a:t> = c:\gammu\gammu.log</a:t>
            </a:r>
          </a:p>
          <a:p>
            <a:pPr marL="0" indent="0">
              <a:buNone/>
            </a:pPr>
            <a:r>
              <a:rPr lang="en-US" sz="3800" dirty="0" err="1"/>
              <a:t>InboxPath</a:t>
            </a:r>
            <a:r>
              <a:rPr lang="en-US" sz="3800" dirty="0"/>
              <a:t> = c:\gammu\inbox\</a:t>
            </a:r>
          </a:p>
          <a:p>
            <a:pPr marL="0" indent="0">
              <a:buNone/>
            </a:pPr>
            <a:r>
              <a:rPr lang="en-US" sz="3800" dirty="0" err="1"/>
              <a:t>OutboxPath</a:t>
            </a:r>
            <a:r>
              <a:rPr lang="en-US" sz="3800" dirty="0"/>
              <a:t> = c:\gammu\outbox\</a:t>
            </a:r>
          </a:p>
          <a:p>
            <a:pPr marL="0" indent="0">
              <a:buNone/>
            </a:pPr>
            <a:r>
              <a:rPr lang="en-US" sz="3800" dirty="0" err="1"/>
              <a:t>SentSMSPath</a:t>
            </a:r>
            <a:r>
              <a:rPr lang="en-US" sz="3800" dirty="0"/>
              <a:t> = c:\gammu\sent\</a:t>
            </a:r>
          </a:p>
          <a:p>
            <a:pPr marL="0" indent="0">
              <a:buNone/>
            </a:pPr>
            <a:r>
              <a:rPr lang="en-US" sz="3800" dirty="0" err="1"/>
              <a:t>ErrorSMSPath</a:t>
            </a:r>
            <a:r>
              <a:rPr lang="en-US" sz="3800" dirty="0"/>
              <a:t> = c:\</a:t>
            </a:r>
            <a:r>
              <a:rPr lang="en-US" sz="3800" dirty="0" smtClean="0"/>
              <a:t>gammu\error\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0039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демона </a:t>
            </a:r>
            <a:r>
              <a:rPr lang="en-US" dirty="0" err="1"/>
              <a:t>Gammu-smsd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 smtClean="0"/>
              <a:t>После этого </a:t>
            </a:r>
            <a:r>
              <a:rPr lang="en-US" sz="1600" dirty="0" err="1" smtClean="0"/>
              <a:t>gammu-smsd</a:t>
            </a:r>
            <a:r>
              <a:rPr lang="en-US" sz="1600" dirty="0" smtClean="0"/>
              <a:t> </a:t>
            </a:r>
            <a:r>
              <a:rPr lang="ru-RU" sz="1600" dirty="0" smtClean="0"/>
              <a:t>необходимо установить и запустить как службу </a:t>
            </a:r>
            <a:r>
              <a:rPr lang="en-US" sz="1600" dirty="0" smtClean="0"/>
              <a:t>windows:</a:t>
            </a:r>
          </a:p>
          <a:p>
            <a:pPr marL="514350" indent="-514350">
              <a:buAutoNum type="arabicParenR"/>
            </a:pPr>
            <a:r>
              <a:rPr lang="ru-RU" sz="1600" dirty="0" smtClean="0"/>
              <a:t>Открываем командную строку (</a:t>
            </a:r>
            <a:r>
              <a:rPr lang="en-US" sz="1600" dirty="0" smtClean="0"/>
              <a:t>[WIN+R]</a:t>
            </a:r>
            <a:r>
              <a:rPr lang="ru-RU" sz="1600" dirty="0" smtClean="0"/>
              <a:t>):</a:t>
            </a:r>
          </a:p>
          <a:p>
            <a:pPr marL="514350" indent="-514350">
              <a:buAutoNum type="arabicParenR"/>
            </a:pPr>
            <a:endParaRPr lang="ru-RU" sz="1600" dirty="0" smtClean="0"/>
          </a:p>
          <a:p>
            <a:pPr marL="514350" indent="-514350">
              <a:buAutoNum type="arabicParenR"/>
            </a:pPr>
            <a:endParaRPr lang="ru-RU" sz="1600" dirty="0" smtClean="0"/>
          </a:p>
          <a:p>
            <a:pPr marL="514350" indent="-514350">
              <a:buAutoNum type="arabicParenR"/>
            </a:pPr>
            <a:endParaRPr lang="ru-RU" sz="1600" dirty="0"/>
          </a:p>
          <a:p>
            <a:pPr marL="514350" indent="-514350">
              <a:buAutoNum type="arabicParenR"/>
            </a:pPr>
            <a:endParaRPr lang="ru-RU" sz="1600" dirty="0" smtClean="0"/>
          </a:p>
          <a:p>
            <a:pPr marL="514350" indent="-514350">
              <a:buAutoNum type="arabicParenR"/>
            </a:pPr>
            <a:endParaRPr lang="ru-RU" sz="1600" dirty="0"/>
          </a:p>
          <a:p>
            <a:pPr marL="514350" indent="-514350">
              <a:buAutoNum type="arabicParenR"/>
            </a:pPr>
            <a:r>
              <a:rPr lang="ru-RU" sz="1600" dirty="0" smtClean="0"/>
              <a:t>Проходим в директорию </a:t>
            </a:r>
            <a:r>
              <a:rPr lang="en-US" sz="1600" dirty="0" smtClean="0"/>
              <a:t>bin </a:t>
            </a:r>
            <a:r>
              <a:rPr lang="ru-RU" sz="1600" dirty="0" smtClean="0"/>
              <a:t>демона </a:t>
            </a:r>
            <a:r>
              <a:rPr lang="en-US" sz="1600" dirty="0" err="1" smtClean="0"/>
              <a:t>gammu-smsd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514350" indent="-514350">
              <a:buAutoNum type="arabicParenR"/>
            </a:pP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2276872"/>
            <a:ext cx="2664296" cy="134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77072"/>
            <a:ext cx="5040560" cy="253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1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демона </a:t>
            </a:r>
            <a:r>
              <a:rPr lang="en-US" dirty="0" err="1"/>
              <a:t>Gammu-smsd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Выполняем команды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gammu-smsd</a:t>
            </a:r>
            <a:r>
              <a:rPr lang="en-US" dirty="0" smtClean="0"/>
              <a:t> –c </a:t>
            </a:r>
            <a:r>
              <a:rPr lang="en-US" dirty="0" err="1" smtClean="0"/>
              <a:t>gammu-smsdrc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gammu-smsd</a:t>
            </a:r>
            <a:r>
              <a:rPr lang="en-US" dirty="0" smtClean="0"/>
              <a:t> –c </a:t>
            </a:r>
            <a:r>
              <a:rPr lang="en-US" dirty="0" err="1" smtClean="0"/>
              <a:t>gammu-smsdrc</a:t>
            </a:r>
            <a:r>
              <a:rPr lang="en-US" dirty="0" smtClean="0"/>
              <a:t> –s</a:t>
            </a:r>
          </a:p>
          <a:p>
            <a:pPr marL="0" indent="0">
              <a:buNone/>
            </a:pPr>
            <a:r>
              <a:rPr lang="ru-RU" dirty="0" smtClean="0"/>
              <a:t>Проверяем готовность в службах </a:t>
            </a:r>
            <a:r>
              <a:rPr lang="en-US" dirty="0" smtClean="0"/>
              <a:t>windows</a:t>
            </a:r>
            <a:r>
              <a:rPr lang="en-US" dirty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96688"/>
            <a:ext cx="6048672" cy="283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27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демона </a:t>
            </a:r>
            <a:r>
              <a:rPr lang="en-US" dirty="0" err="1" smtClean="0"/>
              <a:t>Gammu-smsd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Создаем файл «</a:t>
            </a:r>
            <a:r>
              <a:rPr lang="en-US" dirty="0" smtClean="0"/>
              <a:t>OUT+79210001122.txt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с содержимым «</a:t>
            </a:r>
            <a:r>
              <a:rPr lang="en-US" dirty="0" smtClean="0"/>
              <a:t>Test message</a:t>
            </a:r>
            <a:r>
              <a:rPr lang="ru-RU" dirty="0" smtClean="0"/>
              <a:t>», где </a:t>
            </a:r>
            <a:r>
              <a:rPr lang="en-US" dirty="0" smtClean="0"/>
              <a:t>+79210001122 – </a:t>
            </a:r>
            <a:r>
              <a:rPr lang="ru-RU" dirty="0" smtClean="0"/>
              <a:t>номер телефона, на который будет отправлено тестовое сообщение и перемещаем его в папку </a:t>
            </a:r>
            <a:r>
              <a:rPr lang="en-US" dirty="0" smtClean="0"/>
              <a:t>outbox (</a:t>
            </a:r>
            <a:r>
              <a:rPr lang="ru-RU" dirty="0" smtClean="0"/>
              <a:t>в примере </a:t>
            </a:r>
            <a:r>
              <a:rPr lang="en-US" dirty="0" smtClean="0"/>
              <a:t>c:\gammu\outbox\).</a:t>
            </a:r>
          </a:p>
          <a:p>
            <a:r>
              <a:rPr lang="ru-RU" dirty="0" smtClean="0"/>
              <a:t>В течение минуты-двух наш файл должен пропасть из папки </a:t>
            </a:r>
            <a:r>
              <a:rPr lang="en-US" dirty="0" smtClean="0"/>
              <a:t>/outbox/</a:t>
            </a:r>
            <a:r>
              <a:rPr lang="ru-RU" dirty="0" smtClean="0"/>
              <a:t> и номер +79210001122 должен получить тестовое </a:t>
            </a:r>
            <a:r>
              <a:rPr lang="en-US" dirty="0" smtClean="0"/>
              <a:t>SMS-</a:t>
            </a:r>
            <a:r>
              <a:rPr lang="ru-RU" dirty="0" smtClean="0"/>
              <a:t>сообщение.</a:t>
            </a:r>
          </a:p>
          <a:p>
            <a:r>
              <a:rPr lang="ru-RU" dirty="0" smtClean="0"/>
              <a:t>Если сообщение получено – демон </a:t>
            </a:r>
            <a:r>
              <a:rPr lang="en-US" dirty="0" err="1" smtClean="0"/>
              <a:t>Gammu-smsd</a:t>
            </a:r>
            <a:r>
              <a:rPr lang="en-US" dirty="0" smtClean="0"/>
              <a:t> </a:t>
            </a:r>
            <a:r>
              <a:rPr lang="ru-RU" dirty="0" smtClean="0"/>
              <a:t>настроен, можно двигаться дальше.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64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symfony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файле «</a:t>
            </a:r>
            <a:r>
              <a:rPr lang="en-US" dirty="0" smtClean="0"/>
              <a:t>..\</a:t>
            </a:r>
            <a:r>
              <a:rPr lang="en-US" dirty="0" err="1" smtClean="0"/>
              <a:t>symfony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r>
              <a:rPr lang="en-US" dirty="0" smtClean="0"/>
              <a:t>\gammu.ini</a:t>
            </a:r>
            <a:r>
              <a:rPr lang="ru-RU" dirty="0" smtClean="0"/>
              <a:t>» указываем директории, с которыми работает </a:t>
            </a:r>
            <a:r>
              <a:rPr lang="en-US" dirty="0" err="1" smtClean="0"/>
              <a:t>gammu</a:t>
            </a:r>
            <a:r>
              <a:rPr lang="en-US" dirty="0" smtClean="0"/>
              <a:t>. </a:t>
            </a:r>
            <a:r>
              <a:rPr lang="ru-RU" dirty="0" smtClean="0"/>
              <a:t>(Необходимо, чтобы </a:t>
            </a:r>
            <a:r>
              <a:rPr lang="en-US" dirty="0" smtClean="0"/>
              <a:t>web-</a:t>
            </a:r>
            <a:r>
              <a:rPr lang="ru-RU" dirty="0" smtClean="0"/>
              <a:t>интерфейс пользователя мог отправлять </a:t>
            </a:r>
            <a:r>
              <a:rPr lang="en-US" dirty="0" smtClean="0"/>
              <a:t>SMS </a:t>
            </a:r>
            <a:r>
              <a:rPr lang="ru-RU" dirty="0" smtClean="0"/>
              <a:t>через </a:t>
            </a:r>
            <a:r>
              <a:rPr lang="en-US" dirty="0" err="1" smtClean="0"/>
              <a:t>Gammu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Пример содержимого файла </a:t>
            </a:r>
            <a:r>
              <a:rPr lang="en-US" dirty="0" smtClean="0"/>
              <a:t>gammu.ini</a:t>
            </a:r>
            <a:r>
              <a:rPr lang="ru-RU" dirty="0" smtClean="0"/>
              <a:t> приведен ниже: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inbox </a:t>
            </a:r>
            <a:r>
              <a:rPr lang="en-US" sz="2000" dirty="0"/>
              <a:t>= "c:\gammu\inbox"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outbox = "c:\gammu\outbox"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sent = "c:\gammu\sent"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errors = "c:\gammu\errors"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0029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SMS Daemon</a:t>
            </a:r>
            <a:r>
              <a:rPr lang="ru-RU" dirty="0" smtClean="0"/>
              <a:t> </a:t>
            </a:r>
            <a:r>
              <a:rPr lang="en-US" dirty="0" smtClean="0"/>
              <a:t>Win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 папке </a:t>
            </a:r>
            <a:r>
              <a:rPr lang="en-US" dirty="0" smtClean="0"/>
              <a:t>..\</a:t>
            </a:r>
            <a:r>
              <a:rPr lang="en-US" dirty="0" err="1" smtClean="0"/>
              <a:t>symfony</a:t>
            </a:r>
            <a:r>
              <a:rPr lang="en-US" dirty="0" smtClean="0"/>
              <a:t>\daemons\</a:t>
            </a:r>
            <a:r>
              <a:rPr lang="en-US" dirty="0" err="1" smtClean="0"/>
              <a:t>SmsDaemon_Win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ru-RU" dirty="0" smtClean="0"/>
              <a:t>Редактируем файл </a:t>
            </a:r>
            <a:r>
              <a:rPr lang="en-US" dirty="0" smtClean="0"/>
              <a:t>config.ini </a:t>
            </a:r>
            <a:r>
              <a:rPr lang="ru-RU" dirty="0" smtClean="0"/>
              <a:t>следующим образом: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gammupath</a:t>
            </a:r>
            <a:r>
              <a:rPr lang="en-US" sz="1800" dirty="0" smtClean="0"/>
              <a:t> </a:t>
            </a:r>
            <a:r>
              <a:rPr lang="en-US" sz="1800" dirty="0"/>
              <a:t>= "c:\gammu\"</a:t>
            </a:r>
          </a:p>
          <a:p>
            <a:pPr marL="0" indent="0">
              <a:buNone/>
            </a:pPr>
            <a:r>
              <a:rPr lang="en-US" sz="1800" dirty="0" err="1"/>
              <a:t>dbhost</a:t>
            </a:r>
            <a:r>
              <a:rPr lang="en-US" sz="1800" dirty="0"/>
              <a:t> = "localhost"</a:t>
            </a:r>
          </a:p>
          <a:p>
            <a:pPr marL="0" indent="0">
              <a:buNone/>
            </a:pPr>
            <a:r>
              <a:rPr lang="en-US" sz="1800" dirty="0" err="1"/>
              <a:t>dbname</a:t>
            </a:r>
            <a:r>
              <a:rPr lang="en-US" sz="1800" dirty="0"/>
              <a:t> = "</a:t>
            </a:r>
            <a:r>
              <a:rPr lang="en-US" sz="1800" dirty="0" err="1"/>
              <a:t>mmanager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dbuser</a:t>
            </a:r>
            <a:r>
              <a:rPr lang="en-US" sz="1800" dirty="0"/>
              <a:t> = "root"</a:t>
            </a:r>
          </a:p>
          <a:p>
            <a:pPr marL="0" indent="0">
              <a:buNone/>
            </a:pPr>
            <a:r>
              <a:rPr lang="en-US" sz="1800" dirty="0" err="1"/>
              <a:t>dbpassword</a:t>
            </a:r>
            <a:r>
              <a:rPr lang="en-US" sz="1800" dirty="0"/>
              <a:t> = </a:t>
            </a:r>
            <a:r>
              <a:rPr lang="en-US" sz="1800" dirty="0" smtClean="0"/>
              <a:t>"“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dirty="0" smtClean="0"/>
              <a:t>Здесь </a:t>
            </a:r>
            <a:r>
              <a:rPr lang="en-US" dirty="0" err="1" smtClean="0"/>
              <a:t>gammupath</a:t>
            </a:r>
            <a:r>
              <a:rPr lang="en-US" dirty="0" smtClean="0"/>
              <a:t> </a:t>
            </a:r>
            <a:r>
              <a:rPr lang="ru-RU" dirty="0" smtClean="0"/>
              <a:t>– путь к рабочим папкам </a:t>
            </a:r>
            <a:r>
              <a:rPr lang="en-US" dirty="0" err="1" smtClean="0"/>
              <a:t>gammu</a:t>
            </a:r>
            <a:r>
              <a:rPr lang="ru-RU" dirty="0" smtClean="0"/>
              <a:t>, </a:t>
            </a:r>
            <a:r>
              <a:rPr lang="en-US" dirty="0" err="1" smtClean="0"/>
              <a:t>dbhost</a:t>
            </a:r>
            <a:r>
              <a:rPr lang="en-US" dirty="0" smtClean="0"/>
              <a:t> = “localhost”</a:t>
            </a:r>
            <a:r>
              <a:rPr lang="ru-RU" dirty="0" smtClean="0"/>
              <a:t> имя или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адрес хоста, где расположена база данных </a:t>
            </a:r>
            <a:r>
              <a:rPr lang="en-US" dirty="0" err="1" smtClean="0"/>
              <a:t>mysql</a:t>
            </a:r>
            <a:r>
              <a:rPr lang="en-US" dirty="0"/>
              <a:t>;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dbname</a:t>
            </a:r>
            <a:r>
              <a:rPr lang="en-US" dirty="0" smtClean="0"/>
              <a:t>=“</a:t>
            </a:r>
            <a:r>
              <a:rPr lang="en-US" dirty="0" err="1" smtClean="0"/>
              <a:t>mmanager</a:t>
            </a:r>
            <a:r>
              <a:rPr lang="en-US" dirty="0" smtClean="0"/>
              <a:t>” //</a:t>
            </a:r>
            <a:r>
              <a:rPr lang="ru-RU" dirty="0" smtClean="0"/>
              <a:t>параметр менять нельзя</a:t>
            </a:r>
          </a:p>
          <a:p>
            <a:pPr marL="0" indent="0">
              <a:buNone/>
            </a:pPr>
            <a:r>
              <a:rPr lang="en-US" dirty="0" err="1" smtClean="0"/>
              <a:t>dbuser</a:t>
            </a:r>
            <a:r>
              <a:rPr lang="en-US" dirty="0" smtClean="0"/>
              <a:t> = “root” //</a:t>
            </a:r>
            <a:r>
              <a:rPr lang="ru-RU" dirty="0" smtClean="0"/>
              <a:t>пользователь для доступа к БД</a:t>
            </a:r>
          </a:p>
          <a:p>
            <a:pPr marL="0" indent="0">
              <a:buNone/>
            </a:pPr>
            <a:r>
              <a:rPr lang="en-US" dirty="0" err="1" smtClean="0"/>
              <a:t>dbpassword</a:t>
            </a:r>
            <a:r>
              <a:rPr lang="en-US" dirty="0" smtClean="0"/>
              <a:t> =  “”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пароль </a:t>
            </a:r>
            <a:r>
              <a:rPr lang="ru-RU" dirty="0"/>
              <a:t>пользователя БД</a:t>
            </a:r>
          </a:p>
        </p:txBody>
      </p:sp>
    </p:spTree>
    <p:extLst>
      <p:ext uri="{BB962C8B-B14F-4D97-AF65-F5344CB8AC3E}">
        <p14:creationId xmlns:p14="http://schemas.microsoft.com/office/powerpoint/2010/main" val="12028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демона </a:t>
            </a:r>
            <a:r>
              <a:rPr lang="en-US" dirty="0" smtClean="0"/>
              <a:t>SMS Daemon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папке </a:t>
            </a:r>
            <a:r>
              <a:rPr lang="en-US" dirty="0" err="1" smtClean="0"/>
              <a:t>SmsDaemon_Win</a:t>
            </a:r>
            <a:r>
              <a:rPr lang="en-US" dirty="0" smtClean="0"/>
              <a:t> </a:t>
            </a:r>
            <a:r>
              <a:rPr lang="ru-RU" dirty="0" smtClean="0"/>
              <a:t>запускаем «</a:t>
            </a:r>
            <a:r>
              <a:rPr lang="en-US" dirty="0" smtClean="0"/>
              <a:t>run.bat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Окно с демоном всегда должно быть открыто, иначе система не будет рассылать сообщения по расписанию, записывать входящие сообщения в БД и обновлять статус устройств в пользовательском интерфейсе.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19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БД</a:t>
            </a:r>
            <a:r>
              <a:rPr lang="en-US" dirty="0" smtClean="0"/>
              <a:t> </a:t>
            </a:r>
            <a:r>
              <a:rPr lang="ru-RU" dirty="0" smtClean="0"/>
              <a:t>и запуск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Для создания БД после установки демонов открываем командную строку как на слайде 11, заходим в папку </a:t>
            </a:r>
            <a:r>
              <a:rPr lang="en-US" dirty="0" err="1" smtClean="0"/>
              <a:t>symfony</a:t>
            </a:r>
            <a:r>
              <a:rPr lang="en-US" dirty="0" smtClean="0"/>
              <a:t> </a:t>
            </a:r>
            <a:r>
              <a:rPr lang="ru-RU" dirty="0" smtClean="0"/>
              <a:t>и выполняем следующие команды: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php</a:t>
            </a:r>
            <a:r>
              <a:rPr lang="en-US" dirty="0" smtClean="0"/>
              <a:t> app/console </a:t>
            </a:r>
            <a:r>
              <a:rPr lang="en-US" dirty="0" err="1" smtClean="0"/>
              <a:t>doctrine:database:create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err="1" smtClean="0"/>
              <a:t>php</a:t>
            </a:r>
            <a:r>
              <a:rPr lang="en-US" dirty="0" smtClean="0"/>
              <a:t> app/console </a:t>
            </a:r>
            <a:r>
              <a:rPr lang="en-US" dirty="0" err="1" smtClean="0"/>
              <a:t>doctrine:schema:create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err="1" smtClean="0"/>
              <a:t>php</a:t>
            </a:r>
            <a:r>
              <a:rPr lang="en-US" dirty="0" smtClean="0"/>
              <a:t> app/console </a:t>
            </a:r>
            <a:r>
              <a:rPr lang="en-US" dirty="0" err="1" smtClean="0"/>
              <a:t>server:run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4) </a:t>
            </a:r>
            <a:r>
              <a:rPr lang="ru-RU" dirty="0" smtClean="0"/>
              <a:t>Должно появиться сообщение :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running on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localhost:8000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5) Все, открываем браузер (предпочтительно </a:t>
            </a:r>
            <a:r>
              <a:rPr lang="en-US" dirty="0" smtClean="0"/>
              <a:t>google chrome</a:t>
            </a:r>
            <a:r>
              <a:rPr lang="ru-RU" dirty="0" smtClean="0"/>
              <a:t>) и проходим по адресу </a:t>
            </a:r>
            <a:r>
              <a:rPr lang="en-US" dirty="0" smtClean="0">
                <a:hlinkClick r:id="rId2"/>
              </a:rPr>
              <a:t>http://localhost:8000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9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работы с пользовательским интерфейсом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Сначала проходим на вкладку «Список групп.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487"/>
            <a:ext cx="9144000" cy="310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82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работы с пользовательским интерфейсом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ru-RU" dirty="0" smtClean="0"/>
              <a:t>Создание группы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Нажимаем на кнопку «добавить», система предложит указать имя новой группы (вводим название, нажимаем сохранить изменения). Новая группа добавлена. ИМЕНА ГРУПП ЛУЧШЕ ПРОДУМАТЬ СРАЗУ, Т.К. ИЗМЕНИТЬ ИХ В ПРОЦЕССЕ РАБОТЫ НЕВОЗМОЖНО, МОЖНО ТОЛЬКО СОЗДАТЬ НОВУЮ ГРУППУ И УДАЛИТЬ СТАРУЮ.</a:t>
            </a:r>
            <a:endParaRPr lang="ru-RU" dirty="0" smtClean="0"/>
          </a:p>
          <a:p>
            <a:pPr marL="0" indent="0">
              <a:buNone/>
            </a:pPr>
            <a:endParaRPr lang="ru-RU" sz="1400" i="1" dirty="0" smtClean="0"/>
          </a:p>
          <a:p>
            <a:pPr marL="0" indent="0">
              <a:buNone/>
            </a:pPr>
            <a:r>
              <a:rPr lang="en-US" sz="1400" i="1" dirty="0" smtClean="0"/>
              <a:t>//</a:t>
            </a:r>
            <a:r>
              <a:rPr lang="ru-RU" sz="1400" i="1" dirty="0" smtClean="0"/>
              <a:t>Группы нужны для того, чтобы была возможность групповой отправки </a:t>
            </a:r>
            <a:r>
              <a:rPr lang="en-US" sz="1400" i="1" dirty="0" smtClean="0"/>
              <a:t>SMS</a:t>
            </a:r>
            <a:r>
              <a:rPr lang="ru-RU" sz="1400" i="1" dirty="0" smtClean="0"/>
              <a:t>. Например требуется послать сигнал на выключение группы устройств, у примеру света на какой-нибудь улице, далее мы отмечаем галочкой группу модемов, и нажимаем кнопку «Отправка </a:t>
            </a:r>
            <a:r>
              <a:rPr lang="en-US" sz="1400" i="1" dirty="0" smtClean="0"/>
              <a:t>SMS</a:t>
            </a:r>
            <a:r>
              <a:rPr lang="ru-RU" sz="1400" i="1" dirty="0" smtClean="0"/>
              <a:t>» и всем модемам из группы будут отправлены </a:t>
            </a:r>
            <a:r>
              <a:rPr lang="en-US" sz="1400" i="1" dirty="0" smtClean="0"/>
              <a:t>SMS</a:t>
            </a:r>
            <a:r>
              <a:rPr lang="ru-RU" sz="1400" i="1" dirty="0" smtClean="0"/>
              <a:t>.</a:t>
            </a:r>
            <a:r>
              <a:rPr lang="en-US" sz="1400" i="1" dirty="0" smtClean="0"/>
              <a:t> </a:t>
            </a:r>
            <a:r>
              <a:rPr lang="ru-RU" sz="1400" i="1" dirty="0" smtClean="0"/>
              <a:t>О том как добавить в группу модем, будет рассказано далее.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886242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0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7893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395536" y="1683620"/>
            <a:ext cx="2304256" cy="1817388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Выполняет:</a:t>
            </a:r>
          </a:p>
          <a:p>
            <a:pPr marL="342900" indent="-342900">
              <a:buAutoNum type="arabicPeriod"/>
            </a:pPr>
            <a:r>
              <a:rPr lang="ru-RU" sz="1100" dirty="0" smtClean="0"/>
              <a:t>Отправку </a:t>
            </a:r>
            <a:r>
              <a:rPr lang="en-US" sz="1100" dirty="0" smtClean="0"/>
              <a:t>SMS </a:t>
            </a:r>
            <a:r>
              <a:rPr lang="ru-RU" sz="1100" dirty="0" smtClean="0"/>
              <a:t>из папки </a:t>
            </a:r>
            <a:r>
              <a:rPr lang="en-US" sz="1100" dirty="0" smtClean="0"/>
              <a:t>Outbox. </a:t>
            </a:r>
            <a:endParaRPr lang="ru-RU" sz="1100" dirty="0" smtClean="0"/>
          </a:p>
          <a:p>
            <a:pPr marL="342900" indent="-342900">
              <a:buAutoNum type="arabicPeriod"/>
            </a:pPr>
            <a:r>
              <a:rPr lang="ru-RU" sz="1100" dirty="0" smtClean="0"/>
              <a:t>Получает и размещает полученные из мо</a:t>
            </a:r>
            <a:r>
              <a:rPr lang="ru-RU" sz="1100" dirty="0"/>
              <a:t>д</a:t>
            </a:r>
            <a:r>
              <a:rPr lang="ru-RU" sz="1100" dirty="0" smtClean="0"/>
              <a:t>ема сообщения в папку </a:t>
            </a:r>
            <a:r>
              <a:rPr lang="en-US" sz="1100" dirty="0" smtClean="0"/>
              <a:t>inbox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Перемещает отправленные сообщения в папку </a:t>
            </a:r>
            <a:r>
              <a:rPr lang="en-US" sz="1200" dirty="0" smtClean="0"/>
              <a:t>Sent.</a:t>
            </a:r>
            <a:endParaRPr lang="ru-RU" sz="2000" dirty="0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23019" y="4149080"/>
            <a:ext cx="2304256" cy="1800200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Выполняет: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Поиск сообщений в папке </a:t>
            </a:r>
            <a:r>
              <a:rPr lang="en-US" sz="1200" dirty="0" smtClean="0"/>
              <a:t>Inbox.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ru-RU" sz="1200" dirty="0" smtClean="0"/>
              <a:t>Внесение полученных сообщений в БД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ru-RU" sz="1200" dirty="0" smtClean="0"/>
              <a:t>Размещение по расписанию сообщений на отправку в </a:t>
            </a:r>
            <a:r>
              <a:rPr lang="en-US" sz="1200" dirty="0" smtClean="0"/>
              <a:t>Outbox</a:t>
            </a:r>
            <a:endParaRPr lang="ru-RU" sz="2000" dirty="0"/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6444208" y="1628800"/>
            <a:ext cx="2448272" cy="1800200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Выполняет: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Создание групп рассылок </a:t>
            </a:r>
            <a:r>
              <a:rPr lang="en-US" sz="1050" dirty="0" smtClean="0"/>
              <a:t>SMS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Создание расписаний рассылок </a:t>
            </a:r>
            <a:r>
              <a:rPr lang="en-US" sz="1050" dirty="0" smtClean="0"/>
              <a:t>SMS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Регистрация модемов в системе.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Чтение статуса модемов из БД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Визуализация модемов со статусами на </a:t>
            </a:r>
            <a:r>
              <a:rPr lang="ru-RU" sz="1050" dirty="0" err="1" smtClean="0"/>
              <a:t>дашборде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401307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Порядок работы с пользовательским интерфейсом</a:t>
            </a:r>
            <a:r>
              <a:rPr lang="en-US" sz="3600" dirty="0"/>
              <a:t> / </a:t>
            </a:r>
            <a:r>
              <a:rPr lang="ru-RU" sz="3600" dirty="0"/>
              <a:t>Создание </a:t>
            </a:r>
            <a:r>
              <a:rPr lang="ru-RU" sz="3600" dirty="0" smtClean="0"/>
              <a:t>расписания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 Далее проходим на вкладку Расписания</a:t>
            </a:r>
          </a:p>
          <a:p>
            <a:pPr marL="0" indent="0">
              <a:buNone/>
            </a:pPr>
            <a:r>
              <a:rPr lang="ru-RU" dirty="0" smtClean="0"/>
              <a:t>Нажимаем кнопку добавить, в появившемся окне вводим название расписания и нажимаем «Сохранить изменения».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3" y="3810918"/>
            <a:ext cx="9065909" cy="307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3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Порядок работы с пользовательским интерфейсом</a:t>
            </a:r>
            <a:r>
              <a:rPr lang="en-US" sz="3600" dirty="0"/>
              <a:t> / </a:t>
            </a:r>
            <a:r>
              <a:rPr lang="ru-RU" sz="3600" dirty="0"/>
              <a:t>Создание расписания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Двойным щелчком по появившемуся расписанию мы попадаем на страницу редактирования расписания. Есть два способа составления : </a:t>
            </a:r>
          </a:p>
          <a:p>
            <a:pPr marL="0" indent="0">
              <a:buNone/>
            </a:pPr>
            <a:r>
              <a:rPr lang="ru-RU" sz="2000" dirty="0" smtClean="0"/>
              <a:t>1) Загрузить из файла </a:t>
            </a:r>
            <a:r>
              <a:rPr lang="en-US" sz="2000" dirty="0" smtClean="0"/>
              <a:t>excel (Raspisanie.xls) </a:t>
            </a:r>
            <a:r>
              <a:rPr lang="ru-RU" sz="2000" dirty="0" smtClean="0"/>
              <a:t>,2) Набрать расписание вручную.</a:t>
            </a:r>
          </a:p>
          <a:p>
            <a:pPr marL="457200" indent="-457200">
              <a:buAutoNum type="arabicParenR"/>
            </a:pPr>
            <a:r>
              <a:rPr lang="ru-RU" sz="1800" dirty="0" smtClean="0"/>
              <a:t>Нажмите на кнопку «Выберите файл», и выберите файл </a:t>
            </a:r>
            <a:r>
              <a:rPr lang="en-US" sz="1800" dirty="0" smtClean="0"/>
              <a:t>Raspisanie.xls</a:t>
            </a:r>
            <a:r>
              <a:rPr lang="ru-RU" sz="1800" dirty="0" smtClean="0"/>
              <a:t>, через некоторое время система внесет список в расписание.</a:t>
            </a:r>
          </a:p>
          <a:p>
            <a:pPr marL="457200" indent="-457200">
              <a:buAutoNum type="arabicParenR"/>
            </a:pPr>
            <a:r>
              <a:rPr lang="ru-RU" sz="1800" dirty="0" smtClean="0"/>
              <a:t>Выбрать в строчке со знаком «+» дату, время включения и время выключения и нажать на кнопку «+»</a:t>
            </a:r>
            <a:r>
              <a:rPr lang="en-US" sz="1800" dirty="0" smtClean="0"/>
              <a:t> (</a:t>
            </a:r>
            <a:r>
              <a:rPr lang="ru-RU" sz="1800" dirty="0" smtClean="0"/>
              <a:t>и так построчно составить вручную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70" y="4149080"/>
            <a:ext cx="9145504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5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модемов в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Проходим на вкладку «Список модемов».</a:t>
            </a:r>
          </a:p>
          <a:p>
            <a:pPr marL="0" indent="0">
              <a:buNone/>
            </a:pPr>
            <a:r>
              <a:rPr lang="ru-RU" sz="1600" dirty="0" smtClean="0"/>
              <a:t>На этой странице мы видим всю информацию о текущем состоянии системы (статус модема (</a:t>
            </a:r>
            <a:r>
              <a:rPr lang="en-US" sz="1600" dirty="0" smtClean="0"/>
              <a:t>IN1</a:t>
            </a:r>
            <a:r>
              <a:rPr lang="ru-RU" sz="1600" dirty="0" smtClean="0"/>
              <a:t> и </a:t>
            </a:r>
            <a:r>
              <a:rPr lang="ru-RU" sz="1600" dirty="0" smtClean="0">
                <a:solidFill>
                  <a:srgbClr val="FF0000"/>
                </a:solidFill>
              </a:rPr>
              <a:t>красный фон</a:t>
            </a:r>
            <a:r>
              <a:rPr lang="en-US" sz="1600" dirty="0" smtClean="0"/>
              <a:t> </a:t>
            </a:r>
            <a:r>
              <a:rPr lang="ru-RU" sz="1600" dirty="0" smtClean="0"/>
              <a:t>если питание выключено, </a:t>
            </a:r>
            <a:r>
              <a:rPr lang="en-US" sz="1600" dirty="0" smtClean="0"/>
              <a:t>IN2 </a:t>
            </a:r>
            <a:r>
              <a:rPr lang="ru-RU" sz="1600" dirty="0" smtClean="0"/>
              <a:t>и </a:t>
            </a:r>
            <a:r>
              <a:rPr lang="ru-RU" sz="1600" dirty="0" smtClean="0">
                <a:solidFill>
                  <a:srgbClr val="00B050"/>
                </a:solidFill>
              </a:rPr>
              <a:t>зеленый фон</a:t>
            </a:r>
            <a:r>
              <a:rPr lang="ru-RU" sz="1600" dirty="0" smtClean="0"/>
              <a:t>, если питание включено), группу, номер телефона, серийный номер, местонахождение, привязанное расписание.) Здесь же можно отправлять </a:t>
            </a:r>
            <a:r>
              <a:rPr lang="en-US" sz="1600" dirty="0" smtClean="0"/>
              <a:t>SMS </a:t>
            </a:r>
            <a:r>
              <a:rPr lang="ru-RU" sz="1600" dirty="0" smtClean="0"/>
              <a:t>на конкретный модем, выделив строчку с модемом галочкой</a:t>
            </a:r>
            <a:r>
              <a:rPr lang="en-US" sz="1600" dirty="0" smtClean="0"/>
              <a:t> </a:t>
            </a:r>
            <a:r>
              <a:rPr lang="ru-RU" sz="1600" dirty="0" smtClean="0"/>
              <a:t>и щелкнув по кнопке «Отправить </a:t>
            </a:r>
            <a:r>
              <a:rPr lang="en-US" sz="1600" dirty="0" smtClean="0"/>
              <a:t>SMS</a:t>
            </a:r>
            <a:r>
              <a:rPr lang="ru-RU" sz="1600" dirty="0" smtClean="0"/>
              <a:t>».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487"/>
            <a:ext cx="9144000" cy="310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5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модемов в системе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Для регистрации модема в системе нажимаем на кнопку «Добавить модем», вносим необходимую информацию и «</a:t>
            </a:r>
            <a:r>
              <a:rPr lang="ru-RU" sz="1400" dirty="0" smtClean="0">
                <a:solidFill>
                  <a:srgbClr val="FF0000"/>
                </a:solidFill>
              </a:rPr>
              <a:t>ВНИМАНИЕ</a:t>
            </a:r>
            <a:r>
              <a:rPr lang="ru-RU" sz="1400" dirty="0" smtClean="0"/>
              <a:t>» привязываем к модему созданную нами группу и созданное нами расписание. Именно здесь модемы первично включаются в группу и к ним привязывается расписание. </a:t>
            </a:r>
            <a:r>
              <a:rPr lang="ru-RU" sz="1400" dirty="0" smtClean="0">
                <a:solidFill>
                  <a:srgbClr val="FF0000"/>
                </a:solidFill>
              </a:rPr>
              <a:t>И ИМЕННО С МОМЕНТА СОХРАНЕНИЯ ЭТОЙ ФОРМЫ</a:t>
            </a:r>
            <a:r>
              <a:rPr lang="ru-RU" sz="1400" dirty="0" smtClean="0"/>
              <a:t> (если работает демон </a:t>
            </a:r>
            <a:r>
              <a:rPr lang="en-US" sz="1400" dirty="0" smtClean="0"/>
              <a:t>SMS Daemon</a:t>
            </a:r>
            <a:r>
              <a:rPr lang="ru-RU" sz="1400" dirty="0" smtClean="0"/>
              <a:t>) система начнет отправлять по расписанию </a:t>
            </a:r>
            <a:r>
              <a:rPr lang="en-US" sz="1400" dirty="0" smtClean="0"/>
              <a:t>SMS </a:t>
            </a:r>
            <a:r>
              <a:rPr lang="ru-RU" sz="1400" dirty="0" smtClean="0"/>
              <a:t>сообщения этому модему.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89374"/>
            <a:ext cx="8316416" cy="419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466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параметров модемов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/>
              <a:t>Предположим мы хотим изменить группу модема, или расписание, привязанное к модему, или симка осталась старая, а модем заменили на новый и у него сменился серийный номер, это можно сделать двойным кликом по строчке с модемом на вкладке «Список модемов». А ниже на этой же вкладке расположен отчет о последних состояниях модема (когда он включался/выключался последний раз, см. следующий слайд).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17" y="2789366"/>
            <a:ext cx="5838219" cy="387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7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состояний модема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9149199" cy="3639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40" y="1484784"/>
            <a:ext cx="848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Щелкая по заголовкам всех таблиц в системе ( в примере </a:t>
            </a:r>
            <a:r>
              <a:rPr lang="en-US" dirty="0" smtClean="0"/>
              <a:t>#, </a:t>
            </a:r>
            <a:r>
              <a:rPr lang="ru-RU" dirty="0" smtClean="0"/>
              <a:t>Дата, Текст сообщения) </a:t>
            </a:r>
          </a:p>
          <a:p>
            <a:r>
              <a:rPr lang="ru-RU" dirty="0" smtClean="0"/>
              <a:t>строки будут сортироваться в порядке возрастания/убывания.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42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Просмотр списка модемов в группе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Для просмотра списка модемов в группе достаточно зайти на вкладку «Список групп» и щелкнуть двойным щелчком по строчке с интересующей группой. Откроется информационное окно со списком модемов в группе.</a:t>
            </a:r>
            <a:endParaRPr lang="ru-RU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" y="3364285"/>
            <a:ext cx="9112001" cy="349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10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Просмотр всех </a:t>
            </a:r>
            <a:r>
              <a:rPr lang="en-US" dirty="0" smtClean="0"/>
              <a:t>SMS</a:t>
            </a:r>
            <a:r>
              <a:rPr lang="ru-RU" dirty="0" smtClean="0"/>
              <a:t> сообщений, пришедших в систему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" y="1604646"/>
            <a:ext cx="9116987" cy="525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09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взаимодействия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222129" y="2375273"/>
            <a:ext cx="1773807" cy="1773807"/>
            <a:chOff x="3454194" y="199327"/>
            <a:chExt cx="1773807" cy="1773807"/>
          </a:xfrm>
          <a:scene3d>
            <a:camera prst="orthographicFront"/>
            <a:lightRig rig="threePt" dir="t"/>
          </a:scene3d>
        </p:grpSpPr>
        <p:sp>
          <p:nvSpPr>
            <p:cNvPr id="5" name="Shape 4"/>
            <p:cNvSpPr/>
            <p:nvPr/>
          </p:nvSpPr>
          <p:spPr>
            <a:xfrm rot="20700000">
              <a:off x="3454194" y="199327"/>
              <a:ext cx="1773807" cy="1773807"/>
            </a:xfrm>
            <a:prstGeom prst="gear6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3843242" y="588375"/>
              <a:ext cx="995711" cy="9957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 smtClean="0"/>
                <a:t>Gammu-smsd</a:t>
              </a:r>
              <a:endParaRPr lang="ru-RU" sz="1900" kern="12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5" y="1734829"/>
            <a:ext cx="1745305" cy="215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Выгнутая вверх стрелка 6"/>
          <p:cNvSpPr/>
          <p:nvPr/>
        </p:nvSpPr>
        <p:spPr>
          <a:xfrm rot="10800000">
            <a:off x="1276328" y="4039085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Выгнутая вверх стрелка 9"/>
          <p:cNvSpPr/>
          <p:nvPr/>
        </p:nvSpPr>
        <p:spPr>
          <a:xfrm>
            <a:off x="1354537" y="1734829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641935" y="2338695"/>
            <a:ext cx="1810385" cy="1810385"/>
            <a:chOff x="2440193" y="1448308"/>
            <a:chExt cx="1810385" cy="1810385"/>
          </a:xfrm>
          <a:scene3d>
            <a:camera prst="orthographicFront"/>
            <a:lightRig rig="threePt" dir="t"/>
          </a:scene3d>
        </p:grpSpPr>
        <p:sp>
          <p:nvSpPr>
            <p:cNvPr id="12" name="Shape 11"/>
            <p:cNvSpPr/>
            <p:nvPr/>
          </p:nvSpPr>
          <p:spPr>
            <a:xfrm>
              <a:off x="2440193" y="1448308"/>
              <a:ext cx="1810385" cy="1810385"/>
            </a:xfrm>
            <a:prstGeom prst="gear6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hape 4"/>
            <p:cNvSpPr/>
            <p:nvPr/>
          </p:nvSpPr>
          <p:spPr>
            <a:xfrm>
              <a:off x="2895963" y="1906833"/>
              <a:ext cx="898845" cy="8933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 smtClean="0"/>
                <a:t>Sms</a:t>
              </a:r>
              <a:r>
                <a:rPr lang="en-US" sz="1900" kern="1200" dirty="0" smtClean="0"/>
                <a:t> </a:t>
              </a:r>
              <a:r>
                <a:rPr lang="ru-RU" sz="1900" kern="1200" dirty="0" smtClean="0"/>
                <a:t>Демон</a:t>
              </a:r>
              <a:endParaRPr lang="ru-RU" sz="1900" kern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79" y="2527658"/>
            <a:ext cx="686137" cy="140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Выгнутая вверх стрелка 14"/>
          <p:cNvSpPr/>
          <p:nvPr/>
        </p:nvSpPr>
        <p:spPr>
          <a:xfrm>
            <a:off x="3491880" y="1734829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Выгнутая вверх стрелка 15"/>
          <p:cNvSpPr/>
          <p:nvPr/>
        </p:nvSpPr>
        <p:spPr>
          <a:xfrm>
            <a:off x="4933590" y="1771531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Выгнутая вверх стрелка 16"/>
          <p:cNvSpPr/>
          <p:nvPr/>
        </p:nvSpPr>
        <p:spPr>
          <a:xfrm rot="10800000">
            <a:off x="3491879" y="4039085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верх стрелка 17"/>
          <p:cNvSpPr/>
          <p:nvPr/>
        </p:nvSpPr>
        <p:spPr>
          <a:xfrm rot="10800000">
            <a:off x="4933590" y="4077071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709726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Выгнутая вверх стрелка 20"/>
          <p:cNvSpPr/>
          <p:nvPr/>
        </p:nvSpPr>
        <p:spPr>
          <a:xfrm>
            <a:off x="6986304" y="1772816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3491880" y="4797152"/>
            <a:ext cx="2808312" cy="2036727"/>
            <a:chOff x="3888501" y="2036683"/>
            <a:chExt cx="2489279" cy="2489279"/>
          </a:xfrm>
          <a:scene3d>
            <a:camera prst="orthographicFront"/>
            <a:lightRig rig="threePt" dir="t"/>
          </a:scene3d>
        </p:grpSpPr>
        <p:sp>
          <p:nvSpPr>
            <p:cNvPr id="23" name="Shape 22"/>
            <p:cNvSpPr/>
            <p:nvPr/>
          </p:nvSpPr>
          <p:spPr>
            <a:xfrm>
              <a:off x="3888501" y="2036683"/>
              <a:ext cx="2489279" cy="2489279"/>
            </a:xfrm>
            <a:prstGeom prst="gear9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hape 4"/>
            <p:cNvSpPr/>
            <p:nvPr/>
          </p:nvSpPr>
          <p:spPr>
            <a:xfrm>
              <a:off x="4388957" y="2619785"/>
              <a:ext cx="1488367" cy="1279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Web-</a:t>
              </a:r>
              <a:r>
                <a:rPr lang="ru-RU" sz="1900" kern="1200" dirty="0" smtClean="0"/>
                <a:t>интерфейс пользователя</a:t>
              </a:r>
              <a:endParaRPr lang="ru-RU" sz="1900" kern="1200" dirty="0"/>
            </a:p>
          </p:txBody>
        </p:sp>
      </p:grpSp>
      <p:sp>
        <p:nvSpPr>
          <p:cNvPr id="9" name="Стрелка вправо 8"/>
          <p:cNvSpPr/>
          <p:nvPr/>
        </p:nvSpPr>
        <p:spPr>
          <a:xfrm rot="18900000">
            <a:off x="5993647" y="4321281"/>
            <a:ext cx="1985313" cy="39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8100000">
            <a:off x="6360047" y="4721526"/>
            <a:ext cx="1985313" cy="39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0800000">
            <a:off x="7236296" y="3140968"/>
            <a:ext cx="28656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9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Gammu-smsd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209468"/>
              </p:ext>
            </p:extLst>
          </p:nvPr>
        </p:nvGraphicFramePr>
        <p:xfrm>
          <a:off x="179512" y="1340768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32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Daemon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20533"/>
              </p:ext>
            </p:extLst>
          </p:nvPr>
        </p:nvGraphicFramePr>
        <p:xfrm>
          <a:off x="179512" y="1340768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36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Дополнительные указания по эксплуатации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 возможности не подключать к компьютеру внешних </a:t>
            </a:r>
            <a:r>
              <a:rPr lang="en-US" dirty="0" smtClean="0"/>
              <a:t>USB </a:t>
            </a:r>
            <a:r>
              <a:rPr lang="ru-RU" dirty="0" smtClean="0"/>
              <a:t>устройств в процессе работы системы. Если все-таки внешние устройства подключались, то необходимо проверить сохранился ли номер </a:t>
            </a:r>
            <a:r>
              <a:rPr lang="en-US" dirty="0" smtClean="0"/>
              <a:t>COM</a:t>
            </a:r>
            <a:r>
              <a:rPr lang="ru-RU" dirty="0" smtClean="0"/>
              <a:t> </a:t>
            </a:r>
            <a:r>
              <a:rPr lang="ru-RU" dirty="0" smtClean="0"/>
              <a:t>порта </a:t>
            </a:r>
            <a:r>
              <a:rPr lang="ru-RU" dirty="0" smtClean="0"/>
              <a:t>у модема. </a:t>
            </a:r>
            <a:r>
              <a:rPr lang="ru-RU" dirty="0" smtClean="0"/>
              <a:t>(совпадает ли номер </a:t>
            </a:r>
            <a:r>
              <a:rPr lang="en-US" dirty="0" smtClean="0"/>
              <a:t>COM</a:t>
            </a:r>
            <a:r>
              <a:rPr lang="ru-RU" dirty="0" smtClean="0"/>
              <a:t>-порта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Держать включенным </a:t>
            </a:r>
            <a:r>
              <a:rPr lang="en-US" dirty="0" smtClean="0"/>
              <a:t>SMS Daemon.bat</a:t>
            </a:r>
            <a:r>
              <a:rPr lang="ru-RU" dirty="0" smtClean="0"/>
              <a:t> (если закрыть приложение – отправка по расписанию перестанет работать)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8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Установочный пакет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 установочный пакет системы входят:</a:t>
            </a:r>
          </a:p>
          <a:p>
            <a:pPr marL="514350" indent="-514350">
              <a:buAutoNum type="arabicParenR"/>
            </a:pPr>
            <a:r>
              <a:rPr lang="ru-RU" dirty="0" smtClean="0"/>
              <a:t>Архив с кодами программы и демона </a:t>
            </a:r>
            <a:r>
              <a:rPr lang="en-US" dirty="0" smtClean="0"/>
              <a:t>SMS Daemon</a:t>
            </a:r>
            <a:r>
              <a:rPr lang="ru-RU" dirty="0" smtClean="0"/>
              <a:t> (</a:t>
            </a:r>
            <a:r>
              <a:rPr lang="en-US" dirty="0" err="1" smtClean="0"/>
              <a:t>symfony.rar</a:t>
            </a:r>
            <a:r>
              <a:rPr lang="ru-RU" dirty="0" smtClean="0"/>
              <a:t>).</a:t>
            </a:r>
          </a:p>
          <a:p>
            <a:pPr marL="514350" indent="-514350">
              <a:buAutoNum type="arabicParenR"/>
            </a:pPr>
            <a:r>
              <a:rPr lang="ru-RU" dirty="0" smtClean="0"/>
              <a:t>Бесплатный пакет веб-сервера </a:t>
            </a:r>
            <a:r>
              <a:rPr lang="en-US" dirty="0" smtClean="0"/>
              <a:t>PHP-Apache</a:t>
            </a:r>
            <a:r>
              <a:rPr lang="ru-RU" dirty="0" smtClean="0"/>
              <a:t>-</a:t>
            </a:r>
            <a:r>
              <a:rPr lang="en-US" dirty="0" smtClean="0"/>
              <a:t>MySQL (</a:t>
            </a:r>
            <a:r>
              <a:rPr lang="en-US" dirty="0" err="1" smtClean="0"/>
              <a:t>xampp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marL="514350" indent="-514350">
              <a:buAutoNum type="arabicParenR"/>
            </a:pPr>
            <a:r>
              <a:rPr lang="ru-RU" dirty="0" smtClean="0"/>
              <a:t>Дистрибутивы демона </a:t>
            </a:r>
            <a:r>
              <a:rPr lang="en-US" dirty="0" err="1" smtClean="0"/>
              <a:t>Gammu-smsd</a:t>
            </a:r>
            <a:r>
              <a:rPr lang="ru-RU" dirty="0" smtClean="0"/>
              <a:t> для </a:t>
            </a:r>
            <a:r>
              <a:rPr lang="en-US" dirty="0" smtClean="0"/>
              <a:t>Windows.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ru-RU" dirty="0" smtClean="0"/>
              <a:t>Дистрибутив </a:t>
            </a:r>
            <a:r>
              <a:rPr lang="en-US" dirty="0" smtClean="0"/>
              <a:t>Heidi-SQL </a:t>
            </a:r>
            <a:r>
              <a:rPr lang="ru-RU" dirty="0" smtClean="0"/>
              <a:t>для </a:t>
            </a:r>
            <a:r>
              <a:rPr lang="en-US" dirty="0" smtClean="0"/>
              <a:t>windows (</a:t>
            </a:r>
            <a:r>
              <a:rPr lang="ru-RU" dirty="0" smtClean="0"/>
              <a:t>удобный просмотр и редактирование БД в процессе эксплуатации, установка не обязательна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err="1" smtClean="0"/>
              <a:t>Git</a:t>
            </a:r>
            <a:r>
              <a:rPr lang="en-US" dirty="0" smtClean="0"/>
              <a:t>-hub</a:t>
            </a:r>
            <a:r>
              <a:rPr lang="ru-RU" dirty="0" smtClean="0"/>
              <a:t> – система контроля версии. (Установка требуется в случае когда с заказчиком согласованы дальнейшие разработки системы для автоматического обновления ПО через интернет, для текущей эксплуатации </a:t>
            </a:r>
            <a:r>
              <a:rPr lang="en-US" dirty="0" err="1" smtClean="0"/>
              <a:t>git</a:t>
            </a:r>
            <a:r>
              <a:rPr lang="en-US" dirty="0" smtClean="0"/>
              <a:t>-hub </a:t>
            </a:r>
            <a:r>
              <a:rPr lang="ru-RU" dirty="0" smtClean="0"/>
              <a:t>не обязателен к установке).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6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установки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Установить </a:t>
            </a:r>
            <a:r>
              <a:rPr lang="en-US" dirty="0" smtClean="0"/>
              <a:t>web-server </a:t>
            </a:r>
            <a:r>
              <a:rPr lang="ru-RU" dirty="0" smtClean="0"/>
              <a:t>и </a:t>
            </a:r>
            <a:r>
              <a:rPr lang="en-US" dirty="0" err="1" smtClean="0"/>
              <a:t>mysql</a:t>
            </a:r>
            <a:r>
              <a:rPr lang="ru-RU" dirty="0" smtClean="0"/>
              <a:t> сервер из пакета </a:t>
            </a:r>
            <a:r>
              <a:rPr lang="en-US" dirty="0" err="1" smtClean="0"/>
              <a:t>xampp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Установить </a:t>
            </a:r>
            <a:r>
              <a:rPr lang="en-US" dirty="0" err="1" smtClean="0"/>
              <a:t>HeidiSQL</a:t>
            </a:r>
            <a:r>
              <a:rPr lang="ru-RU" dirty="0" smtClean="0"/>
              <a:t> и проверить подключение к БД.</a:t>
            </a:r>
          </a:p>
          <a:p>
            <a:r>
              <a:rPr lang="ru-RU" dirty="0" smtClean="0"/>
              <a:t>Распаковать архив </a:t>
            </a:r>
            <a:r>
              <a:rPr lang="en-US" dirty="0" err="1" smtClean="0"/>
              <a:t>symfony.rar</a:t>
            </a:r>
            <a:r>
              <a:rPr lang="en-US" dirty="0" smtClean="0"/>
              <a:t> </a:t>
            </a:r>
            <a:r>
              <a:rPr lang="ru-RU" dirty="0" smtClean="0"/>
              <a:t>в папку </a:t>
            </a:r>
            <a:r>
              <a:rPr lang="en-US" dirty="0" err="1" smtClean="0"/>
              <a:t>xampp</a:t>
            </a:r>
            <a:r>
              <a:rPr lang="en-US" dirty="0" smtClean="0"/>
              <a:t>/</a:t>
            </a:r>
            <a:r>
              <a:rPr lang="en-US" dirty="0" err="1" smtClean="0"/>
              <a:t>htdocs</a:t>
            </a:r>
            <a:r>
              <a:rPr lang="en-US" dirty="0" smtClean="0"/>
              <a:t>/ </a:t>
            </a:r>
            <a:r>
              <a:rPr lang="ru-RU" dirty="0" smtClean="0"/>
              <a:t>(корневую директорию </a:t>
            </a:r>
            <a:r>
              <a:rPr lang="en-US" dirty="0" smtClean="0"/>
              <a:t>Web-</a:t>
            </a:r>
            <a:r>
              <a:rPr lang="ru-RU" dirty="0" smtClean="0"/>
              <a:t>сервера, чтобы путь к исходникам выглядел как</a:t>
            </a:r>
            <a:r>
              <a:rPr lang="en-US" dirty="0" smtClean="0"/>
              <a:t> </a:t>
            </a:r>
            <a:r>
              <a:rPr lang="ru-RU" dirty="0" smtClean="0"/>
              <a:t>например </a:t>
            </a:r>
            <a:r>
              <a:rPr lang="en-US" dirty="0" smtClean="0"/>
              <a:t>c:/xampp/htdocs/symfony/</a:t>
            </a:r>
            <a:r>
              <a:rPr lang="ru-RU" dirty="0" smtClean="0"/>
              <a:t>) </a:t>
            </a:r>
          </a:p>
          <a:p>
            <a:r>
              <a:rPr lang="ru-RU" dirty="0" smtClean="0"/>
              <a:t>Установить </a:t>
            </a:r>
            <a:r>
              <a:rPr lang="en-US" dirty="0" err="1" smtClean="0"/>
              <a:t>Gammu-smsd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Подключить к компьютеру </a:t>
            </a:r>
            <a:r>
              <a:rPr lang="en-US" dirty="0" smtClean="0"/>
              <a:t>3G </a:t>
            </a:r>
            <a:r>
              <a:rPr lang="ru-RU" dirty="0" smtClean="0"/>
              <a:t>модем</a:t>
            </a:r>
          </a:p>
          <a:p>
            <a:r>
              <a:rPr lang="ru-RU" dirty="0" smtClean="0"/>
              <a:t>Произвести настройку системы согласно следующим слайдам.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17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демона </a:t>
            </a:r>
            <a:r>
              <a:rPr lang="en-US" dirty="0" err="1" smtClean="0"/>
              <a:t>Gammu-smsd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Посмотреть на каком </a:t>
            </a:r>
            <a:r>
              <a:rPr lang="en-US" dirty="0" smtClean="0"/>
              <a:t>COM</a:t>
            </a:r>
            <a:r>
              <a:rPr lang="ru-RU" dirty="0" smtClean="0"/>
              <a:t> порту установлен 3</a:t>
            </a:r>
            <a:r>
              <a:rPr lang="en-US" dirty="0" smtClean="0"/>
              <a:t>G </a:t>
            </a:r>
            <a:r>
              <a:rPr lang="ru-RU" dirty="0" smtClean="0"/>
              <a:t>модем. (в примере снизу порт </a:t>
            </a:r>
            <a:r>
              <a:rPr lang="en-US" dirty="0" smtClean="0"/>
              <a:t>COM8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4005505" cy="331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12976"/>
            <a:ext cx="4032448" cy="332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172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1465</Words>
  <Application>Microsoft Office PowerPoint</Application>
  <PresentationFormat>Экран (4:3)</PresentationFormat>
  <Paragraphs>152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СУНО. Подсистема управления SMS-рассылками</vt:lpstr>
      <vt:lpstr>Общая схема работы</vt:lpstr>
      <vt:lpstr>Схема взаимодействия</vt:lpstr>
      <vt:lpstr>Gammu-smsd</vt:lpstr>
      <vt:lpstr>SMS Daemon</vt:lpstr>
      <vt:lpstr>Дополнительные указания по эксплуатации</vt:lpstr>
      <vt:lpstr>Установочный пакет системы</vt:lpstr>
      <vt:lpstr>Порядок установки системы</vt:lpstr>
      <vt:lpstr>Настройка демона Gammu-smsd</vt:lpstr>
      <vt:lpstr>Настройка демона Gammu-smsd</vt:lpstr>
      <vt:lpstr>Настройка демона Gammu-smsd</vt:lpstr>
      <vt:lpstr>Настройка демона Gammu-smsd</vt:lpstr>
      <vt:lpstr>Проверка демона Gammu-smsd</vt:lpstr>
      <vt:lpstr>Настройка symfony</vt:lpstr>
      <vt:lpstr>Настройка SMS Daemon Win</vt:lpstr>
      <vt:lpstr>Запуск демона SMS Daemon</vt:lpstr>
      <vt:lpstr>Создание БД и запуск сервера</vt:lpstr>
      <vt:lpstr>Порядок работы с пользовательским интерфейсом</vt:lpstr>
      <vt:lpstr>Порядок работы с пользовательским интерфейсом / Создание группы</vt:lpstr>
      <vt:lpstr>Порядок работы с пользовательским интерфейсом / Создание расписания</vt:lpstr>
      <vt:lpstr>Порядок работы с пользовательским интерфейсом / Создание расписания</vt:lpstr>
      <vt:lpstr>Регистрация модемов в системе</vt:lpstr>
      <vt:lpstr>Регистрация модемов в системе</vt:lpstr>
      <vt:lpstr>Изменение параметров модемов</vt:lpstr>
      <vt:lpstr>История состояний модема</vt:lpstr>
      <vt:lpstr>Просмотр списка модемов в группе</vt:lpstr>
      <vt:lpstr>Просмотр всех SMS сообщений, пришедших в систему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СУНО. Подсистема управления SMS-рассылками</dc:title>
  <dc:creator>Артем Белов</dc:creator>
  <cp:lastModifiedBy>Артем Белов</cp:lastModifiedBy>
  <cp:revision>37</cp:revision>
  <cp:lastPrinted>2014-09-01T06:37:08Z</cp:lastPrinted>
  <dcterms:created xsi:type="dcterms:W3CDTF">2014-08-18T05:23:03Z</dcterms:created>
  <dcterms:modified xsi:type="dcterms:W3CDTF">2014-09-01T07:04:46Z</dcterms:modified>
</cp:coreProperties>
</file>