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1430-5175-49F5-924D-D4D08219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B00BA-D724-44F2-9473-36189F78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0AE8-D8D8-4ACD-B591-67B02C33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7EC-2ACA-472B-A313-B0F19D61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4103-97DC-4267-AB85-9BF9F39A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3B3-5AAA-40D2-B91A-2B3CB8FC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FA58-F987-44EC-8567-227844BC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8DD0-28D8-406E-A49B-0F222D62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72BA-6630-4EC4-9D78-10026883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716-673F-4FE1-8B16-612F77F5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76240-5836-4746-92EA-5F314286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3DB7-5267-4418-8A98-40659B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3FDE-68D8-4CCF-A36E-E86AACD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3EC8-701C-45DE-946F-1CFC630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8BBC-9B1A-45F9-B06E-8BE106FE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F5AD-8455-4C46-9691-29E693BC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7FF6-3EAC-4559-A98F-102EBC68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8D71-302E-4F89-8432-59343AD3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E3-A424-4E5A-908C-7BBBF31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A2A5-034F-43B2-B0FF-B420022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C990-B398-4C36-86BA-698906A4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FC923-1044-48F7-9C95-58DA3733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3F32-0226-4668-B999-291AFC4E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D402-05B3-4CA0-9C0F-0D18A7E1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D24E-A3F3-4C8E-A3A2-E96651E0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2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176E-D09E-4E30-9B3E-61812040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AB36-4689-4D38-851C-4A3D536B0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8CC49-59A3-4743-B948-27120C4D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7833-1281-4F6F-BCCA-3D270A6D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BFC3-68AB-4714-9735-6E8BF59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7467-11F5-43FC-8AFE-47C378D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5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E42-4060-4782-9B9D-8BD51011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2A1C-C4E7-43F6-909E-8CDC17AF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5822-E027-4F51-B013-ACF782C50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B8FF3-D078-43AF-AE46-0292C47D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59E36-967B-4190-89F5-3D2FDF7E9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F5587-1005-4CB5-8E63-876ABE9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C174-F147-4AB1-A05A-81F7562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B5C1D-0482-4126-9CDC-FBA1424D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533C-AB83-4A51-9A5A-CD1B0482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87E62-2525-4ABE-A930-21D228CD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831AF-D6D7-4F6B-B747-1831C4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C1B9-721E-43C0-8245-5911902C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7203F-996F-4C08-89F8-589959FC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DF47A-79C0-4954-AB72-7D7B52A3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9FF-D2BE-4EEC-BAE9-9D5E4937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7A46-6602-4D0C-A6E1-8EE227EB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176D-68C7-413F-A0C7-0AC20E84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BD16-1C99-469D-88A0-6AB2936F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93E00-B85B-45AE-A7AA-14733AD9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F678-4D5B-4300-8CD2-25FEDEB5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2CA4-A031-4977-BD67-B41EF95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80A-2CCB-427A-B53E-A6BD60A4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3795-5B37-47EE-8090-0F13DA7B2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FA63D-9D86-41DC-AB24-5182C49B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97A6-E298-4E73-AA7E-D6D99A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B526-F45C-4217-8DCA-F75D6762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DBF7-3FA4-44FA-A714-150DA1DE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1CA46-833C-4B1C-8DA0-6F778E2D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7E3C-1B9A-4E48-83BE-8CCF769A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EAF7-A3DD-4435-BCA8-BF5A4AC9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96AB-1CEE-41E6-9A81-E009285CEA4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D59A-6744-4E48-9042-8988D575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DD51-437F-447D-A345-84B70DB4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016A-F5CE-4571-912A-6973C0BC4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3BAC-E050-422A-ABB7-166602FE6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西安交通大学硕士研究生中期答辩进展答辩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79D9E-93AB-44F8-B3D2-0F6B41F14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姓名：李富荣</a:t>
            </a:r>
            <a:endParaRPr lang="en-US" altLang="zh-CN" dirty="0"/>
          </a:p>
          <a:p>
            <a:r>
              <a:rPr lang="zh-CN" altLang="en-US" dirty="0"/>
              <a:t>导师：金莉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2909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A2B1-7E57-4057-AD17-DD31132F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5F2C-C261-43C7-B433-18372F14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618696"/>
            <a:ext cx="6011053" cy="56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A2B1-7E57-4057-AD17-DD31132F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A2B1-7E57-4057-AD17-DD31132F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A2B1-7E57-4057-AD17-DD31132F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1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956A-741F-4D59-9306-AF120CF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工作小结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A2B1-7E57-4057-AD17-DD31132F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面临的问题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7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西安交通大学硕士研究生中期答辩进展答辩</vt:lpstr>
      <vt:lpstr>目录</vt:lpstr>
      <vt:lpstr>研究背景1</vt:lpstr>
      <vt:lpstr>研究背景2</vt:lpstr>
      <vt:lpstr>数据预处理</vt:lpstr>
      <vt:lpstr>模型训练</vt:lpstr>
      <vt:lpstr>工作小结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西安交通大学硕士研究生中期答辩进展答辩</dc:title>
  <dc:creator>Darkray Nirvazure</dc:creator>
  <cp:lastModifiedBy>Darkray Nirvazure</cp:lastModifiedBy>
  <cp:revision>6</cp:revision>
  <dcterms:created xsi:type="dcterms:W3CDTF">2019-07-01T07:15:06Z</dcterms:created>
  <dcterms:modified xsi:type="dcterms:W3CDTF">2019-07-02T03:21:50Z</dcterms:modified>
</cp:coreProperties>
</file>