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60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D0A9FA-2988-4F5F-9427-F2D0BAD5C96E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A1A2527-AEFA-4295-B331-C3FCB30CE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5984" y="2214554"/>
            <a:ext cx="4972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ESFP PROJECT</a:t>
            </a:r>
            <a:endParaRPr lang="en-US" sz="5400" b="1" cap="none" spc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3240" y="4071942"/>
            <a:ext cx="32102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2800" b="1" u="sng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BY NIRVED SHAH</a:t>
            </a:r>
            <a:endParaRPr lang="en-US" sz="2800" b="1" u="sng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6789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02834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//This is a Windows-specific command, which tells the OS to run the pause</a:t>
            </a:r>
          </a:p>
          <a:p>
            <a:pPr fontAlgn="base"/>
            <a:r>
              <a:rPr lang="en-US"/>
              <a:t>// program. This program waits to be terminated, and halts the execution of the parent C++ program. </a:t>
            </a:r>
          </a:p>
          <a:p>
            <a:pPr fontAlgn="base"/>
            <a:r>
              <a:rPr lang="en-US"/>
              <a:t>          return 0;</a:t>
            </a:r>
          </a:p>
          <a:p>
            <a:pPr fontAlgn="base"/>
            <a:r>
              <a:rPr lang="en-US"/>
              <a:t>       }</a:t>
            </a:r>
          </a:p>
          <a:p>
            <a:pPr fontAlgn="base"/>
            <a:r>
              <a:rPr lang="en-US"/>
              <a:t>       else //if success then return 1 or proceed further</a:t>
            </a:r>
          </a:p>
          <a:p>
            <a:pPr fontAlgn="base"/>
            <a:r>
              <a:rPr lang="en-US"/>
              <a:t>       {</a:t>
            </a:r>
          </a:p>
          <a:p>
            <a:pPr fontAlgn="base"/>
            <a:r>
              <a:rPr lang="en-US"/>
              <a:t>           cout&lt;&lt;"Successfully Logged in"&lt;&lt;endl;</a:t>
            </a:r>
          </a:p>
          <a:p>
            <a:pPr fontAlgn="base"/>
            <a:r>
              <a:rPr lang="en-US"/>
              <a:t>           system("pause");</a:t>
            </a:r>
          </a:p>
          <a:p>
            <a:pPr fontAlgn="base"/>
            <a:r>
              <a:rPr lang="en-US"/>
              <a:t>           return 1;</a:t>
            </a:r>
          </a:p>
          <a:p>
            <a:pPr fontAlgn="base"/>
            <a:r>
              <a:rPr lang="en-US"/>
              <a:t>       }</a:t>
            </a:r>
          </a:p>
          <a:p>
            <a:pPr fontAlgn="base"/>
            <a:r>
              <a:rPr lang="en-US"/>
              <a:t>    }</a:t>
            </a:r>
          </a:p>
          <a:p>
            <a:pPr fontAlgn="base"/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00108"/>
            <a:ext cx="5214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mtClean="0">
                <a:solidFill>
                  <a:srgbClr val="FF0000"/>
                </a:solidFill>
              </a:rPr>
              <a:t>CODE EXPLATION:</a:t>
            </a:r>
            <a:r>
              <a:rPr lang="en-US"/>
              <a:t>First of all we add the </a:t>
            </a:r>
            <a:r>
              <a:rPr lang="en-US" smtClean="0"/>
              <a:t>header files </a:t>
            </a:r>
            <a:r>
              <a:rPr lang="en-US"/>
              <a:t>for file handling and for strings .</a:t>
            </a:r>
          </a:p>
          <a:p>
            <a:pPr fontAlgn="base"/>
            <a:r>
              <a:rPr lang="en-US"/>
              <a:t>Boolean means either the value is true or false . </a:t>
            </a:r>
          </a:p>
          <a:p>
            <a:pPr fontAlgn="base"/>
            <a:r>
              <a:rPr lang="en-US"/>
              <a:t>Then we declare a Boolean functions to check that if the user register first or not ,or the user is valid or not . </a:t>
            </a:r>
          </a:p>
          <a:p>
            <a:pPr fontAlgn="base"/>
            <a:r>
              <a:rPr lang="en-US"/>
              <a:t>Then we declare some string variables for taking the username and password and compare this with our file to check is the username and password is correct or not .</a:t>
            </a:r>
          </a:p>
          <a:p>
            <a:pPr fontAlgn="base"/>
            <a:r>
              <a:rPr lang="en-US"/>
              <a:t>Then we use ifstream for reading the files from our files to compare the username and password and we use getline function to read the full strings from file.</a:t>
            </a:r>
          </a:p>
          <a:p>
            <a:pPr fontAlgn="base"/>
            <a:r>
              <a:rPr lang="en-US"/>
              <a:t>Next  our main function is starts from here , if you want to add some colours to your output screen use this line (system ("colour 3f");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232" y="714356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400" smtClean="0"/>
              <a:t>Then we give option to user that he/she want to register or want to log in ,if he wants to to register we will ask user to enter user name and password to register and we open a file using open() function and we write there there the username and password and close the file  and return to main().</a:t>
            </a:r>
          </a:p>
          <a:p>
            <a:pPr fontAlgn="base"/>
            <a:r>
              <a:rPr lang="en-US" sz="2400" smtClean="0"/>
              <a:t>If the user want to login we call the function login which we have already define and for better clarifications we use comments in our program must read.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673" y="2967335"/>
            <a:ext cx="4487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</a:t>
            </a:r>
            <a:endParaRPr lang="en-US" sz="5400" b="1" cap="none" spc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0826" y="5715016"/>
            <a:ext cx="23735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3200" b="1" u="sng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BY NIRVED</a:t>
            </a:r>
            <a:endParaRPr lang="en-US" sz="3200" b="1" u="sng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1285860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smtClean="0">
                <a:solidFill>
                  <a:srgbClr val="FF0000"/>
                </a:solidFill>
              </a:rPr>
              <a:t>PROJECT  TITLE: LOGIN AND REGISTRATION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001" y="1964353"/>
            <a:ext cx="84719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n-IN" sz="2400" smtClean="0">
                <a:solidFill>
                  <a:srgbClr val="FF0000"/>
                </a:solidFill>
              </a:rPr>
              <a:t>DEFINATION:</a:t>
            </a:r>
            <a:r>
              <a:rPr lang="en-US" sz="2400" smtClean="0"/>
              <a:t>First </a:t>
            </a:r>
            <a:r>
              <a:rPr lang="en-US" sz="2400"/>
              <a:t>we will give two options for user 1st </a:t>
            </a:r>
            <a:r>
              <a:rPr lang="en-US" sz="2400" smtClean="0"/>
              <a:t>one</a:t>
            </a:r>
          </a:p>
          <a:p>
            <a:pPr fontAlgn="base"/>
            <a:r>
              <a:rPr lang="en-US" sz="2400" smtClean="0"/>
              <a:t> </a:t>
            </a:r>
            <a:r>
              <a:rPr lang="en-US" sz="2400"/>
              <a:t>is are you want to register or want to login </a:t>
            </a:r>
            <a:r>
              <a:rPr lang="en-US" sz="2400" smtClean="0"/>
              <a:t>then </a:t>
            </a:r>
            <a:r>
              <a:rPr lang="en-US" sz="2400"/>
              <a:t>if he wants to </a:t>
            </a:r>
            <a:endParaRPr lang="en-US" sz="2400" smtClean="0"/>
          </a:p>
          <a:p>
            <a:pPr fontAlgn="base"/>
            <a:r>
              <a:rPr lang="en-US" sz="2400" smtClean="0"/>
              <a:t>register </a:t>
            </a:r>
            <a:r>
              <a:rPr lang="en-US" sz="2400"/>
              <a:t>then we ask to enter the </a:t>
            </a:r>
            <a:r>
              <a:rPr lang="en-US" sz="2400" smtClean="0"/>
              <a:t>username </a:t>
            </a:r>
            <a:r>
              <a:rPr lang="en-US" sz="2400"/>
              <a:t>and </a:t>
            </a:r>
            <a:r>
              <a:rPr lang="en-US" sz="2400" smtClean="0"/>
              <a:t>password </a:t>
            </a:r>
            <a:r>
              <a:rPr lang="en-US" sz="2400"/>
              <a:t>and </a:t>
            </a:r>
            <a:endParaRPr lang="en-US" sz="2400" smtClean="0"/>
          </a:p>
          <a:p>
            <a:pPr fontAlgn="base"/>
            <a:r>
              <a:rPr lang="en-US" sz="2400" smtClean="0"/>
              <a:t>we </a:t>
            </a:r>
            <a:r>
              <a:rPr lang="en-US" sz="2400"/>
              <a:t>store this into a file .</a:t>
            </a:r>
          </a:p>
          <a:p>
            <a:pPr fontAlgn="base"/>
            <a:r>
              <a:rPr lang="en-US" sz="2400"/>
              <a:t>then if the user want to login , we ask to user please enter </a:t>
            </a:r>
            <a:r>
              <a:rPr lang="en-US" sz="2400" smtClean="0"/>
              <a:t>the</a:t>
            </a:r>
          </a:p>
          <a:p>
            <a:pPr fontAlgn="base"/>
            <a:r>
              <a:rPr lang="en-US" sz="2400" smtClean="0"/>
              <a:t> </a:t>
            </a:r>
            <a:r>
              <a:rPr lang="en-US" sz="2400"/>
              <a:t>username and password then we will check the username and </a:t>
            </a:r>
            <a:endParaRPr lang="en-US" sz="2400" smtClean="0"/>
          </a:p>
          <a:p>
            <a:pPr fontAlgn="base"/>
            <a:r>
              <a:rPr lang="en-US" sz="2400" smtClean="0"/>
              <a:t>password </a:t>
            </a:r>
            <a:r>
              <a:rPr lang="en-US" sz="2400"/>
              <a:t>that user enter is present in our file if not we print </a:t>
            </a:r>
            <a:r>
              <a:rPr lang="en-US" sz="2400" smtClean="0"/>
              <a:t>a</a:t>
            </a:r>
          </a:p>
          <a:p>
            <a:pPr fontAlgn="base"/>
            <a:r>
              <a:rPr lang="en-US" sz="2400" smtClean="0"/>
              <a:t> </a:t>
            </a:r>
            <a:r>
              <a:rPr lang="en-US" sz="2400"/>
              <a:t>message </a:t>
            </a:r>
            <a:r>
              <a:rPr lang="en-US" sz="2400" smtClean="0"/>
              <a:t>that </a:t>
            </a:r>
            <a:r>
              <a:rPr lang="en-US" sz="2400"/>
              <a:t>"Invalid username and </a:t>
            </a:r>
            <a:r>
              <a:rPr lang="en-US" sz="2400" smtClean="0"/>
              <a:t>password“ </a:t>
            </a:r>
            <a:r>
              <a:rPr lang="en-US" sz="2400"/>
              <a:t>,if present </a:t>
            </a:r>
            <a:endParaRPr lang="en-US" sz="2400" smtClean="0"/>
          </a:p>
          <a:p>
            <a:pPr fontAlgn="base"/>
            <a:r>
              <a:rPr lang="en-US" sz="2400" smtClean="0"/>
              <a:t>then </a:t>
            </a:r>
            <a:r>
              <a:rPr lang="en-US" sz="2400"/>
              <a:t>we print a message that "successfully login".</a:t>
            </a:r>
          </a:p>
          <a:p>
            <a:pPr fontAlgn="base"/>
            <a:r>
              <a:rPr lang="en-US" sz="2400"/>
              <a:t>This is the overall logic about this project see the source </a:t>
            </a:r>
            <a:r>
              <a:rPr lang="en-US" sz="2400" smtClean="0"/>
              <a:t>code</a:t>
            </a:r>
          </a:p>
          <a:p>
            <a:pPr fontAlgn="base"/>
            <a:r>
              <a:rPr lang="en-US" sz="2400" smtClean="0"/>
              <a:t> </a:t>
            </a:r>
            <a:r>
              <a:rPr lang="en-US" sz="2400"/>
              <a:t>you will clarify more.</a:t>
            </a:r>
          </a:p>
          <a:p>
            <a:r>
              <a:rPr lang="en-US" sz="2400" smtClean="0"/>
              <a:t/>
            </a:r>
            <a:br>
              <a:rPr lang="en-US" sz="2400" smtClean="0"/>
            </a:b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1142984"/>
            <a:ext cx="5000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400" b="1" u="sng" smtClean="0">
                <a:solidFill>
                  <a:srgbClr val="FF0000"/>
                </a:solidFill>
              </a:rPr>
              <a:t>Basic </a:t>
            </a:r>
            <a:r>
              <a:rPr lang="en-US" sz="2400" b="1" u="sng">
                <a:solidFill>
                  <a:srgbClr val="FF0000"/>
                </a:solidFill>
              </a:rPr>
              <a:t>knowledge for </a:t>
            </a:r>
            <a:r>
              <a:rPr lang="en-US" sz="2400" b="1" u="sng" smtClean="0">
                <a:solidFill>
                  <a:srgbClr val="FF0000"/>
                </a:solidFill>
              </a:rPr>
              <a:t>this project</a:t>
            </a:r>
            <a:endParaRPr lang="en-US" sz="2400" b="1">
              <a:solidFill>
                <a:srgbClr val="FF0000"/>
              </a:solidFill>
            </a:endParaRPr>
          </a:p>
          <a:p>
            <a:pPr fontAlgn="base"/>
            <a:r>
              <a:rPr lang="en-US" sz="2400" u="sng"/>
              <a:t/>
            </a:r>
            <a:br>
              <a:rPr lang="en-US" sz="2400" u="sng"/>
            </a:br>
            <a:endParaRPr lang="en-US" sz="2400"/>
          </a:p>
          <a:p>
            <a:pPr fontAlgn="base"/>
            <a:r>
              <a:rPr lang="en-US" sz="2400" b="1"/>
              <a:t>File handling in c++</a:t>
            </a:r>
            <a:endParaRPr lang="en-US" sz="2400"/>
          </a:p>
          <a:p>
            <a:pPr fontAlgn="base"/>
            <a:r>
              <a:rPr lang="en-US" sz="2400" b="1"/>
              <a:t>Functions in c++</a:t>
            </a:r>
            <a:endParaRPr lang="en-US" sz="2400"/>
          </a:p>
          <a:p>
            <a:pPr fontAlgn="base"/>
            <a:r>
              <a:rPr lang="en-US" sz="2400" b="1"/>
              <a:t>If  else-if conditional statement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74345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u="sng">
                <a:solidFill>
                  <a:srgbClr val="FF0000"/>
                </a:solidFill>
              </a:rPr>
              <a:t>Source code</a:t>
            </a:r>
            <a:endParaRPr lang="en-US" b="1">
              <a:solidFill>
                <a:srgbClr val="FF0000"/>
              </a:solidFill>
            </a:endParaRPr>
          </a:p>
          <a:p>
            <a:pPr fontAlgn="base"/>
            <a:r>
              <a:rPr lang="en-US" u="sng" strike="noStrike" smtClean="0"/>
              <a:t/>
            </a:r>
            <a:br>
              <a:rPr lang="en-US" u="sng" strike="noStrike" smtClean="0"/>
            </a:br>
            <a:endParaRPr lang="en-US" u="none" strike="noStrike" smtClean="0"/>
          </a:p>
          <a:p>
            <a:pPr fontAlgn="base"/>
            <a:r>
              <a:rPr lang="en-US"/>
              <a:t>#include &lt;iostream&gt;</a:t>
            </a:r>
          </a:p>
          <a:p>
            <a:pPr fontAlgn="base"/>
            <a:r>
              <a:rPr lang="en-US"/>
              <a:t>#include &lt;fstream&gt; //because here we are going to use file handling</a:t>
            </a:r>
          </a:p>
          <a:p>
            <a:pPr fontAlgn="base"/>
            <a:r>
              <a:rPr lang="en-US"/>
              <a:t>#include &lt;cstring&gt;</a:t>
            </a:r>
          </a:p>
          <a:p>
            <a:pPr fontAlgn="base"/>
            <a:r>
              <a:rPr lang="en-US"/>
              <a:t>using namespace std;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//this below is for verifying are you create an account or not</a:t>
            </a:r>
          </a:p>
          <a:p>
            <a:pPr fontAlgn="base"/>
            <a:r>
              <a:rPr lang="en-US"/>
              <a:t>//so here we use bool value that always returns true or false</a:t>
            </a:r>
          </a:p>
          <a:p>
            <a:pPr fontAlgn="base"/>
            <a:r>
              <a:rPr lang="en-US"/>
              <a:t>//if you have account this means true and else false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//verify logged in or not</a:t>
            </a:r>
          </a:p>
          <a:p>
            <a:r>
              <a:rPr lang="en-US" u="none" strike="noStrike" smtClean="0"/>
              <a:t/>
            </a:r>
            <a:br>
              <a:rPr lang="en-US" u="none" strike="noStrike" smtClean="0"/>
            </a:b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bool IsloggedIn()</a:t>
            </a:r>
          </a:p>
          <a:p>
            <a:pPr fontAlgn="base"/>
            <a:r>
              <a:rPr lang="en-US"/>
              <a:t>{</a:t>
            </a:r>
          </a:p>
          <a:p>
            <a:pPr fontAlgn="base"/>
            <a:r>
              <a:rPr lang="en-US"/>
              <a:t>    string username, password, un, pw; //last two are comparison string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cout &lt;&lt; "Enter username :";</a:t>
            </a:r>
          </a:p>
          <a:p>
            <a:pPr fontAlgn="base"/>
            <a:r>
              <a:rPr lang="en-US"/>
              <a:t>    cin &gt;&gt; username;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cout &lt;&lt; "Enter password :";</a:t>
            </a:r>
          </a:p>
          <a:p>
            <a:pPr fontAlgn="base"/>
            <a:r>
              <a:rPr lang="en-US"/>
              <a:t>    cin &gt;&gt; password;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//for reading file that you have account or not</a:t>
            </a:r>
          </a:p>
          <a:p>
            <a:pPr fontAlgn="base"/>
            <a:r>
              <a:rPr lang="en-US"/>
              <a:t>    //if stream for reading the file</a:t>
            </a:r>
          </a:p>
          <a:p>
            <a:pPr fontAlgn="base"/>
            <a:r>
              <a:rPr lang="en-US"/>
              <a:t>    //read is variable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4546" y="214290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ifstream read("</a:t>
            </a:r>
            <a:r>
              <a:rPr lang="en-US" smtClean="0"/>
              <a:t>data.txt</a:t>
            </a:r>
            <a:r>
              <a:rPr lang="en-US"/>
              <a:t>"); //here data.txt where our data will save for us </a:t>
            </a:r>
          </a:p>
          <a:p>
            <a:pPr fontAlgn="base"/>
            <a:r>
              <a:rPr lang="en-US"/>
              <a:t>    //the file name is written in double cout in file handling</a:t>
            </a:r>
          </a:p>
          <a:p>
            <a:pPr fontAlgn="base"/>
            <a:r>
              <a:rPr lang="en-US"/>
              <a:t>    getline(read, un); //for reading the user name is that user valid</a:t>
            </a:r>
          </a:p>
          <a:p>
            <a:pPr fontAlgn="base"/>
            <a:r>
              <a:rPr lang="en-US"/>
              <a:t>    getline(read, pw); //reading the password correct or not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//comparison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if (un == username &amp;&amp; pw == password)</a:t>
            </a:r>
          </a:p>
          <a:p>
            <a:pPr fontAlgn="base"/>
            <a:r>
              <a:rPr lang="en-US"/>
              <a:t>    {</a:t>
            </a:r>
          </a:p>
          <a:p>
            <a:pPr fontAlgn="base"/>
            <a:r>
              <a:rPr lang="en-US"/>
              <a:t>        return true;   //that the user is valid and can log in</a:t>
            </a:r>
          </a:p>
          <a:p>
            <a:pPr fontAlgn="base"/>
            <a:r>
              <a:rPr lang="en-US"/>
              <a:t>    }</a:t>
            </a:r>
          </a:p>
          <a:p>
            <a:pPr fontAlgn="base"/>
            <a:r>
              <a:rPr lang="en-US"/>
              <a:t>    else</a:t>
            </a:r>
          </a:p>
          <a:p>
            <a:pPr fontAlgn="base"/>
            <a:r>
              <a:rPr lang="en-US"/>
              <a:t>    {</a:t>
            </a:r>
          </a:p>
          <a:p>
            <a:pPr fontAlgn="base"/>
            <a:r>
              <a:rPr lang="en-US"/>
              <a:t>        return false;</a:t>
            </a:r>
          </a:p>
          <a:p>
            <a:pPr fontAlgn="base"/>
            <a:r>
              <a:rPr lang="en-US"/>
              <a:t>    }</a:t>
            </a:r>
          </a:p>
          <a:p>
            <a:pPr fontAlgn="base"/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int main()</a:t>
            </a:r>
          </a:p>
          <a:p>
            <a:pPr fontAlgn="base"/>
            <a:r>
              <a:rPr lang="en-US"/>
              <a:t>{</a:t>
            </a:r>
          </a:p>
          <a:p>
            <a:pPr fontAlgn="base"/>
            <a:r>
              <a:rPr lang="en-US"/>
              <a:t>   // system("colour 3f"); for colour output in console</a:t>
            </a:r>
          </a:p>
          <a:p>
            <a:pPr fontAlgn="base"/>
            <a:r>
              <a:rPr lang="en-US"/>
              <a:t>    int choice;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cout &lt;&lt; "1 : Register \n2 :Login\nYour choice :";</a:t>
            </a:r>
          </a:p>
          <a:p>
            <a:pPr fontAlgn="base"/>
            <a:r>
              <a:rPr lang="en-US"/>
              <a:t>    cin &gt;&gt; choice;</a:t>
            </a:r>
          </a:p>
          <a:p>
            <a:pPr fontAlgn="base"/>
            <a:r>
              <a:rPr lang="en-US"/>
              <a:t>    if (choice == 1)</a:t>
            </a:r>
          </a:p>
          <a:p>
            <a:pPr fontAlgn="base"/>
            <a:r>
              <a:rPr lang="en-US"/>
              <a:t>    {</a:t>
            </a:r>
          </a:p>
          <a:p>
            <a:pPr fontAlgn="base"/>
            <a:r>
              <a:rPr lang="en-US"/>
              <a:t>        string username, password;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    cout &lt;&lt; "select a username :";</a:t>
            </a:r>
          </a:p>
          <a:p>
            <a:pPr fontAlgn="base"/>
            <a:r>
              <a:rPr lang="en-US"/>
              <a:t>        cin &gt;&gt; username;</a:t>
            </a:r>
          </a:p>
          <a:p>
            <a:pPr fontAlgn="base"/>
            <a:r>
              <a:rPr lang="en-US"/>
              <a:t>        cout &lt;&lt; "select a password :";</a:t>
            </a:r>
          </a:p>
          <a:p>
            <a:pPr fontAlgn="base"/>
            <a:r>
              <a:rPr lang="en-US"/>
              <a:t>        cin &gt;&gt; password;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7513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 ofstream file;</a:t>
            </a:r>
          </a:p>
          <a:p>
            <a:pPr fontAlgn="base"/>
            <a:r>
              <a:rPr lang="en-US"/>
              <a:t>        //open file help of open function</a:t>
            </a:r>
          </a:p>
          <a:p>
            <a:pPr fontAlgn="base"/>
            <a:r>
              <a:rPr lang="en-US"/>
              <a:t>        file.open("</a:t>
            </a:r>
            <a:r>
              <a:rPr lang="en-US" smtClean="0"/>
              <a:t>data.txt</a:t>
            </a:r>
            <a:r>
              <a:rPr lang="en-US"/>
              <a:t>");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//rewrite in the file</a:t>
            </a:r>
          </a:p>
          <a:p>
            <a:pPr fontAlgn="base"/>
            <a:r>
              <a:rPr lang="en-US"/>
              <a:t>        file</a:t>
            </a:r>
            <a:r>
              <a:rPr lang="en-US" smtClean="0"/>
              <a:t>&lt;&lt;username;&lt;&lt;endl;</a:t>
            </a:r>
          </a:p>
          <a:p>
            <a:pPr fontAlgn="base"/>
            <a:r>
              <a:rPr lang="en-IN" smtClean="0"/>
              <a:t> </a:t>
            </a:r>
            <a:r>
              <a:rPr lang="en-IN" smtClean="0"/>
              <a:t>       file&lt;&lt;password:&lt;&lt;endl;</a:t>
            </a:r>
            <a:endParaRPr lang="en-US" smtClean="0"/>
          </a:p>
          <a:p>
            <a:pPr fontAlgn="base"/>
            <a:r>
              <a:rPr lang="en-US" smtClean="0"/>
              <a:t>  </a:t>
            </a:r>
            <a:r>
              <a:rPr lang="en-US"/>
              <a:t>//the data is registered into our file</a:t>
            </a:r>
          </a:p>
          <a:p>
            <a:pPr fontAlgn="base"/>
            <a:r>
              <a:rPr lang="en-US"/>
              <a:t>        file.close();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//return here main because then again we going to logged in</a:t>
            </a:r>
          </a:p>
          <a:p>
            <a:pPr fontAlgn="base"/>
            <a:r>
              <a:rPr lang="en-US"/>
              <a:t>    //then we go ahead and register another one so:</a:t>
            </a:r>
          </a:p>
          <a:p>
            <a:pPr fontAlgn="base"/>
            <a:r>
              <a:rPr lang="en-US"/>
              <a:t>    main();</a:t>
            </a:r>
          </a:p>
          <a:p>
            <a:pPr fontAlgn="base"/>
            <a:r>
              <a:rPr lang="en-US"/>
              <a:t>   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/>
              <a:t>//if user have already account and want to log in then</a:t>
            </a:r>
          </a:p>
          <a:p>
            <a:pPr fontAlgn="base"/>
            <a:r>
              <a:rPr lang="en-US"/>
              <a:t>    else if(choice==2)</a:t>
            </a:r>
          </a:p>
          <a:p>
            <a:pPr fontAlgn="base"/>
            <a:r>
              <a:rPr lang="en-US"/>
              <a:t>    {</a:t>
            </a:r>
          </a:p>
          <a:p>
            <a:pPr fontAlgn="base"/>
            <a:r>
              <a:rPr lang="en-US"/>
              <a:t>        //create a variable status and assign into islogged in function </a:t>
            </a:r>
          </a:p>
          <a:p>
            <a:pPr fontAlgn="base"/>
            <a:r>
              <a:rPr lang="en-US"/>
              <a:t>        //and it proceed it from there</a:t>
            </a:r>
          </a:p>
          <a:p>
            <a:pPr fontAlgn="base"/>
            <a:r>
              <a:rPr lang="en-US"/>
              <a:t>       bool status =IsloggedIn();</a:t>
            </a:r>
          </a:p>
          <a:p>
            <a:pPr fontAlgn="base"/>
            <a:r>
              <a:rPr lang="en-US"/>
              <a:t/>
            </a:r>
            <a:br>
              <a:rPr lang="en-US"/>
            </a:br>
            <a:endParaRPr lang="en-US"/>
          </a:p>
          <a:p>
            <a:pPr fontAlgn="base"/>
            <a:r>
              <a:rPr lang="en-US"/>
              <a:t>       if(!status) //if login goes wrong user name and password is incorrect</a:t>
            </a:r>
          </a:p>
          <a:p>
            <a:pPr fontAlgn="base"/>
            <a:r>
              <a:rPr lang="en-US"/>
              <a:t>       {</a:t>
            </a:r>
          </a:p>
          <a:p>
            <a:pPr fontAlgn="base"/>
            <a:r>
              <a:rPr lang="en-US"/>
              <a:t>          cout&lt;&lt;"Invalid user name password :"&lt;&lt;endl;</a:t>
            </a:r>
          </a:p>
          <a:p>
            <a:pPr fontAlgn="base"/>
            <a:r>
              <a:rPr lang="en-US"/>
              <a:t>          system("PAUSE");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96</TotalTime>
  <Words>192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2022-07-06T02:26:39Z</dcterms:created>
  <dcterms:modified xsi:type="dcterms:W3CDTF">2022-07-06T04:52:51Z</dcterms:modified>
</cp:coreProperties>
</file>