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2"/>
  </p:notesMasterIdLst>
  <p:sldIdLst>
    <p:sldId id="256" r:id="rId2"/>
    <p:sldId id="328" r:id="rId3"/>
    <p:sldId id="290" r:id="rId4"/>
    <p:sldId id="329" r:id="rId5"/>
    <p:sldId id="33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18" r:id="rId19"/>
    <p:sldId id="326" r:id="rId20"/>
    <p:sldId id="276" r:id="rId21"/>
  </p:sldIdLst>
  <p:sldSz cx="9144000" cy="5143500" type="screen16x9"/>
  <p:notesSz cx="6858000" cy="9144000"/>
  <p:embeddedFontLst>
    <p:embeddedFont>
      <p:font typeface="Exo" panose="020B0604020202020204" charset="0"/>
      <p:regular r:id="rId23"/>
      <p:bold r:id="rId24"/>
      <p:italic r:id="rId25"/>
      <p:boldItalic r:id="rId26"/>
    </p:embeddedFont>
    <p:embeddedFont>
      <p:font typeface="PT Sans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81DBEF-AC07-4E14-9F96-A0F17D7334B8}">
  <a:tblStyle styleId="{4281DBEF-AC07-4E14-9F96-A0F17D7334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6" name="Google Shape;26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7" name="Google Shape;26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7001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6551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13200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37945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049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76197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0348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5762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2" name="Google Shape;4532;gedfa3e31c0_2_217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3" name="Google Shape;4533;gedfa3e31c0_2_217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606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" name="Google Shape;3696;gedfa3e31c0_2_192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7" name="Google Shape;3697;gedfa3e31c0_2_192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598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9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2069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415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98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9295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5" name="Google Shape;4465;gedfa3e31c0_2_21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6" name="Google Shape;4466;gedfa3e31c0_2_21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3017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6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10" name="Google Shape;410;p6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6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6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6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6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6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6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6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6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6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6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6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6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6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6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6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6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6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6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6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6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6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6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6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6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6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6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6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6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6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6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6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6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6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6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6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6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6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8" name="Google Shape;448;p6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6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0" name="Google Shape;450;p6"/>
          <p:cNvGrpSpPr/>
          <p:nvPr/>
        </p:nvGrpSpPr>
        <p:grpSpPr>
          <a:xfrm>
            <a:off x="494301" y="4792125"/>
            <a:ext cx="1252897" cy="51000"/>
            <a:chOff x="2915381" y="4104819"/>
            <a:chExt cx="1252897" cy="51000"/>
          </a:xfrm>
        </p:grpSpPr>
        <p:sp>
          <p:nvSpPr>
            <p:cNvPr id="451" name="Google Shape;451;p6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6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6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6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6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6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6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6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6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6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6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6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6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6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5" name="Google Shape;465;p6"/>
          <p:cNvSpPr/>
          <p:nvPr/>
        </p:nvSpPr>
        <p:spPr>
          <a:xfrm rot="10800000">
            <a:off x="8557211" y="40114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6" name="Google Shape;466;p6"/>
          <p:cNvGrpSpPr/>
          <p:nvPr/>
        </p:nvGrpSpPr>
        <p:grpSpPr>
          <a:xfrm rot="5400000">
            <a:off x="8520259" y="4079074"/>
            <a:ext cx="302065" cy="1520982"/>
            <a:chOff x="-108754" y="2690919"/>
            <a:chExt cx="302065" cy="1520982"/>
          </a:xfrm>
        </p:grpSpPr>
        <p:sp>
          <p:nvSpPr>
            <p:cNvPr id="467" name="Google Shape;467;p6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6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6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6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6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" name="Google Shape;472;p6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473" name="Google Shape;473;p6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6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6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6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6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6"/>
          <p:cNvSpPr/>
          <p:nvPr/>
        </p:nvSpPr>
        <p:spPr>
          <a:xfrm>
            <a:off x="7" y="205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9" name="Google Shape;479;p6"/>
          <p:cNvGrpSpPr/>
          <p:nvPr/>
        </p:nvGrpSpPr>
        <p:grpSpPr>
          <a:xfrm rot="-5400000">
            <a:off x="-148234" y="322631"/>
            <a:ext cx="883262" cy="242091"/>
            <a:chOff x="2300350" y="2601250"/>
            <a:chExt cx="2275275" cy="623625"/>
          </a:xfrm>
        </p:grpSpPr>
        <p:sp>
          <p:nvSpPr>
            <p:cNvPr id="480" name="Google Shape;480;p6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6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6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6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6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6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6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487" name="Google Shape;487;p6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6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6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6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6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7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494" name="Google Shape;494;p7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7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7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7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7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7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7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7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7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7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7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7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2" name="Google Shape;532;p7"/>
          <p:cNvSpPr txBox="1">
            <a:spLocks noGrp="1"/>
          </p:cNvSpPr>
          <p:nvPr>
            <p:ph type="title"/>
          </p:nvPr>
        </p:nvSpPr>
        <p:spPr>
          <a:xfrm>
            <a:off x="4433200" y="1945637"/>
            <a:ext cx="3997800" cy="5727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7"/>
          <p:cNvSpPr txBox="1">
            <a:spLocks noGrp="1"/>
          </p:cNvSpPr>
          <p:nvPr>
            <p:ph type="subTitle" idx="1"/>
          </p:nvPr>
        </p:nvSpPr>
        <p:spPr>
          <a:xfrm>
            <a:off x="4433200" y="2519285"/>
            <a:ext cx="3997800" cy="7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7"/>
          <p:cNvSpPr/>
          <p:nvPr/>
        </p:nvSpPr>
        <p:spPr>
          <a:xfrm>
            <a:off x="8557212" y="-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7"/>
          <p:cNvSpPr/>
          <p:nvPr/>
        </p:nvSpPr>
        <p:spPr>
          <a:xfrm rot="-5400000">
            <a:off x="348812" y="-552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6" name="Google Shape;536;p7"/>
          <p:cNvGrpSpPr/>
          <p:nvPr/>
        </p:nvGrpSpPr>
        <p:grpSpPr>
          <a:xfrm rot="10800000">
            <a:off x="-11" y="465966"/>
            <a:ext cx="883262" cy="242091"/>
            <a:chOff x="2300350" y="2601250"/>
            <a:chExt cx="2275275" cy="623625"/>
          </a:xfrm>
        </p:grpSpPr>
        <p:sp>
          <p:nvSpPr>
            <p:cNvPr id="537" name="Google Shape;537;p7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7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7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3" name="Google Shape;543;p7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544" name="Google Shape;544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9" name="Google Shape;549;p7"/>
          <p:cNvSpPr/>
          <p:nvPr/>
        </p:nvSpPr>
        <p:spPr>
          <a:xfrm rot="5400000">
            <a:off x="5514970" y="-3900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7"/>
          <p:cNvSpPr/>
          <p:nvPr/>
        </p:nvSpPr>
        <p:spPr>
          <a:xfrm rot="5400000">
            <a:off x="5794270" y="-86921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7"/>
          <p:cNvGrpSpPr/>
          <p:nvPr/>
        </p:nvGrpSpPr>
        <p:grpSpPr>
          <a:xfrm>
            <a:off x="3502226" y="841481"/>
            <a:ext cx="1252897" cy="51000"/>
            <a:chOff x="2915381" y="4104819"/>
            <a:chExt cx="1252897" cy="51000"/>
          </a:xfrm>
        </p:grpSpPr>
        <p:sp>
          <p:nvSpPr>
            <p:cNvPr id="552" name="Google Shape;552;p7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7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7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7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8206161" y="42078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7" name="Google Shape;567;p7"/>
          <p:cNvGrpSpPr/>
          <p:nvPr/>
        </p:nvGrpSpPr>
        <p:grpSpPr>
          <a:xfrm>
            <a:off x="8085946" y="4723543"/>
            <a:ext cx="1823016" cy="196994"/>
            <a:chOff x="8085946" y="4723543"/>
            <a:chExt cx="1823016" cy="196994"/>
          </a:xfrm>
        </p:grpSpPr>
        <p:sp>
          <p:nvSpPr>
            <p:cNvPr id="568" name="Google Shape;568;p7"/>
            <p:cNvSpPr/>
            <p:nvPr/>
          </p:nvSpPr>
          <p:spPr>
            <a:xfrm rot="10800000" flipH="1">
              <a:off x="8184816" y="4723543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7"/>
            <p:cNvSpPr/>
            <p:nvPr/>
          </p:nvSpPr>
          <p:spPr>
            <a:xfrm rot="10800000" flipH="1">
              <a:off x="8085946" y="4828583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7"/>
            <p:cNvSpPr/>
            <p:nvPr/>
          </p:nvSpPr>
          <p:spPr>
            <a:xfrm rot="10800000" flipH="1">
              <a:off x="8110687" y="4853293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1" name="Google Shape;571;p7"/>
          <p:cNvSpPr/>
          <p:nvPr/>
        </p:nvSpPr>
        <p:spPr>
          <a:xfrm rot="10800000">
            <a:off x="419712" y="40640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2" name="Google Shape;572;p7"/>
          <p:cNvGrpSpPr/>
          <p:nvPr/>
        </p:nvGrpSpPr>
        <p:grpSpPr>
          <a:xfrm rot="5400000">
            <a:off x="29239" y="3087771"/>
            <a:ext cx="98902" cy="553090"/>
            <a:chOff x="4898850" y="4820550"/>
            <a:chExt cx="98902" cy="553090"/>
          </a:xfrm>
        </p:grpSpPr>
        <p:sp>
          <p:nvSpPr>
            <p:cNvPr id="573" name="Google Shape;573;p7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7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7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7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7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8" name="Google Shape;578;p7"/>
          <p:cNvGrpSpPr/>
          <p:nvPr/>
        </p:nvGrpSpPr>
        <p:grpSpPr>
          <a:xfrm>
            <a:off x="4954518" y="4958766"/>
            <a:ext cx="1520982" cy="302065"/>
            <a:chOff x="5642557" y="-150670"/>
            <a:chExt cx="1520982" cy="302065"/>
          </a:xfrm>
        </p:grpSpPr>
        <p:sp>
          <p:nvSpPr>
            <p:cNvPr id="579" name="Google Shape;579;p7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7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7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7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7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586" name="Google Shape;586;p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4" name="Google Shape;624;p8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  <a:effectLst>
            <a:outerShdw blurRad="14287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5" name="Google Shape;625;p8"/>
          <p:cNvSpPr/>
          <p:nvPr/>
        </p:nvSpPr>
        <p:spPr>
          <a:xfrm rot="-5400000">
            <a:off x="348812" y="25800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6" name="Google Shape;626;p8"/>
          <p:cNvGrpSpPr/>
          <p:nvPr/>
        </p:nvGrpSpPr>
        <p:grpSpPr>
          <a:xfrm>
            <a:off x="-1414555" y="2830129"/>
            <a:ext cx="2297800" cy="347400"/>
            <a:chOff x="-1414555" y="2830129"/>
            <a:chExt cx="2297800" cy="347400"/>
          </a:xfrm>
        </p:grpSpPr>
        <p:sp>
          <p:nvSpPr>
            <p:cNvPr id="627" name="Google Shape;627;p8"/>
            <p:cNvSpPr/>
            <p:nvPr/>
          </p:nvSpPr>
          <p:spPr>
            <a:xfrm>
              <a:off x="-1414555" y="31094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8"/>
            <p:cNvSpPr/>
            <p:nvPr/>
          </p:nvSpPr>
          <p:spPr>
            <a:xfrm>
              <a:off x="-1111455" y="28301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8"/>
          <p:cNvGrpSpPr/>
          <p:nvPr/>
        </p:nvGrpSpPr>
        <p:grpSpPr>
          <a:xfrm>
            <a:off x="8059521" y="3662080"/>
            <a:ext cx="1823016" cy="196994"/>
            <a:chOff x="7857346" y="4002005"/>
            <a:chExt cx="1823016" cy="196994"/>
          </a:xfrm>
        </p:grpSpPr>
        <p:sp>
          <p:nvSpPr>
            <p:cNvPr id="630" name="Google Shape;630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3" name="Google Shape;633;p8"/>
          <p:cNvSpPr/>
          <p:nvPr/>
        </p:nvSpPr>
        <p:spPr>
          <a:xfrm rot="10800000">
            <a:off x="7375212" y="404493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4" name="Google Shape;634;p8"/>
          <p:cNvGrpSpPr/>
          <p:nvPr/>
        </p:nvGrpSpPr>
        <p:grpSpPr>
          <a:xfrm rot="-5400000" flipH="1">
            <a:off x="3660496" y="4907217"/>
            <a:ext cx="1823016" cy="296643"/>
            <a:chOff x="7857346" y="3902355"/>
            <a:chExt cx="1823016" cy="296643"/>
          </a:xfrm>
        </p:grpSpPr>
        <p:sp>
          <p:nvSpPr>
            <p:cNvPr id="635" name="Google Shape;635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1" name="Google Shape;641;p8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8"/>
          <p:cNvSpPr/>
          <p:nvPr/>
        </p:nvSpPr>
        <p:spPr>
          <a:xfrm rot="10800000">
            <a:off x="4395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44" name="Google Shape;644;p8"/>
          <p:cNvGrpSpPr/>
          <p:nvPr/>
        </p:nvGrpSpPr>
        <p:grpSpPr>
          <a:xfrm>
            <a:off x="7812807" y="1533337"/>
            <a:ext cx="1520982" cy="302065"/>
            <a:chOff x="5642557" y="-150670"/>
            <a:chExt cx="1520982" cy="302065"/>
          </a:xfrm>
        </p:grpSpPr>
        <p:sp>
          <p:nvSpPr>
            <p:cNvPr id="645" name="Google Shape;645;p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0" name="Google Shape;650;p8"/>
          <p:cNvGrpSpPr/>
          <p:nvPr/>
        </p:nvGrpSpPr>
        <p:grpSpPr>
          <a:xfrm rot="5400000">
            <a:off x="424642" y="3926674"/>
            <a:ext cx="302065" cy="1520982"/>
            <a:chOff x="-108754" y="2690919"/>
            <a:chExt cx="302065" cy="1520982"/>
          </a:xfrm>
        </p:grpSpPr>
        <p:sp>
          <p:nvSpPr>
            <p:cNvPr id="651" name="Google Shape;651;p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6" name="Google Shape;656;p8"/>
          <p:cNvSpPr/>
          <p:nvPr/>
        </p:nvSpPr>
        <p:spPr>
          <a:xfrm rot="-5400000" flipH="1">
            <a:off x="1059557" y="-188896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57" name="Google Shape;657;p8"/>
          <p:cNvGrpSpPr/>
          <p:nvPr/>
        </p:nvGrpSpPr>
        <p:grpSpPr>
          <a:xfrm>
            <a:off x="8327763" y="172353"/>
            <a:ext cx="883262" cy="242091"/>
            <a:chOff x="2300350" y="2601250"/>
            <a:chExt cx="2275275" cy="623625"/>
          </a:xfrm>
        </p:grpSpPr>
        <p:sp>
          <p:nvSpPr>
            <p:cNvPr id="658" name="Google Shape;658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4" name="Google Shape;664;p8"/>
          <p:cNvGrpSpPr/>
          <p:nvPr/>
        </p:nvGrpSpPr>
        <p:grpSpPr>
          <a:xfrm flipH="1">
            <a:off x="-248008" y="1713528"/>
            <a:ext cx="883262" cy="242091"/>
            <a:chOff x="2300350" y="2601250"/>
            <a:chExt cx="2275275" cy="623625"/>
          </a:xfrm>
        </p:grpSpPr>
        <p:sp>
          <p:nvSpPr>
            <p:cNvPr id="665" name="Google Shape;665;p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1" name="Google Shape;671;p8"/>
          <p:cNvGrpSpPr/>
          <p:nvPr/>
        </p:nvGrpSpPr>
        <p:grpSpPr>
          <a:xfrm rot="-5400000">
            <a:off x="3666586" y="-57798"/>
            <a:ext cx="1823016" cy="296643"/>
            <a:chOff x="7857346" y="3902355"/>
            <a:chExt cx="1823016" cy="296643"/>
          </a:xfrm>
        </p:grpSpPr>
        <p:sp>
          <p:nvSpPr>
            <p:cNvPr id="672" name="Google Shape;672;p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BLANK_16"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1" name="Google Shape;1391;p1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392" name="Google Shape;1392;p1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0" name="Google Shape;1430;p18"/>
          <p:cNvSpPr txBox="1">
            <a:spLocks noGrp="1"/>
          </p:cNvSpPr>
          <p:nvPr>
            <p:ph type="title"/>
          </p:nvPr>
        </p:nvSpPr>
        <p:spPr>
          <a:xfrm>
            <a:off x="865500" y="1323677"/>
            <a:ext cx="4166100" cy="572700"/>
          </a:xfrm>
          <a:prstGeom prst="rect">
            <a:avLst/>
          </a:prstGeom>
          <a:effectLst>
            <a:outerShdw blurRad="85725" algn="bl" rotWithShape="0">
              <a:schemeClr val="accent2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31" name="Google Shape;1431;p18"/>
          <p:cNvSpPr txBox="1">
            <a:spLocks noGrp="1"/>
          </p:cNvSpPr>
          <p:nvPr>
            <p:ph type="subTitle" idx="1"/>
          </p:nvPr>
        </p:nvSpPr>
        <p:spPr>
          <a:xfrm>
            <a:off x="865500" y="1966252"/>
            <a:ext cx="4166100" cy="191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32" name="Google Shape;1432;p18"/>
          <p:cNvGrpSpPr/>
          <p:nvPr/>
        </p:nvGrpSpPr>
        <p:grpSpPr>
          <a:xfrm rot="5400000">
            <a:off x="-74785" y="2017490"/>
            <a:ext cx="883262" cy="242091"/>
            <a:chOff x="2300350" y="2601250"/>
            <a:chExt cx="2275275" cy="623625"/>
          </a:xfrm>
        </p:grpSpPr>
        <p:sp>
          <p:nvSpPr>
            <p:cNvPr id="1433" name="Google Shape;1433;p1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39" name="Google Shape;1439;p18"/>
          <p:cNvGrpSpPr/>
          <p:nvPr/>
        </p:nvGrpSpPr>
        <p:grpSpPr>
          <a:xfrm>
            <a:off x="2272907" y="-131145"/>
            <a:ext cx="1520982" cy="302065"/>
            <a:chOff x="5642557" y="-150670"/>
            <a:chExt cx="1520982" cy="302065"/>
          </a:xfrm>
        </p:grpSpPr>
        <p:sp>
          <p:nvSpPr>
            <p:cNvPr id="1440" name="Google Shape;1440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5" name="Google Shape;1445;p18"/>
          <p:cNvGrpSpPr/>
          <p:nvPr/>
        </p:nvGrpSpPr>
        <p:grpSpPr>
          <a:xfrm rot="5400000">
            <a:off x="85100" y="3794850"/>
            <a:ext cx="98902" cy="553090"/>
            <a:chOff x="4898850" y="4820550"/>
            <a:chExt cx="98902" cy="553090"/>
          </a:xfrm>
        </p:grpSpPr>
        <p:sp>
          <p:nvSpPr>
            <p:cNvPr id="1446" name="Google Shape;1446;p1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1" name="Google Shape;1451;p18"/>
          <p:cNvSpPr/>
          <p:nvPr/>
        </p:nvSpPr>
        <p:spPr>
          <a:xfrm>
            <a:off x="538387" y="-269186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2" name="Google Shape;1452;p18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3" name="Google Shape;1453;p18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54" name="Google Shape;1454;p18"/>
          <p:cNvGrpSpPr/>
          <p:nvPr/>
        </p:nvGrpSpPr>
        <p:grpSpPr>
          <a:xfrm rot="5400000">
            <a:off x="8083957" y="246162"/>
            <a:ext cx="1520982" cy="302065"/>
            <a:chOff x="5642557" y="-150670"/>
            <a:chExt cx="1520982" cy="302065"/>
          </a:xfrm>
        </p:grpSpPr>
        <p:sp>
          <p:nvSpPr>
            <p:cNvPr id="1455" name="Google Shape;1455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18"/>
          <p:cNvGrpSpPr/>
          <p:nvPr/>
        </p:nvGrpSpPr>
        <p:grpSpPr>
          <a:xfrm>
            <a:off x="-240856" y="4335989"/>
            <a:ext cx="1525280" cy="586800"/>
            <a:chOff x="-240856" y="4335989"/>
            <a:chExt cx="1525280" cy="586800"/>
          </a:xfrm>
        </p:grpSpPr>
        <p:sp>
          <p:nvSpPr>
            <p:cNvPr id="1461" name="Google Shape;1461;p18"/>
            <p:cNvSpPr/>
            <p:nvPr/>
          </p:nvSpPr>
          <p:spPr>
            <a:xfrm rot="-5400000">
              <a:off x="348812" y="39871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2" name="Google Shape;1462;p18"/>
            <p:cNvGrpSpPr/>
            <p:nvPr/>
          </p:nvGrpSpPr>
          <p:grpSpPr>
            <a:xfrm>
              <a:off x="-240856" y="4562421"/>
              <a:ext cx="1105976" cy="133969"/>
              <a:chOff x="8183182" y="663852"/>
              <a:chExt cx="1475028" cy="178673"/>
            </a:xfrm>
          </p:grpSpPr>
          <p:grpSp>
            <p:nvGrpSpPr>
              <p:cNvPr id="1463" name="Google Shape;1463;p18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1464" name="Google Shape;1464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5" name="Google Shape;1465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6" name="Google Shape;1466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7" name="Google Shape;1467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8" name="Google Shape;1468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9" name="Google Shape;1469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0" name="Google Shape;1470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1" name="Google Shape;1471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2" name="Google Shape;1472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3" name="Google Shape;1473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74" name="Google Shape;1474;p18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1475" name="Google Shape;1475;p18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6" name="Google Shape;1476;p18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7" name="Google Shape;1477;p18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18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18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18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18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18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18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18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5" name="Google Shape;1485;p18"/>
          <p:cNvGrpSpPr/>
          <p:nvPr/>
        </p:nvGrpSpPr>
        <p:grpSpPr>
          <a:xfrm>
            <a:off x="5717407" y="4966605"/>
            <a:ext cx="1520982" cy="302065"/>
            <a:chOff x="5642557" y="-150670"/>
            <a:chExt cx="1520982" cy="302065"/>
          </a:xfrm>
        </p:grpSpPr>
        <p:sp>
          <p:nvSpPr>
            <p:cNvPr id="1486" name="Google Shape;1486;p1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1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1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1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1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3">
    <p:spTree>
      <p:nvGrpSpPr>
        <p:cNvPr id="1" name="Shape 2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0" name="Google Shape;2450;p28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451" name="Google Shape;2451;p28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8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8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8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8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8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8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8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8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8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8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8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8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8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8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8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8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8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8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8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8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8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8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8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8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8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8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8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8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8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28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28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8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8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8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8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8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8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9" name="Google Shape;2489;p28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2490" name="Google Shape;2490;p2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5" name="Google Shape;2495;p28"/>
          <p:cNvGrpSpPr/>
          <p:nvPr/>
        </p:nvGrpSpPr>
        <p:grpSpPr>
          <a:xfrm flipH="1">
            <a:off x="-839729" y="2843530"/>
            <a:ext cx="1823016" cy="196994"/>
            <a:chOff x="7857346" y="4002005"/>
            <a:chExt cx="1823016" cy="196994"/>
          </a:xfrm>
        </p:grpSpPr>
        <p:sp>
          <p:nvSpPr>
            <p:cNvPr id="2496" name="Google Shape;2496;p28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8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8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99" name="Google Shape;2499;p28"/>
          <p:cNvSpPr/>
          <p:nvPr/>
        </p:nvSpPr>
        <p:spPr>
          <a:xfrm rot="5400000">
            <a:off x="8206149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0" name="Google Shape;2500;p28"/>
          <p:cNvSpPr/>
          <p:nvPr/>
        </p:nvSpPr>
        <p:spPr>
          <a:xfrm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01" name="Google Shape;2501;p28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2502" name="Google Shape;2502;p2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503" name="Google Shape;2503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3" name="Google Shape;2513;p2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514" name="Google Shape;2514;p2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2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2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2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2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2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2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2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2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2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24" name="Google Shape;2524;p28"/>
          <p:cNvGrpSpPr/>
          <p:nvPr/>
        </p:nvGrpSpPr>
        <p:grpSpPr>
          <a:xfrm flipH="1">
            <a:off x="4834557" y="-107958"/>
            <a:ext cx="1520982" cy="302065"/>
            <a:chOff x="5642557" y="-150670"/>
            <a:chExt cx="1520982" cy="302065"/>
          </a:xfrm>
        </p:grpSpPr>
        <p:sp>
          <p:nvSpPr>
            <p:cNvPr id="2525" name="Google Shape;2525;p28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28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8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8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8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0" name="Google Shape;2530;p28"/>
          <p:cNvGrpSpPr/>
          <p:nvPr/>
        </p:nvGrpSpPr>
        <p:grpSpPr>
          <a:xfrm>
            <a:off x="635870" y="-1455296"/>
            <a:ext cx="347400" cy="2297800"/>
            <a:chOff x="6420895" y="-1455296"/>
            <a:chExt cx="347400" cy="2297800"/>
          </a:xfrm>
        </p:grpSpPr>
        <p:sp>
          <p:nvSpPr>
            <p:cNvPr id="2531" name="Google Shape;2531;p28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8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33" name="Google Shape;2533;p28"/>
          <p:cNvSpPr/>
          <p:nvPr/>
        </p:nvSpPr>
        <p:spPr>
          <a:xfrm rot="-5400000">
            <a:off x="348812" y="4207689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34" name="Google Shape;2534;p28"/>
          <p:cNvGrpSpPr/>
          <p:nvPr/>
        </p:nvGrpSpPr>
        <p:grpSpPr>
          <a:xfrm>
            <a:off x="333809" y="4164674"/>
            <a:ext cx="302065" cy="1520982"/>
            <a:chOff x="-108754" y="2690919"/>
            <a:chExt cx="302065" cy="1520982"/>
          </a:xfrm>
        </p:grpSpPr>
        <p:sp>
          <p:nvSpPr>
            <p:cNvPr id="2535" name="Google Shape;2535;p28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28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8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8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8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40" name="Google Shape;2540;p28"/>
          <p:cNvGrpSpPr/>
          <p:nvPr/>
        </p:nvGrpSpPr>
        <p:grpSpPr>
          <a:xfrm>
            <a:off x="8490114" y="2144503"/>
            <a:ext cx="883262" cy="242091"/>
            <a:chOff x="2300350" y="2601250"/>
            <a:chExt cx="2275275" cy="623625"/>
          </a:xfrm>
        </p:grpSpPr>
        <p:sp>
          <p:nvSpPr>
            <p:cNvPr id="2541" name="Google Shape;2541;p2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2">
    <p:spTree>
      <p:nvGrpSpPr>
        <p:cNvPr id="1" name="Shape 2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8" name="Google Shape;2548;p29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2549" name="Google Shape;2549;p29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29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29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29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29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29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29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29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29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29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29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29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29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29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29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29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7" name="Google Shape;2587;p29"/>
          <p:cNvGrpSpPr/>
          <p:nvPr/>
        </p:nvGrpSpPr>
        <p:grpSpPr>
          <a:xfrm rot="5400000">
            <a:off x="85100" y="782825"/>
            <a:ext cx="98902" cy="553090"/>
            <a:chOff x="4898850" y="4820550"/>
            <a:chExt cx="98902" cy="553090"/>
          </a:xfrm>
        </p:grpSpPr>
        <p:sp>
          <p:nvSpPr>
            <p:cNvPr id="2588" name="Google Shape;2588;p29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29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29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29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29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3" name="Google Shape;2593;p29"/>
          <p:cNvGrpSpPr/>
          <p:nvPr/>
        </p:nvGrpSpPr>
        <p:grpSpPr>
          <a:xfrm>
            <a:off x="-1414555" y="1991929"/>
            <a:ext cx="2297800" cy="347400"/>
            <a:chOff x="-1414555" y="3058729"/>
            <a:chExt cx="2297800" cy="347400"/>
          </a:xfrm>
        </p:grpSpPr>
        <p:sp>
          <p:nvSpPr>
            <p:cNvPr id="2594" name="Google Shape;2594;p29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29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96" name="Google Shape;2596;p29"/>
          <p:cNvGrpSpPr/>
          <p:nvPr/>
        </p:nvGrpSpPr>
        <p:grpSpPr>
          <a:xfrm flipH="1">
            <a:off x="-799254" y="3300805"/>
            <a:ext cx="1823016" cy="196994"/>
            <a:chOff x="7857346" y="4002005"/>
            <a:chExt cx="1823016" cy="196994"/>
          </a:xfrm>
        </p:grpSpPr>
        <p:sp>
          <p:nvSpPr>
            <p:cNvPr id="2597" name="Google Shape;2597;p29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29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29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0" name="Google Shape;2600;p29"/>
          <p:cNvSpPr/>
          <p:nvPr/>
        </p:nvSpPr>
        <p:spPr>
          <a:xfrm rot="5400000">
            <a:off x="8204801" y="-349430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29"/>
          <p:cNvSpPr/>
          <p:nvPr/>
        </p:nvSpPr>
        <p:spPr>
          <a:xfrm rot="10800000">
            <a:off x="7736612" y="4392838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2" name="Google Shape;2602;p29"/>
          <p:cNvGrpSpPr/>
          <p:nvPr/>
        </p:nvGrpSpPr>
        <p:grpSpPr>
          <a:xfrm rot="5400000">
            <a:off x="8288664" y="2674962"/>
            <a:ext cx="883262" cy="242091"/>
            <a:chOff x="2300350" y="2601250"/>
            <a:chExt cx="2275275" cy="623625"/>
          </a:xfrm>
        </p:grpSpPr>
        <p:sp>
          <p:nvSpPr>
            <p:cNvPr id="2603" name="Google Shape;2603;p29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29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29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29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29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29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29"/>
          <p:cNvGrpSpPr/>
          <p:nvPr/>
        </p:nvGrpSpPr>
        <p:grpSpPr>
          <a:xfrm>
            <a:off x="8533046" y="-288388"/>
            <a:ext cx="302065" cy="1520982"/>
            <a:chOff x="-108754" y="2690919"/>
            <a:chExt cx="302065" cy="1520982"/>
          </a:xfrm>
        </p:grpSpPr>
        <p:sp>
          <p:nvSpPr>
            <p:cNvPr id="2610" name="Google Shape;2610;p29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29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29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29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29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15" name="Google Shape;2615;p29"/>
          <p:cNvGrpSpPr/>
          <p:nvPr/>
        </p:nvGrpSpPr>
        <p:grpSpPr>
          <a:xfrm>
            <a:off x="1176957" y="-107958"/>
            <a:ext cx="1520982" cy="302065"/>
            <a:chOff x="5642557" y="-150670"/>
            <a:chExt cx="1520982" cy="302065"/>
          </a:xfrm>
        </p:grpSpPr>
        <p:sp>
          <p:nvSpPr>
            <p:cNvPr id="2616" name="Google Shape;2616;p29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29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29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29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29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1" name="Google Shape;2621;p29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2622" name="Google Shape;2622;p29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29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4" name="Google Shape;2624;p29"/>
          <p:cNvGrpSpPr/>
          <p:nvPr/>
        </p:nvGrpSpPr>
        <p:grpSpPr>
          <a:xfrm>
            <a:off x="-222733" y="4310689"/>
            <a:ext cx="1507157" cy="586800"/>
            <a:chOff x="-222733" y="4310689"/>
            <a:chExt cx="1507157" cy="586800"/>
          </a:xfrm>
        </p:grpSpPr>
        <p:sp>
          <p:nvSpPr>
            <p:cNvPr id="2625" name="Google Shape;2625;p29"/>
            <p:cNvSpPr/>
            <p:nvPr/>
          </p:nvSpPr>
          <p:spPr>
            <a:xfrm rot="-5400000">
              <a:off x="348812" y="3961876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6" name="Google Shape;2626;p29"/>
            <p:cNvGrpSpPr/>
            <p:nvPr/>
          </p:nvGrpSpPr>
          <p:grpSpPr>
            <a:xfrm>
              <a:off x="-222733" y="4537116"/>
              <a:ext cx="1105976" cy="133969"/>
              <a:chOff x="8183182" y="663852"/>
              <a:chExt cx="1475028" cy="178673"/>
            </a:xfrm>
          </p:grpSpPr>
          <p:grpSp>
            <p:nvGrpSpPr>
              <p:cNvPr id="2627" name="Google Shape;2627;p29"/>
              <p:cNvGrpSpPr/>
              <p:nvPr/>
            </p:nvGrpSpPr>
            <p:grpSpPr>
              <a:xfrm>
                <a:off x="8183182" y="774425"/>
                <a:ext cx="1178025" cy="68100"/>
                <a:chOff x="2024450" y="204150"/>
                <a:chExt cx="1178025" cy="68100"/>
              </a:xfrm>
            </p:grpSpPr>
            <p:sp>
              <p:nvSpPr>
                <p:cNvPr id="2628" name="Google Shape;2628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9" name="Google Shape;2629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0" name="Google Shape;2630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1" name="Google Shape;2631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2" name="Google Shape;2632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3" name="Google Shape;2633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4" name="Google Shape;2634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5" name="Google Shape;2635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6" name="Google Shape;2636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7" name="Google Shape;2637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38" name="Google Shape;2638;p29"/>
              <p:cNvGrpSpPr/>
              <p:nvPr/>
            </p:nvGrpSpPr>
            <p:grpSpPr>
              <a:xfrm>
                <a:off x="8480185" y="663852"/>
                <a:ext cx="1178025" cy="68100"/>
                <a:chOff x="2024450" y="204150"/>
                <a:chExt cx="1178025" cy="68100"/>
              </a:xfrm>
            </p:grpSpPr>
            <p:sp>
              <p:nvSpPr>
                <p:cNvPr id="2639" name="Google Shape;2639;p29"/>
                <p:cNvSpPr/>
                <p:nvPr/>
              </p:nvSpPr>
              <p:spPr>
                <a:xfrm>
                  <a:off x="20244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0" name="Google Shape;2640;p29"/>
                <p:cNvSpPr/>
                <p:nvPr/>
              </p:nvSpPr>
              <p:spPr>
                <a:xfrm>
                  <a:off x="21477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1" name="Google Shape;2641;p29"/>
                <p:cNvSpPr/>
                <p:nvPr/>
              </p:nvSpPr>
              <p:spPr>
                <a:xfrm>
                  <a:off x="22711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2" name="Google Shape;2642;p29"/>
                <p:cNvSpPr/>
                <p:nvPr/>
              </p:nvSpPr>
              <p:spPr>
                <a:xfrm>
                  <a:off x="23944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3" name="Google Shape;2643;p29"/>
                <p:cNvSpPr/>
                <p:nvPr/>
              </p:nvSpPr>
              <p:spPr>
                <a:xfrm>
                  <a:off x="25177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4" name="Google Shape;2644;p29"/>
                <p:cNvSpPr/>
                <p:nvPr/>
              </p:nvSpPr>
              <p:spPr>
                <a:xfrm>
                  <a:off x="26410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5" name="Google Shape;2645;p29"/>
                <p:cNvSpPr/>
                <p:nvPr/>
              </p:nvSpPr>
              <p:spPr>
                <a:xfrm>
                  <a:off x="276440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6" name="Google Shape;2646;p29"/>
                <p:cNvSpPr/>
                <p:nvPr/>
              </p:nvSpPr>
              <p:spPr>
                <a:xfrm>
                  <a:off x="288772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7" name="Google Shape;2647;p29"/>
                <p:cNvSpPr/>
                <p:nvPr/>
              </p:nvSpPr>
              <p:spPr>
                <a:xfrm>
                  <a:off x="3011050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8" name="Google Shape;2648;p29"/>
                <p:cNvSpPr/>
                <p:nvPr/>
              </p:nvSpPr>
              <p:spPr>
                <a:xfrm>
                  <a:off x="3134375" y="204150"/>
                  <a:ext cx="68100" cy="681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4" y="-27"/>
            <a:ext cx="9143711" cy="5143338"/>
            <a:chOff x="597550" y="708125"/>
            <a:chExt cx="6449225" cy="4193850"/>
          </a:xfrm>
        </p:grpSpPr>
        <p:sp>
          <p:nvSpPr>
            <p:cNvPr id="10" name="Google Shape;10;p2"/>
            <p:cNvSpPr/>
            <p:nvPr/>
          </p:nvSpPr>
          <p:spPr>
            <a:xfrm>
              <a:off x="597550" y="4893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597550" y="4780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597550" y="46671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97550" y="4553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97550" y="4441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97550" y="4328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97550" y="42150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597550" y="4101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97550" y="3988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97550" y="3875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597550" y="3762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597550" y="36496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97550" y="35364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97550" y="34232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597550" y="33100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597550" y="31967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4"/>
                  </a:lnTo>
                  <a:lnTo>
                    <a:pt x="0" y="33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597550" y="30835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97550" y="29703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597550" y="28578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597550" y="27446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5"/>
                  </a:lnTo>
                  <a:lnTo>
                    <a:pt x="0" y="30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597550" y="263140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597550" y="251817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597550" y="24049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97550" y="22917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97550" y="21792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97550" y="20660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597550" y="195282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97550" y="18396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97550" y="17263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97550" y="1613150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597550" y="1499925"/>
              <a:ext cx="6449225" cy="8400"/>
            </a:xfrm>
            <a:custGeom>
              <a:avLst/>
              <a:gdLst/>
              <a:ahLst/>
              <a:cxnLst/>
              <a:rect l="l" t="t" r="r" b="b"/>
              <a:pathLst>
                <a:path w="257969" h="336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97550" y="1387475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97550" y="1274250"/>
              <a:ext cx="6449225" cy="7625"/>
            </a:xfrm>
            <a:custGeom>
              <a:avLst/>
              <a:gdLst/>
              <a:ahLst/>
              <a:cxnLst/>
              <a:rect l="l" t="t" r="r" b="b"/>
              <a:pathLst>
                <a:path w="257969" h="30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04"/>
                  </a:lnTo>
                  <a:lnTo>
                    <a:pt x="0" y="304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7550" y="11610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97550" y="104780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597550" y="93457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97550" y="821350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0"/>
                  </a:moveTo>
                  <a:lnTo>
                    <a:pt x="257969" y="0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597550" y="708125"/>
              <a:ext cx="6449225" cy="8375"/>
            </a:xfrm>
            <a:custGeom>
              <a:avLst/>
              <a:gdLst/>
              <a:ahLst/>
              <a:cxnLst/>
              <a:rect l="l" t="t" r="r" b="b"/>
              <a:pathLst>
                <a:path w="257969" h="335" extrusionOk="0">
                  <a:moveTo>
                    <a:pt x="0" y="1"/>
                  </a:moveTo>
                  <a:lnTo>
                    <a:pt x="257969" y="1"/>
                  </a:lnTo>
                  <a:lnTo>
                    <a:pt x="257969" y="335"/>
                  </a:lnTo>
                  <a:lnTo>
                    <a:pt x="0" y="335"/>
                  </a:lnTo>
                  <a:close/>
                </a:path>
              </a:pathLst>
            </a:custGeom>
            <a:solidFill>
              <a:schemeClr val="dk1">
                <a:alpha val="5892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Google Shape;48;p2"/>
          <p:cNvSpPr txBox="1">
            <a:spLocks noGrp="1"/>
          </p:cNvSpPr>
          <p:nvPr>
            <p:ph type="ctrTitle"/>
          </p:nvPr>
        </p:nvSpPr>
        <p:spPr>
          <a:xfrm>
            <a:off x="1317600" y="1193625"/>
            <a:ext cx="6508800" cy="1724400"/>
          </a:xfrm>
          <a:prstGeom prst="rect">
            <a:avLst/>
          </a:prstGeom>
          <a:effectLst>
            <a:outerShdw blurRad="142875" algn="bl" rotWithShape="0">
              <a:schemeClr val="accent2">
                <a:alpha val="38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9" name="Google Shape;49;p2"/>
          <p:cNvSpPr txBox="1">
            <a:spLocks noGrp="1"/>
          </p:cNvSpPr>
          <p:nvPr>
            <p:ph type="subTitle" idx="1"/>
          </p:nvPr>
        </p:nvSpPr>
        <p:spPr>
          <a:xfrm>
            <a:off x="2298150" y="3376773"/>
            <a:ext cx="4547700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50" name="Google Shape;50;p2"/>
          <p:cNvGrpSpPr/>
          <p:nvPr/>
        </p:nvGrpSpPr>
        <p:grpSpPr>
          <a:xfrm>
            <a:off x="-11" y="606814"/>
            <a:ext cx="1284435" cy="586800"/>
            <a:chOff x="-11" y="606814"/>
            <a:chExt cx="1284435" cy="586800"/>
          </a:xfrm>
        </p:grpSpPr>
        <p:sp>
          <p:nvSpPr>
            <p:cNvPr id="51" name="Google Shape;51;p2"/>
            <p:cNvSpPr/>
            <p:nvPr/>
          </p:nvSpPr>
          <p:spPr>
            <a:xfrm rot="-5400000">
              <a:off x="348812" y="258001"/>
              <a:ext cx="586800" cy="1284425"/>
            </a:xfrm>
            <a:prstGeom prst="flowChartOffpageConnector">
              <a:avLst/>
            </a:prstGeom>
            <a:gradFill>
              <a:gsLst>
                <a:gs pos="0">
                  <a:schemeClr val="accent4"/>
                </a:gs>
                <a:gs pos="100000">
                  <a:schemeClr val="lt2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" name="Google Shape;52;p2"/>
            <p:cNvGrpSpPr/>
            <p:nvPr/>
          </p:nvGrpSpPr>
          <p:grpSpPr>
            <a:xfrm rot="10800000">
              <a:off x="-11" y="779178"/>
              <a:ext cx="883262" cy="242091"/>
              <a:chOff x="2300350" y="2601250"/>
              <a:chExt cx="2275275" cy="623625"/>
            </a:xfrm>
          </p:grpSpPr>
          <p:sp>
            <p:nvSpPr>
              <p:cNvPr id="53" name="Google Shape;53;p2"/>
              <p:cNvSpPr/>
              <p:nvPr/>
            </p:nvSpPr>
            <p:spPr>
              <a:xfrm>
                <a:off x="2300350" y="2601250"/>
                <a:ext cx="3921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684" h="24945" extrusionOk="0">
                    <a:moveTo>
                      <a:pt x="12720" y="0"/>
                    </a:moveTo>
                    <a:cubicBezTo>
                      <a:pt x="13337" y="0"/>
                      <a:pt x="14078" y="247"/>
                      <a:pt x="14572" y="741"/>
                    </a:cubicBezTo>
                    <a:cubicBezTo>
                      <a:pt x="15684" y="1852"/>
                      <a:pt x="15684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684" y="21240"/>
                      <a:pt x="15684" y="22845"/>
                      <a:pt x="14572" y="23957"/>
                    </a:cubicBezTo>
                    <a:cubicBezTo>
                      <a:pt x="13584" y="24944"/>
                      <a:pt x="11855" y="24944"/>
                      <a:pt x="10744" y="23957"/>
                    </a:cubicBezTo>
                    <a:lnTo>
                      <a:pt x="1112" y="14325"/>
                    </a:lnTo>
                    <a:cubicBezTo>
                      <a:pt x="1" y="13213"/>
                      <a:pt x="1" y="11484"/>
                      <a:pt x="1112" y="10496"/>
                    </a:cubicBezTo>
                    <a:lnTo>
                      <a:pt x="10744" y="741"/>
                    </a:lnTo>
                    <a:cubicBezTo>
                      <a:pt x="11361" y="247"/>
                      <a:pt x="11979" y="0"/>
                      <a:pt x="127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2680075" y="2601250"/>
                <a:ext cx="389025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1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449" y="741"/>
                    </a:cubicBezTo>
                    <a:cubicBezTo>
                      <a:pt x="15560" y="1852"/>
                      <a:pt x="15560" y="3581"/>
                      <a:pt x="14449" y="4569"/>
                    </a:cubicBezTo>
                    <a:lnTo>
                      <a:pt x="6669" y="12349"/>
                    </a:lnTo>
                    <a:lnTo>
                      <a:pt x="14449" y="20128"/>
                    </a:lnTo>
                    <a:cubicBezTo>
                      <a:pt x="15560" y="21240"/>
                      <a:pt x="15560" y="22845"/>
                      <a:pt x="14449" y="23957"/>
                    </a:cubicBezTo>
                    <a:cubicBezTo>
                      <a:pt x="13461" y="24944"/>
                      <a:pt x="11732" y="24944"/>
                      <a:pt x="10621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621" y="741"/>
                    </a:lnTo>
                    <a:cubicBezTo>
                      <a:pt x="11238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30567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448" y="741"/>
                    </a:cubicBezTo>
                    <a:cubicBezTo>
                      <a:pt x="15559" y="1852"/>
                      <a:pt x="15559" y="3581"/>
                      <a:pt x="14448" y="4569"/>
                    </a:cubicBezTo>
                    <a:lnTo>
                      <a:pt x="6792" y="12349"/>
                    </a:lnTo>
                    <a:lnTo>
                      <a:pt x="14448" y="20128"/>
                    </a:lnTo>
                    <a:cubicBezTo>
                      <a:pt x="15559" y="21240"/>
                      <a:pt x="15559" y="22845"/>
                      <a:pt x="14448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855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343335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1" y="13213"/>
                      <a:pt x="1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3810000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4" y="247"/>
                      <a:pt x="14572" y="741"/>
                    </a:cubicBezTo>
                    <a:cubicBezTo>
                      <a:pt x="15559" y="1852"/>
                      <a:pt x="15559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59" y="21240"/>
                      <a:pt x="15559" y="22845"/>
                      <a:pt x="14572" y="23957"/>
                    </a:cubicBezTo>
                    <a:cubicBezTo>
                      <a:pt x="13460" y="24944"/>
                      <a:pt x="11731" y="24944"/>
                      <a:pt x="10743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3" y="741"/>
                    </a:lnTo>
                    <a:cubicBezTo>
                      <a:pt x="11237" y="247"/>
                      <a:pt x="11978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4186625" y="2601250"/>
                <a:ext cx="389000" cy="623625"/>
              </a:xfrm>
              <a:custGeom>
                <a:avLst/>
                <a:gdLst/>
                <a:ahLst/>
                <a:cxnLst/>
                <a:rect l="l" t="t" r="r" b="b"/>
                <a:pathLst>
                  <a:path w="15560" h="24945" extrusionOk="0">
                    <a:moveTo>
                      <a:pt x="12596" y="0"/>
                    </a:moveTo>
                    <a:cubicBezTo>
                      <a:pt x="13337" y="0"/>
                      <a:pt x="13955" y="247"/>
                      <a:pt x="14572" y="741"/>
                    </a:cubicBezTo>
                    <a:cubicBezTo>
                      <a:pt x="15560" y="1852"/>
                      <a:pt x="15560" y="3581"/>
                      <a:pt x="14572" y="4569"/>
                    </a:cubicBezTo>
                    <a:lnTo>
                      <a:pt x="6792" y="12349"/>
                    </a:lnTo>
                    <a:lnTo>
                      <a:pt x="14572" y="20128"/>
                    </a:lnTo>
                    <a:cubicBezTo>
                      <a:pt x="15560" y="21240"/>
                      <a:pt x="15560" y="22845"/>
                      <a:pt x="14572" y="23957"/>
                    </a:cubicBezTo>
                    <a:cubicBezTo>
                      <a:pt x="13461" y="24944"/>
                      <a:pt x="11732" y="24944"/>
                      <a:pt x="10744" y="23957"/>
                    </a:cubicBezTo>
                    <a:lnTo>
                      <a:pt x="988" y="14325"/>
                    </a:lnTo>
                    <a:cubicBezTo>
                      <a:pt x="0" y="13213"/>
                      <a:pt x="0" y="11484"/>
                      <a:pt x="988" y="10496"/>
                    </a:cubicBezTo>
                    <a:lnTo>
                      <a:pt x="10744" y="741"/>
                    </a:lnTo>
                    <a:cubicBezTo>
                      <a:pt x="11238" y="247"/>
                      <a:pt x="11979" y="0"/>
                      <a:pt x="125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9" name="Google Shape;59;p2"/>
          <p:cNvGrpSpPr/>
          <p:nvPr/>
        </p:nvGrpSpPr>
        <p:grpSpPr>
          <a:xfrm rot="5400000">
            <a:off x="85100" y="1849625"/>
            <a:ext cx="98902" cy="553090"/>
            <a:chOff x="4898850" y="4820550"/>
            <a:chExt cx="98902" cy="553090"/>
          </a:xfrm>
        </p:grpSpPr>
        <p:sp>
          <p:nvSpPr>
            <p:cNvPr id="60" name="Google Shape;60;p2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1414555" y="3058729"/>
            <a:ext cx="2297800" cy="347400"/>
            <a:chOff x="-1414555" y="3058729"/>
            <a:chExt cx="2297800" cy="347400"/>
          </a:xfrm>
        </p:grpSpPr>
        <p:sp>
          <p:nvSpPr>
            <p:cNvPr id="66" name="Google Shape;66;p2"/>
            <p:cNvSpPr/>
            <p:nvPr/>
          </p:nvSpPr>
          <p:spPr>
            <a:xfrm>
              <a:off x="-1414555" y="33380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1111455" y="3058729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" name="Google Shape;68;p2"/>
          <p:cNvGrpSpPr/>
          <p:nvPr/>
        </p:nvGrpSpPr>
        <p:grpSpPr>
          <a:xfrm flipH="1">
            <a:off x="-799254" y="4139005"/>
            <a:ext cx="1823016" cy="196994"/>
            <a:chOff x="7857346" y="4002005"/>
            <a:chExt cx="1823016" cy="196994"/>
          </a:xfrm>
        </p:grpSpPr>
        <p:sp>
          <p:nvSpPr>
            <p:cNvPr id="69" name="Google Shape;69;p2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" name="Google Shape;72;p2"/>
          <p:cNvSpPr/>
          <p:nvPr/>
        </p:nvSpPr>
        <p:spPr>
          <a:xfrm rot="10800000">
            <a:off x="8027645" y="2478979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2"/>
          <p:cNvSpPr/>
          <p:nvPr/>
        </p:nvSpPr>
        <p:spPr>
          <a:xfrm rot="10800000">
            <a:off x="8557211" y="3859075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2"/>
          <p:cNvSpPr/>
          <p:nvPr/>
        </p:nvSpPr>
        <p:spPr>
          <a:xfrm rot="5400000">
            <a:off x="8206162" y="-348811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" name="Google Shape;75;p2"/>
          <p:cNvGrpSpPr/>
          <p:nvPr/>
        </p:nvGrpSpPr>
        <p:grpSpPr>
          <a:xfrm>
            <a:off x="7812807" y="997962"/>
            <a:ext cx="1520982" cy="302065"/>
            <a:chOff x="5642557" y="-150670"/>
            <a:chExt cx="1520982" cy="302065"/>
          </a:xfrm>
        </p:grpSpPr>
        <p:sp>
          <p:nvSpPr>
            <p:cNvPr id="76" name="Google Shape;76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2"/>
          <p:cNvGrpSpPr/>
          <p:nvPr/>
        </p:nvGrpSpPr>
        <p:grpSpPr>
          <a:xfrm>
            <a:off x="8495989" y="1713528"/>
            <a:ext cx="883262" cy="242091"/>
            <a:chOff x="2300350" y="2601250"/>
            <a:chExt cx="2275275" cy="623625"/>
          </a:xfrm>
        </p:grpSpPr>
        <p:sp>
          <p:nvSpPr>
            <p:cNvPr id="82" name="Google Shape;82;p2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2"/>
          <p:cNvGrpSpPr/>
          <p:nvPr/>
        </p:nvGrpSpPr>
        <p:grpSpPr>
          <a:xfrm>
            <a:off x="8267392" y="3231066"/>
            <a:ext cx="1105976" cy="133969"/>
            <a:chOff x="8183182" y="663852"/>
            <a:chExt cx="1475028" cy="178673"/>
          </a:xfrm>
        </p:grpSpPr>
        <p:grpSp>
          <p:nvGrpSpPr>
            <p:cNvPr id="89" name="Google Shape;89;p2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90" name="Google Shape;90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0" name="Google Shape;100;p2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101" name="Google Shape;101;p2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2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2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2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2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2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2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2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2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2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2"/>
          <p:cNvGrpSpPr/>
          <p:nvPr/>
        </p:nvGrpSpPr>
        <p:grpSpPr>
          <a:xfrm rot="5400000">
            <a:off x="8520259" y="3926674"/>
            <a:ext cx="302065" cy="1520982"/>
            <a:chOff x="-108754" y="2690919"/>
            <a:chExt cx="302065" cy="1520982"/>
          </a:xfrm>
        </p:grpSpPr>
        <p:sp>
          <p:nvSpPr>
            <p:cNvPr id="112" name="Google Shape;112;p2"/>
            <p:cNvSpPr/>
            <p:nvPr/>
          </p:nvSpPr>
          <p:spPr>
            <a:xfrm>
              <a:off x="-62388" y="2782841"/>
              <a:ext cx="209364" cy="1335580"/>
            </a:xfrm>
            <a:custGeom>
              <a:avLst/>
              <a:gdLst/>
              <a:ahLst/>
              <a:cxnLst/>
              <a:rect l="l" t="t" r="r" b="b"/>
              <a:pathLst>
                <a:path w="6719" h="42862" fill="none" extrusionOk="0">
                  <a:moveTo>
                    <a:pt x="0" y="42862"/>
                  </a:moveTo>
                  <a:lnTo>
                    <a:pt x="0" y="23799"/>
                  </a:lnTo>
                  <a:lnTo>
                    <a:pt x="6718" y="17056"/>
                  </a:lnTo>
                  <a:lnTo>
                    <a:pt x="6718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01358" y="2690919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1"/>
                  </a:moveTo>
                  <a:cubicBezTo>
                    <a:pt x="2281" y="1"/>
                    <a:pt x="2951" y="645"/>
                    <a:pt x="2951" y="1463"/>
                  </a:cubicBezTo>
                  <a:cubicBezTo>
                    <a:pt x="2951" y="2281"/>
                    <a:pt x="2281" y="2951"/>
                    <a:pt x="1463" y="2951"/>
                  </a:cubicBezTo>
                  <a:cubicBezTo>
                    <a:pt x="645" y="2951"/>
                    <a:pt x="1" y="2281"/>
                    <a:pt x="1" y="1463"/>
                  </a:cubicBezTo>
                  <a:cubicBezTo>
                    <a:pt x="1" y="645"/>
                    <a:pt x="645" y="1"/>
                    <a:pt x="1463" y="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25320" y="2714881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4" y="0"/>
                  </a:moveTo>
                  <a:cubicBezTo>
                    <a:pt x="322" y="0"/>
                    <a:pt x="0" y="322"/>
                    <a:pt x="0" y="694"/>
                  </a:cubicBezTo>
                  <a:cubicBezTo>
                    <a:pt x="0" y="1091"/>
                    <a:pt x="322" y="1388"/>
                    <a:pt x="694" y="1388"/>
                  </a:cubicBezTo>
                  <a:cubicBezTo>
                    <a:pt x="1091" y="1388"/>
                    <a:pt x="1388" y="1091"/>
                    <a:pt x="1388" y="694"/>
                  </a:cubicBezTo>
                  <a:cubicBezTo>
                    <a:pt x="1388" y="322"/>
                    <a:pt x="1091" y="0"/>
                    <a:pt x="6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-108754" y="4119948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88" y="0"/>
                  </a:moveTo>
                  <a:cubicBezTo>
                    <a:pt x="2306" y="0"/>
                    <a:pt x="2951" y="670"/>
                    <a:pt x="2951" y="1463"/>
                  </a:cubicBezTo>
                  <a:cubicBezTo>
                    <a:pt x="2951" y="2281"/>
                    <a:pt x="2306" y="2950"/>
                    <a:pt x="1488" y="2950"/>
                  </a:cubicBezTo>
                  <a:cubicBezTo>
                    <a:pt x="670" y="2950"/>
                    <a:pt x="1" y="2281"/>
                    <a:pt x="1" y="1463"/>
                  </a:cubicBezTo>
                  <a:cubicBezTo>
                    <a:pt x="1" y="670"/>
                    <a:pt x="670" y="0"/>
                    <a:pt x="1488" y="0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-84013" y="4144658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2"/>
          <p:cNvGrpSpPr/>
          <p:nvPr/>
        </p:nvGrpSpPr>
        <p:grpSpPr>
          <a:xfrm>
            <a:off x="1710357" y="-107958"/>
            <a:ext cx="1520982" cy="302065"/>
            <a:chOff x="5642557" y="-150670"/>
            <a:chExt cx="1520982" cy="302065"/>
          </a:xfrm>
        </p:grpSpPr>
        <p:sp>
          <p:nvSpPr>
            <p:cNvPr id="118" name="Google Shape;118;p2"/>
            <p:cNvSpPr/>
            <p:nvPr/>
          </p:nvSpPr>
          <p:spPr>
            <a:xfrm>
              <a:off x="5736006" y="-104304"/>
              <a:ext cx="1335611" cy="209364"/>
            </a:xfrm>
            <a:custGeom>
              <a:avLst/>
              <a:gdLst/>
              <a:ahLst/>
              <a:cxnLst/>
              <a:rect l="l" t="t" r="r" b="b"/>
              <a:pathLst>
                <a:path w="42863" h="6719" fill="none" extrusionOk="0">
                  <a:moveTo>
                    <a:pt x="1" y="0"/>
                  </a:moveTo>
                  <a:lnTo>
                    <a:pt x="19064" y="0"/>
                  </a:lnTo>
                  <a:lnTo>
                    <a:pt x="25782" y="6718"/>
                  </a:lnTo>
                  <a:lnTo>
                    <a:pt x="42862" y="6718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7071586" y="59442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2950" y="1463"/>
                  </a:moveTo>
                  <a:cubicBezTo>
                    <a:pt x="2950" y="2281"/>
                    <a:pt x="2281" y="2951"/>
                    <a:pt x="1463" y="2951"/>
                  </a:cubicBezTo>
                  <a:cubicBezTo>
                    <a:pt x="645" y="2951"/>
                    <a:pt x="0" y="2281"/>
                    <a:pt x="0" y="1463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7095517" y="84152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5" y="1"/>
                  </a:moveTo>
                  <a:cubicBezTo>
                    <a:pt x="323" y="1"/>
                    <a:pt x="1" y="298"/>
                    <a:pt x="1" y="670"/>
                  </a:cubicBezTo>
                  <a:cubicBezTo>
                    <a:pt x="1" y="1067"/>
                    <a:pt x="323" y="1364"/>
                    <a:pt x="695" y="1364"/>
                  </a:cubicBezTo>
                  <a:cubicBezTo>
                    <a:pt x="1091" y="1364"/>
                    <a:pt x="1389" y="1067"/>
                    <a:pt x="1389" y="670"/>
                  </a:cubicBezTo>
                  <a:cubicBezTo>
                    <a:pt x="1389" y="298"/>
                    <a:pt x="1091" y="1"/>
                    <a:pt x="6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5642557" y="-150670"/>
              <a:ext cx="91953" cy="92732"/>
            </a:xfrm>
            <a:custGeom>
              <a:avLst/>
              <a:gdLst/>
              <a:ahLst/>
              <a:cxnLst/>
              <a:rect l="l" t="t" r="r" b="b"/>
              <a:pathLst>
                <a:path w="2951" h="2976" fill="none" extrusionOk="0">
                  <a:moveTo>
                    <a:pt x="2950" y="1488"/>
                  </a:moveTo>
                  <a:cubicBezTo>
                    <a:pt x="2950" y="2306"/>
                    <a:pt x="2281" y="2976"/>
                    <a:pt x="1463" y="2976"/>
                  </a:cubicBezTo>
                  <a:cubicBezTo>
                    <a:pt x="645" y="2976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666488" y="-125929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322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2" y="1388"/>
                    <a:pt x="1389" y="1066"/>
                    <a:pt x="1389" y="694"/>
                  </a:cubicBezTo>
                  <a:cubicBezTo>
                    <a:pt x="1389" y="322"/>
                    <a:pt x="1092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" name="Google Shape;123;p2"/>
          <p:cNvGrpSpPr/>
          <p:nvPr/>
        </p:nvGrpSpPr>
        <p:grpSpPr>
          <a:xfrm>
            <a:off x="6420895" y="-1455296"/>
            <a:ext cx="347400" cy="2297800"/>
            <a:chOff x="6420895" y="-1455296"/>
            <a:chExt cx="347400" cy="2297800"/>
          </a:xfrm>
        </p:grpSpPr>
        <p:sp>
          <p:nvSpPr>
            <p:cNvPr id="124" name="Google Shape;124;p2"/>
            <p:cNvSpPr/>
            <p:nvPr/>
          </p:nvSpPr>
          <p:spPr>
            <a:xfrm rot="5400000">
              <a:off x="5457595" y="-4919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5736895" y="-188896"/>
              <a:ext cx="1994700" cy="681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lt2"/>
                </a:gs>
                <a:gs pos="100000">
                  <a:schemeClr val="accent2"/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2"/>
          <p:cNvSpPr/>
          <p:nvPr/>
        </p:nvSpPr>
        <p:spPr>
          <a:xfrm rot="10800000">
            <a:off x="1023762" y="4389464"/>
            <a:ext cx="586800" cy="1284425"/>
          </a:xfrm>
          <a:prstGeom prst="flowChartOffpageConnector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89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4"/>
            </a:gs>
            <a:gs pos="100000">
              <a:schemeClr val="dk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 b="1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Exo"/>
              <a:buNone/>
              <a:defRPr sz="3200">
                <a:solidFill>
                  <a:schemeClr val="lt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87700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●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○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T Sans"/>
              <a:buChar char="■"/>
              <a:defRPr>
                <a:solidFill>
                  <a:schemeClr val="lt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64" r:id="rId4"/>
    <p:sldLayoutId id="2147483674" r:id="rId5"/>
    <p:sldLayoutId id="2147483675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9" name="Google Shape;2659;p33"/>
          <p:cNvSpPr/>
          <p:nvPr/>
        </p:nvSpPr>
        <p:spPr>
          <a:xfrm>
            <a:off x="817418" y="3522043"/>
            <a:ext cx="7072746" cy="3999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700006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0" name="Google Shape;2660;p33"/>
          <p:cNvSpPr txBox="1">
            <a:spLocks noGrp="1"/>
          </p:cNvSpPr>
          <p:nvPr>
            <p:ph type="subTitle" idx="1"/>
          </p:nvPr>
        </p:nvSpPr>
        <p:spPr>
          <a:xfrm>
            <a:off x="1930771" y="3551401"/>
            <a:ext cx="5017284" cy="3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Fundamentals of Data Science - Presentation </a:t>
            </a:r>
            <a:endParaRPr b="1" dirty="0"/>
          </a:p>
        </p:txBody>
      </p:sp>
      <p:grpSp>
        <p:nvGrpSpPr>
          <p:cNvPr id="2661" name="Google Shape;2661;p33"/>
          <p:cNvGrpSpPr/>
          <p:nvPr/>
        </p:nvGrpSpPr>
        <p:grpSpPr>
          <a:xfrm rot="10800000">
            <a:off x="2130739" y="4336003"/>
            <a:ext cx="883262" cy="242091"/>
            <a:chOff x="2300350" y="2601250"/>
            <a:chExt cx="2275275" cy="623625"/>
          </a:xfrm>
        </p:grpSpPr>
        <p:sp>
          <p:nvSpPr>
            <p:cNvPr id="2662" name="Google Shape;2662;p3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68" name="Google Shape;2668;p33"/>
          <p:cNvGrpSpPr/>
          <p:nvPr/>
        </p:nvGrpSpPr>
        <p:grpSpPr>
          <a:xfrm rot="-5400000" flipH="1">
            <a:off x="3660496" y="4881980"/>
            <a:ext cx="1823016" cy="296643"/>
            <a:chOff x="7857346" y="3902355"/>
            <a:chExt cx="1823016" cy="296643"/>
          </a:xfrm>
        </p:grpSpPr>
        <p:sp>
          <p:nvSpPr>
            <p:cNvPr id="2669" name="Google Shape;2669;p33"/>
            <p:cNvSpPr/>
            <p:nvPr/>
          </p:nvSpPr>
          <p:spPr>
            <a:xfrm>
              <a:off x="7956216" y="4048371"/>
              <a:ext cx="1724145" cy="150627"/>
            </a:xfrm>
            <a:custGeom>
              <a:avLst/>
              <a:gdLst/>
              <a:ahLst/>
              <a:cxnLst/>
              <a:rect l="l" t="t" r="r" b="b"/>
              <a:pathLst>
                <a:path w="55332" h="4834" fill="none" extrusionOk="0">
                  <a:moveTo>
                    <a:pt x="55331" y="4834"/>
                  </a:moveTo>
                  <a:lnTo>
                    <a:pt x="28930" y="4834"/>
                  </a:lnTo>
                  <a:lnTo>
                    <a:pt x="27294" y="3198"/>
                  </a:lnTo>
                  <a:lnTo>
                    <a:pt x="24072" y="0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8453686" y="390235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0" y="1488"/>
                  </a:moveTo>
                  <a:cubicBezTo>
                    <a:pt x="0" y="670"/>
                    <a:pt x="670" y="1"/>
                    <a:pt x="1488" y="1"/>
                  </a:cubicBezTo>
                  <a:cubicBezTo>
                    <a:pt x="2306" y="1"/>
                    <a:pt x="2950" y="670"/>
                    <a:pt x="2950" y="1488"/>
                  </a:cubicBezTo>
                  <a:cubicBezTo>
                    <a:pt x="2950" y="2281"/>
                    <a:pt x="2306" y="2951"/>
                    <a:pt x="1488" y="2951"/>
                  </a:cubicBezTo>
                  <a:cubicBezTo>
                    <a:pt x="670" y="2951"/>
                    <a:pt x="0" y="2281"/>
                    <a:pt x="0" y="1488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3"/>
            <p:cNvSpPr/>
            <p:nvPr/>
          </p:nvSpPr>
          <p:spPr>
            <a:xfrm>
              <a:off x="8478396" y="3927096"/>
              <a:ext cx="43281" cy="42502"/>
            </a:xfrm>
            <a:custGeom>
              <a:avLst/>
              <a:gdLst/>
              <a:ahLst/>
              <a:cxnLst/>
              <a:rect l="l" t="t" r="r" b="b"/>
              <a:pathLst>
                <a:path w="1389" h="1364" extrusionOk="0">
                  <a:moveTo>
                    <a:pt x="695" y="0"/>
                  </a:moveTo>
                  <a:cubicBezTo>
                    <a:pt x="298" y="0"/>
                    <a:pt x="1" y="298"/>
                    <a:pt x="1" y="694"/>
                  </a:cubicBezTo>
                  <a:cubicBezTo>
                    <a:pt x="1" y="1066"/>
                    <a:pt x="298" y="1363"/>
                    <a:pt x="695" y="1363"/>
                  </a:cubicBezTo>
                  <a:cubicBezTo>
                    <a:pt x="1067" y="1363"/>
                    <a:pt x="1389" y="1066"/>
                    <a:pt x="1389" y="694"/>
                  </a:cubicBezTo>
                  <a:cubicBezTo>
                    <a:pt x="1389" y="298"/>
                    <a:pt x="1067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3"/>
            <p:cNvSpPr/>
            <p:nvPr/>
          </p:nvSpPr>
          <p:spPr>
            <a:xfrm>
              <a:off x="7857346" y="4002005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" y="1463"/>
                  </a:moveTo>
                  <a:cubicBezTo>
                    <a:pt x="1" y="670"/>
                    <a:pt x="670" y="1"/>
                    <a:pt x="1488" y="1"/>
                  </a:cubicBezTo>
                  <a:cubicBezTo>
                    <a:pt x="2306" y="1"/>
                    <a:pt x="2951" y="670"/>
                    <a:pt x="2951" y="1463"/>
                  </a:cubicBezTo>
                  <a:cubicBezTo>
                    <a:pt x="2951" y="2281"/>
                    <a:pt x="2306" y="2951"/>
                    <a:pt x="1488" y="2951"/>
                  </a:cubicBezTo>
                  <a:cubicBezTo>
                    <a:pt x="670" y="2951"/>
                    <a:pt x="1" y="2281"/>
                    <a:pt x="1" y="1463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7882087" y="4026715"/>
              <a:ext cx="43281" cy="42533"/>
            </a:xfrm>
            <a:custGeom>
              <a:avLst/>
              <a:gdLst/>
              <a:ahLst/>
              <a:cxnLst/>
              <a:rect l="l" t="t" r="r" b="b"/>
              <a:pathLst>
                <a:path w="1389" h="1365" extrusionOk="0">
                  <a:moveTo>
                    <a:pt x="694" y="1"/>
                  </a:moveTo>
                  <a:cubicBezTo>
                    <a:pt x="298" y="1"/>
                    <a:pt x="0" y="298"/>
                    <a:pt x="0" y="670"/>
                  </a:cubicBezTo>
                  <a:cubicBezTo>
                    <a:pt x="0" y="1067"/>
                    <a:pt x="298" y="1364"/>
                    <a:pt x="694" y="1364"/>
                  </a:cubicBezTo>
                  <a:cubicBezTo>
                    <a:pt x="1066" y="1364"/>
                    <a:pt x="1388" y="1067"/>
                    <a:pt x="1388" y="670"/>
                  </a:cubicBezTo>
                  <a:cubicBezTo>
                    <a:pt x="1388" y="298"/>
                    <a:pt x="1066" y="1"/>
                    <a:pt x="6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8545608" y="3948721"/>
              <a:ext cx="1134754" cy="175368"/>
            </a:xfrm>
            <a:custGeom>
              <a:avLst/>
              <a:gdLst/>
              <a:ahLst/>
              <a:cxnLst/>
              <a:rect l="l" t="t" r="r" b="b"/>
              <a:pathLst>
                <a:path w="36417" h="5628" fill="none" extrusionOk="0">
                  <a:moveTo>
                    <a:pt x="0" y="0"/>
                  </a:moveTo>
                  <a:lnTo>
                    <a:pt x="6049" y="0"/>
                  </a:lnTo>
                  <a:lnTo>
                    <a:pt x="8379" y="2330"/>
                  </a:lnTo>
                  <a:lnTo>
                    <a:pt x="11676" y="5627"/>
                  </a:lnTo>
                  <a:lnTo>
                    <a:pt x="36416" y="5627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 rot="5400000">
            <a:off x="2421400" y="552075"/>
            <a:ext cx="98902" cy="553090"/>
            <a:chOff x="4898850" y="4820550"/>
            <a:chExt cx="98902" cy="553090"/>
          </a:xfrm>
        </p:grpSpPr>
        <p:sp>
          <p:nvSpPr>
            <p:cNvPr id="2676" name="Google Shape;2676;p33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3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3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1" name="Google Shape;2681;p33"/>
          <p:cNvGrpSpPr/>
          <p:nvPr/>
        </p:nvGrpSpPr>
        <p:grpSpPr>
          <a:xfrm>
            <a:off x="4505167" y="564628"/>
            <a:ext cx="1105976" cy="133969"/>
            <a:chOff x="8183182" y="663852"/>
            <a:chExt cx="1475028" cy="178673"/>
          </a:xfrm>
        </p:grpSpPr>
        <p:grpSp>
          <p:nvGrpSpPr>
            <p:cNvPr id="2682" name="Google Shape;2682;p3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2683" name="Google Shape;2683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4" name="Google Shape;2684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5" name="Google Shape;2685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6" name="Google Shape;2686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7" name="Google Shape;2687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8" name="Google Shape;2688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9" name="Google Shape;2689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0" name="Google Shape;2690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1" name="Google Shape;2691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2" name="Google Shape;2692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93" name="Google Shape;2693;p3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2694" name="Google Shape;2694;p3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3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3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3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3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3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3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3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3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3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4" name="Google Shape;2704;p33"/>
          <p:cNvGrpSpPr/>
          <p:nvPr/>
        </p:nvGrpSpPr>
        <p:grpSpPr>
          <a:xfrm>
            <a:off x="3044126" y="4732125"/>
            <a:ext cx="1252897" cy="51000"/>
            <a:chOff x="2915381" y="4104819"/>
            <a:chExt cx="1252897" cy="51000"/>
          </a:xfrm>
        </p:grpSpPr>
        <p:sp>
          <p:nvSpPr>
            <p:cNvPr id="2705" name="Google Shape;2705;p3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19" name="Google Shape;2719;p33"/>
          <p:cNvSpPr txBox="1">
            <a:spLocks noGrp="1"/>
          </p:cNvSpPr>
          <p:nvPr>
            <p:ph type="ctrTitle"/>
          </p:nvPr>
        </p:nvSpPr>
        <p:spPr>
          <a:xfrm>
            <a:off x="190103" y="990335"/>
            <a:ext cx="8111837" cy="17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2"/>
                </a:solidFill>
              </a:rPr>
              <a:t>Student Profil</a:t>
            </a:r>
            <a:r>
              <a:rPr lang="en-US" sz="6000" dirty="0">
                <a:solidFill>
                  <a:schemeClr val="accent2"/>
                </a:solidFill>
              </a:rPr>
              <a:t>e Management System</a:t>
            </a:r>
            <a:endParaRPr sz="5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8F40B3-5FA7-4A72-91AB-3A89BA9341F5}"/>
              </a:ext>
            </a:extLst>
          </p:cNvPr>
          <p:cNvSpPr/>
          <p:nvPr/>
        </p:nvSpPr>
        <p:spPr>
          <a:xfrm>
            <a:off x="5440641" y="4493438"/>
            <a:ext cx="2306369" cy="586298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Made by : Nirvik K.C. </a:t>
            </a:r>
          </a:p>
        </p:txBody>
      </p:sp>
      <p:pic>
        <p:nvPicPr>
          <p:cNvPr id="64" name="图片 31">
            <a:extLst>
              <a:ext uri="{FF2B5EF4-FFF2-40B4-BE49-F238E27FC236}">
                <a16:creationId xmlns:a16="http://schemas.microsoft.com/office/drawing/2014/main" id="{AF2C0C6E-4757-4732-86B2-96C8AE491D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9" t="20556" r="9479" b="22407"/>
          <a:stretch>
            <a:fillRect/>
          </a:stretch>
        </p:blipFill>
        <p:spPr>
          <a:xfrm>
            <a:off x="-274024" y="270164"/>
            <a:ext cx="9040091" cy="3873369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B0CD0B6-2B92-410F-A97E-7B03FE354EE6}"/>
              </a:ext>
            </a:extLst>
          </p:cNvPr>
          <p:cNvSpPr txBox="1"/>
          <p:nvPr/>
        </p:nvSpPr>
        <p:spPr>
          <a:xfrm>
            <a:off x="3929324" y="4783125"/>
            <a:ext cx="590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6708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688604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BEE4BB44-E9AD-470A-8DC9-749490AEA852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150" y="1450671"/>
            <a:ext cx="3645541" cy="2604293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C3F306B-A23D-45B6-81AA-34E60E3EAE2B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845" y="1450671"/>
            <a:ext cx="3645540" cy="260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832068"/>
      </p:ext>
    </p:extLst>
  </p:cSld>
  <p:clrMapOvr>
    <a:masterClrMapping/>
  </p:clrMapOvr>
  <p:transition spd="slow">
    <p:comb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639084" y="4700925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00831A2-0D61-4AA1-B90E-1353C3150F0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578" y="1495333"/>
            <a:ext cx="3661640" cy="2489489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E7CC4CCA-7038-484F-96A9-6FCECC8D459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220" y="1489709"/>
            <a:ext cx="3415145" cy="248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396515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5BDC24D-6324-449F-9470-D865A88BC89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30" y="942681"/>
            <a:ext cx="3747338" cy="236286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67D009E-1C31-4315-A9EA-C76B4FB3C2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04" y="3364958"/>
            <a:ext cx="3759563" cy="121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46939"/>
      </p:ext>
    </p:extLst>
  </p:cSld>
  <p:clrMapOvr>
    <a:masterClrMapping/>
  </p:clrMapOvr>
  <p:transition spd="slow">
    <p:comb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396C025-B2C8-488D-9A98-2CD6D3821C41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322" y="1026705"/>
            <a:ext cx="3858491" cy="217297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44209E2E-3186-4560-A3D8-33C6E0EF808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792" y="3355656"/>
            <a:ext cx="3920556" cy="102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32641"/>
      </p:ext>
    </p:extLst>
  </p:cSld>
  <p:clrMapOvr>
    <a:masterClrMapping/>
  </p:clrMapOvr>
  <p:transition spd="slow">
    <p:comb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Menu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DF03B9C2-294C-46A9-9169-EB4331AEFFF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057026"/>
            <a:ext cx="5943600" cy="1584818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D3DE988-1FA9-450F-92AB-7099DA7CBFB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070" y="2823435"/>
            <a:ext cx="5955665" cy="171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174605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Menu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A75019A-89A1-414A-8A73-AFB04D61B04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2" y="988670"/>
            <a:ext cx="5943600" cy="172783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9856096B-0749-41FD-BB2A-B3950559313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182" y="2979000"/>
            <a:ext cx="5943600" cy="1600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74371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Menu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5497B540-A89B-454C-9BD5-89E2014E7C3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10" y="1092546"/>
            <a:ext cx="5943600" cy="165608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E3AB6668-9145-44AE-B884-C51A1D3C584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910" y="2820981"/>
            <a:ext cx="5909945" cy="170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09220"/>
      </p:ext>
    </p:extLst>
  </p:cSld>
  <p:clrMapOvr>
    <a:masterClrMapping/>
  </p:clrMapOvr>
  <p:transition spd="slow">
    <p:comb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57971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Menu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5AD50C66-779C-4FC5-81BB-406CEEC76F9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281" y="1208821"/>
            <a:ext cx="5942965" cy="161036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D87CA7-2656-46B8-B130-537CB3946E82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646" y="3323809"/>
            <a:ext cx="5943600" cy="119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5874"/>
      </p:ext>
    </p:extLst>
  </p:cSld>
  <p:clrMapOvr>
    <a:masterClrMapping/>
  </p:clrMapOvr>
  <p:transition spd="slow">
    <p:comb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" name="Google Shape;4536;p68"/>
          <p:cNvSpPr txBox="1">
            <a:spLocks noGrp="1"/>
          </p:cNvSpPr>
          <p:nvPr>
            <p:ph type="title"/>
          </p:nvPr>
        </p:nvSpPr>
        <p:spPr>
          <a:xfrm>
            <a:off x="1089348" y="762538"/>
            <a:ext cx="41661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4538" name="Google Shape;4538;p68"/>
          <p:cNvSpPr/>
          <p:nvPr/>
        </p:nvSpPr>
        <p:spPr>
          <a:xfrm>
            <a:off x="3246095" y="4391554"/>
            <a:ext cx="1994700" cy="6810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39" name="Google Shape;4539;p68"/>
          <p:cNvGrpSpPr/>
          <p:nvPr/>
        </p:nvGrpSpPr>
        <p:grpSpPr>
          <a:xfrm rot="-5400000">
            <a:off x="7445689" y="3626907"/>
            <a:ext cx="883262" cy="242091"/>
            <a:chOff x="2300350" y="2601250"/>
            <a:chExt cx="2275275" cy="623625"/>
          </a:xfrm>
        </p:grpSpPr>
        <p:sp>
          <p:nvSpPr>
            <p:cNvPr id="4540" name="Google Shape;4540;p68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68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68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68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68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68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6" name="Google Shape;4546;p68"/>
          <p:cNvGrpSpPr/>
          <p:nvPr/>
        </p:nvGrpSpPr>
        <p:grpSpPr>
          <a:xfrm>
            <a:off x="4789594" y="914919"/>
            <a:ext cx="1105976" cy="133969"/>
            <a:chOff x="8183182" y="663852"/>
            <a:chExt cx="1475028" cy="178673"/>
          </a:xfrm>
        </p:grpSpPr>
        <p:grpSp>
          <p:nvGrpSpPr>
            <p:cNvPr id="4547" name="Google Shape;4547;p68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48" name="Google Shape;4548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9" name="Google Shape;4549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0" name="Google Shape;4550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1" name="Google Shape;4551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2" name="Google Shape;4552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3" name="Google Shape;4553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4" name="Google Shape;4554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5" name="Google Shape;4555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6" name="Google Shape;4556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7" name="Google Shape;4557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58" name="Google Shape;4558;p68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59" name="Google Shape;4559;p68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0" name="Google Shape;4560;p68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1" name="Google Shape;4561;p68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2" name="Google Shape;4562;p68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3" name="Google Shape;4563;p68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4" name="Google Shape;4564;p68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5" name="Google Shape;4565;p68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6" name="Google Shape;4566;p68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7" name="Google Shape;4567;p68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8" name="Google Shape;4568;p68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69" name="Google Shape;4569;p68"/>
          <p:cNvGrpSpPr/>
          <p:nvPr/>
        </p:nvGrpSpPr>
        <p:grpSpPr>
          <a:xfrm rot="5400000">
            <a:off x="5285275" y="3708175"/>
            <a:ext cx="98902" cy="553090"/>
            <a:chOff x="4898850" y="4820550"/>
            <a:chExt cx="98902" cy="553090"/>
          </a:xfrm>
        </p:grpSpPr>
        <p:sp>
          <p:nvSpPr>
            <p:cNvPr id="4570" name="Google Shape;4570;p68"/>
            <p:cNvSpPr/>
            <p:nvPr/>
          </p:nvSpPr>
          <p:spPr>
            <a:xfrm>
              <a:off x="4898850" y="4820550"/>
              <a:ext cx="98902" cy="98902"/>
            </a:xfrm>
            <a:custGeom>
              <a:avLst/>
              <a:gdLst/>
              <a:ahLst/>
              <a:cxnLst/>
              <a:rect l="l" t="t" r="r" b="b"/>
              <a:pathLst>
                <a:path w="3174" h="3174" fill="none" extrusionOk="0">
                  <a:moveTo>
                    <a:pt x="1810" y="124"/>
                  </a:moveTo>
                  <a:cubicBezTo>
                    <a:pt x="2603" y="248"/>
                    <a:pt x="3173" y="1017"/>
                    <a:pt x="3024" y="1810"/>
                  </a:cubicBezTo>
                  <a:cubicBezTo>
                    <a:pt x="2900" y="2603"/>
                    <a:pt x="2157" y="3173"/>
                    <a:pt x="1339" y="3025"/>
                  </a:cubicBezTo>
                  <a:cubicBezTo>
                    <a:pt x="545" y="2901"/>
                    <a:pt x="0" y="2157"/>
                    <a:pt x="124" y="1339"/>
                  </a:cubicBezTo>
                  <a:cubicBezTo>
                    <a:pt x="248" y="546"/>
                    <a:pt x="992" y="0"/>
                    <a:pt x="1810" y="124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68"/>
            <p:cNvSpPr/>
            <p:nvPr/>
          </p:nvSpPr>
          <p:spPr>
            <a:xfrm>
              <a:off x="4924339" y="4847971"/>
              <a:ext cx="46366" cy="43094"/>
            </a:xfrm>
            <a:custGeom>
              <a:avLst/>
              <a:gdLst/>
              <a:ahLst/>
              <a:cxnLst/>
              <a:rect l="l" t="t" r="r" b="b"/>
              <a:pathLst>
                <a:path w="1488" h="1383" extrusionOk="0">
                  <a:moveTo>
                    <a:pt x="744" y="1"/>
                  </a:moveTo>
                  <a:cubicBezTo>
                    <a:pt x="417" y="1"/>
                    <a:pt x="119" y="253"/>
                    <a:pt x="74" y="583"/>
                  </a:cubicBezTo>
                  <a:cubicBezTo>
                    <a:pt x="0" y="955"/>
                    <a:pt x="273" y="1327"/>
                    <a:pt x="645" y="1376"/>
                  </a:cubicBezTo>
                  <a:cubicBezTo>
                    <a:pt x="676" y="1380"/>
                    <a:pt x="708" y="1383"/>
                    <a:pt x="739" y="1383"/>
                  </a:cubicBezTo>
                  <a:cubicBezTo>
                    <a:pt x="1074" y="1383"/>
                    <a:pt x="1370" y="1146"/>
                    <a:pt x="1438" y="806"/>
                  </a:cubicBezTo>
                  <a:cubicBezTo>
                    <a:pt x="1487" y="434"/>
                    <a:pt x="1240" y="62"/>
                    <a:pt x="868" y="13"/>
                  </a:cubicBezTo>
                  <a:cubicBezTo>
                    <a:pt x="826" y="4"/>
                    <a:pt x="785" y="1"/>
                    <a:pt x="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68"/>
            <p:cNvSpPr/>
            <p:nvPr/>
          </p:nvSpPr>
          <p:spPr>
            <a:xfrm>
              <a:off x="4901935" y="5281687"/>
              <a:ext cx="91953" cy="91953"/>
            </a:xfrm>
            <a:custGeom>
              <a:avLst/>
              <a:gdLst/>
              <a:ahLst/>
              <a:cxnLst/>
              <a:rect l="l" t="t" r="r" b="b"/>
              <a:pathLst>
                <a:path w="2951" h="2951" fill="none" extrusionOk="0">
                  <a:moveTo>
                    <a:pt x="1463" y="2951"/>
                  </a:moveTo>
                  <a:cubicBezTo>
                    <a:pt x="645" y="2951"/>
                    <a:pt x="0" y="2306"/>
                    <a:pt x="0" y="1488"/>
                  </a:cubicBezTo>
                  <a:cubicBezTo>
                    <a:pt x="0" y="670"/>
                    <a:pt x="645" y="1"/>
                    <a:pt x="1463" y="1"/>
                  </a:cubicBezTo>
                  <a:cubicBezTo>
                    <a:pt x="2281" y="1"/>
                    <a:pt x="2950" y="670"/>
                    <a:pt x="2950" y="1488"/>
                  </a:cubicBezTo>
                  <a:cubicBezTo>
                    <a:pt x="2950" y="2306"/>
                    <a:pt x="2281" y="2951"/>
                    <a:pt x="1463" y="2951"/>
                  </a:cubicBez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68"/>
            <p:cNvSpPr/>
            <p:nvPr/>
          </p:nvSpPr>
          <p:spPr>
            <a:xfrm>
              <a:off x="4925866" y="5306428"/>
              <a:ext cx="43281" cy="43281"/>
            </a:xfrm>
            <a:custGeom>
              <a:avLst/>
              <a:gdLst/>
              <a:ahLst/>
              <a:cxnLst/>
              <a:rect l="l" t="t" r="r" b="b"/>
              <a:pathLst>
                <a:path w="1389" h="1389" extrusionOk="0">
                  <a:moveTo>
                    <a:pt x="695" y="0"/>
                  </a:moveTo>
                  <a:cubicBezTo>
                    <a:pt x="323" y="0"/>
                    <a:pt x="1" y="297"/>
                    <a:pt x="1" y="694"/>
                  </a:cubicBezTo>
                  <a:cubicBezTo>
                    <a:pt x="1" y="1066"/>
                    <a:pt x="323" y="1388"/>
                    <a:pt x="695" y="1388"/>
                  </a:cubicBezTo>
                  <a:cubicBezTo>
                    <a:pt x="1091" y="1388"/>
                    <a:pt x="1389" y="1066"/>
                    <a:pt x="1389" y="694"/>
                  </a:cubicBezTo>
                  <a:cubicBezTo>
                    <a:pt x="1389" y="297"/>
                    <a:pt x="1091" y="0"/>
                    <a:pt x="6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68"/>
            <p:cNvSpPr/>
            <p:nvPr/>
          </p:nvSpPr>
          <p:spPr>
            <a:xfrm>
              <a:off x="4942100" y="4917862"/>
              <a:ext cx="31" cy="358465"/>
            </a:xfrm>
            <a:custGeom>
              <a:avLst/>
              <a:gdLst/>
              <a:ahLst/>
              <a:cxnLst/>
              <a:rect l="l" t="t" r="r" b="b"/>
              <a:pathLst>
                <a:path w="1" h="11504" fill="none" extrusionOk="0">
                  <a:moveTo>
                    <a:pt x="0" y="11503"/>
                  </a:move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8E66B25D-1550-46D0-812D-400F6B81D702}"/>
              </a:ext>
            </a:extLst>
          </p:cNvPr>
          <p:cNvSpPr txBox="1"/>
          <p:nvPr/>
        </p:nvSpPr>
        <p:spPr>
          <a:xfrm>
            <a:off x="4011324" y="480282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5" name="Google Shape;4538;p68">
            <a:extLst>
              <a:ext uri="{FF2B5EF4-FFF2-40B4-BE49-F238E27FC236}">
                <a16:creationId xmlns:a16="http://schemas.microsoft.com/office/drawing/2014/main" id="{A5E693E4-E28B-4C81-B1B4-6FEDD5152DA5}"/>
              </a:ext>
            </a:extLst>
          </p:cNvPr>
          <p:cNvSpPr/>
          <p:nvPr/>
        </p:nvSpPr>
        <p:spPr>
          <a:xfrm>
            <a:off x="422564" y="125383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03A614-7273-4FF4-ACA7-3BD737CBCC9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4931" y="1032681"/>
            <a:ext cx="4465864" cy="283536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952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automates student data management.</a:t>
            </a: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Uses modular OOP design.</a:t>
            </a:r>
            <a:endParaRPr lang="en-US" altLang="en-US" dirty="0">
              <a:solidFill>
                <a:srgbClr val="2525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capability for error handing.</a:t>
            </a:r>
          </a:p>
          <a:p>
            <a:pPr marL="285750" lvl="0" indent="-28575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enhancement can be added onto this system.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42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E779-57B1-41F8-88AF-6780AF865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762DA-E65B-4626-9BAD-61E4391C37F2}"/>
              </a:ext>
            </a:extLst>
          </p:cNvPr>
          <p:cNvSpPr/>
          <p:nvPr/>
        </p:nvSpPr>
        <p:spPr>
          <a:xfrm>
            <a:off x="897465" y="1112100"/>
            <a:ext cx="7122161" cy="4370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1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Matuntuta, S. (2024) What is a Student Management System? Benefits &amp; Guide 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Assess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20 November 2024 [online]. Available from: https://cloudassess.com/blog/what-is-sms/ [Accessed 27 June 2025].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Anon. (no date) 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Scaler Topics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[online]. Available from: https://www.scaler.com/topics/python/ [Accessed 27 June 2025].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Anon. (no date) 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Hix.ai 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[online]. Available from: https://hix.ai/deepseek-r1?id=cmcss494b00uhj4bi6806aaw8 [Accessed 27 June 2025].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Anon. (2019) 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GeeksforGeeks.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30 October 2019 [online]. Available from: https://www.geeksforgeeks.org/python/student-management-system-in-python/ [Accessed 1 July 2025].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Anon. (no date)</a:t>
            </a:r>
            <a:r>
              <a:rPr lang="en-US" sz="1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Napkin.ai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[online]. Available from: https://app.napkin.ai/page/CgoiCHByb2Qtb25lEiwKBFBhZ2UaJGRhYTVlZDk1LTkwYzItNGZhMS05MTRhLWY4N2U3MzIxNDg1OA [Accessed 1 July 2025].</a:t>
            </a: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q"/>
            </a:pP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DC5891-CB56-4891-873A-D46EE83C5060}"/>
              </a:ext>
            </a:extLst>
          </p:cNvPr>
          <p:cNvSpPr txBox="1"/>
          <p:nvPr/>
        </p:nvSpPr>
        <p:spPr>
          <a:xfrm>
            <a:off x="4011324" y="480282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5" name="Google Shape;4538;p68">
            <a:extLst>
              <a:ext uri="{FF2B5EF4-FFF2-40B4-BE49-F238E27FC236}">
                <a16:creationId xmlns:a16="http://schemas.microsoft.com/office/drawing/2014/main" id="{D0F07DF6-EABF-40C4-96CF-AD78D9494B02}"/>
              </a:ext>
            </a:extLst>
          </p:cNvPr>
          <p:cNvSpPr/>
          <p:nvPr/>
        </p:nvSpPr>
        <p:spPr>
          <a:xfrm>
            <a:off x="2346321" y="1054218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750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5B2587-856C-451B-829D-63B4E0DCA458}"/>
              </a:ext>
            </a:extLst>
          </p:cNvPr>
          <p:cNvSpPr/>
          <p:nvPr/>
        </p:nvSpPr>
        <p:spPr>
          <a:xfrm>
            <a:off x="3179163" y="241862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Table of Contents</a:t>
            </a:r>
            <a:endParaRPr lang="en-US" sz="2800" b="1" dirty="0"/>
          </a:p>
        </p:txBody>
      </p:sp>
      <p:sp>
        <p:nvSpPr>
          <p:cNvPr id="3" name="Google Shape;4538;p68">
            <a:extLst>
              <a:ext uri="{FF2B5EF4-FFF2-40B4-BE49-F238E27FC236}">
                <a16:creationId xmlns:a16="http://schemas.microsoft.com/office/drawing/2014/main" id="{CADF3617-5EAA-4310-9850-9E109DE5DFA6}"/>
              </a:ext>
            </a:extLst>
          </p:cNvPr>
          <p:cNvSpPr/>
          <p:nvPr/>
        </p:nvSpPr>
        <p:spPr>
          <a:xfrm>
            <a:off x="2312792" y="713691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58D50-C2B7-4767-A0A4-294616E3ACF4}"/>
              </a:ext>
            </a:extLst>
          </p:cNvPr>
          <p:cNvSpPr txBox="1"/>
          <p:nvPr/>
        </p:nvSpPr>
        <p:spPr>
          <a:xfrm>
            <a:off x="1226126" y="1243402"/>
            <a:ext cx="6414655" cy="253556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 Student Management System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: Project Goals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Features : Key Features of Student Management System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: Development Journey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Outputs : System Demonstration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0EDE6E-250D-4F61-A892-1B2EB9B65437}"/>
              </a:ext>
            </a:extLst>
          </p:cNvPr>
          <p:cNvSpPr txBox="1"/>
          <p:nvPr/>
        </p:nvSpPr>
        <p:spPr>
          <a:xfrm>
            <a:off x="4276725" y="4747749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1537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p53"/>
          <p:cNvSpPr txBox="1">
            <a:spLocks noGrp="1"/>
          </p:cNvSpPr>
          <p:nvPr>
            <p:ph type="title"/>
          </p:nvPr>
        </p:nvSpPr>
        <p:spPr>
          <a:xfrm>
            <a:off x="1182000" y="1320700"/>
            <a:ext cx="6780000" cy="252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00" name="Google Shape;3700;p53"/>
          <p:cNvGrpSpPr/>
          <p:nvPr/>
        </p:nvGrpSpPr>
        <p:grpSpPr>
          <a:xfrm rot="10800000">
            <a:off x="2054539" y="4031203"/>
            <a:ext cx="883262" cy="242091"/>
            <a:chOff x="2300350" y="2601250"/>
            <a:chExt cx="2275275" cy="623625"/>
          </a:xfrm>
        </p:grpSpPr>
        <p:sp>
          <p:nvSpPr>
            <p:cNvPr id="3701" name="Google Shape;3701;p53"/>
            <p:cNvSpPr/>
            <p:nvPr/>
          </p:nvSpPr>
          <p:spPr>
            <a:xfrm>
              <a:off x="2300350" y="2601250"/>
              <a:ext cx="392100" cy="623625"/>
            </a:xfrm>
            <a:custGeom>
              <a:avLst/>
              <a:gdLst/>
              <a:ahLst/>
              <a:cxnLst/>
              <a:rect l="l" t="t" r="r" b="b"/>
              <a:pathLst>
                <a:path w="15684" h="24945" extrusionOk="0">
                  <a:moveTo>
                    <a:pt x="12720" y="0"/>
                  </a:moveTo>
                  <a:cubicBezTo>
                    <a:pt x="13337" y="0"/>
                    <a:pt x="14078" y="247"/>
                    <a:pt x="14572" y="741"/>
                  </a:cubicBezTo>
                  <a:cubicBezTo>
                    <a:pt x="15684" y="1852"/>
                    <a:pt x="15684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684" y="21240"/>
                    <a:pt x="15684" y="22845"/>
                    <a:pt x="14572" y="23957"/>
                  </a:cubicBezTo>
                  <a:cubicBezTo>
                    <a:pt x="13584" y="24944"/>
                    <a:pt x="11855" y="24944"/>
                    <a:pt x="10744" y="23957"/>
                  </a:cubicBezTo>
                  <a:lnTo>
                    <a:pt x="1112" y="14325"/>
                  </a:lnTo>
                  <a:cubicBezTo>
                    <a:pt x="1" y="13213"/>
                    <a:pt x="1" y="11484"/>
                    <a:pt x="1112" y="10496"/>
                  </a:cubicBezTo>
                  <a:lnTo>
                    <a:pt x="10744" y="741"/>
                  </a:lnTo>
                  <a:cubicBezTo>
                    <a:pt x="11361" y="247"/>
                    <a:pt x="11979" y="0"/>
                    <a:pt x="127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53"/>
            <p:cNvSpPr/>
            <p:nvPr/>
          </p:nvSpPr>
          <p:spPr>
            <a:xfrm>
              <a:off x="2680075" y="2601250"/>
              <a:ext cx="389025" cy="623625"/>
            </a:xfrm>
            <a:custGeom>
              <a:avLst/>
              <a:gdLst/>
              <a:ahLst/>
              <a:cxnLst/>
              <a:rect l="l" t="t" r="r" b="b"/>
              <a:pathLst>
                <a:path w="15561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449" y="741"/>
                  </a:cubicBezTo>
                  <a:cubicBezTo>
                    <a:pt x="15560" y="1852"/>
                    <a:pt x="15560" y="3581"/>
                    <a:pt x="14449" y="4569"/>
                  </a:cubicBezTo>
                  <a:lnTo>
                    <a:pt x="6669" y="12349"/>
                  </a:lnTo>
                  <a:lnTo>
                    <a:pt x="14449" y="20128"/>
                  </a:lnTo>
                  <a:cubicBezTo>
                    <a:pt x="15560" y="21240"/>
                    <a:pt x="15560" y="22845"/>
                    <a:pt x="14449" y="23957"/>
                  </a:cubicBezTo>
                  <a:cubicBezTo>
                    <a:pt x="13461" y="24944"/>
                    <a:pt x="11732" y="24944"/>
                    <a:pt x="10621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621" y="741"/>
                  </a:lnTo>
                  <a:cubicBezTo>
                    <a:pt x="11238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53"/>
            <p:cNvSpPr/>
            <p:nvPr/>
          </p:nvSpPr>
          <p:spPr>
            <a:xfrm>
              <a:off x="30567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448" y="741"/>
                  </a:cubicBezTo>
                  <a:cubicBezTo>
                    <a:pt x="15559" y="1852"/>
                    <a:pt x="15559" y="3581"/>
                    <a:pt x="14448" y="4569"/>
                  </a:cubicBezTo>
                  <a:lnTo>
                    <a:pt x="6792" y="12349"/>
                  </a:lnTo>
                  <a:lnTo>
                    <a:pt x="14448" y="20128"/>
                  </a:lnTo>
                  <a:cubicBezTo>
                    <a:pt x="15559" y="21240"/>
                    <a:pt x="15559" y="22845"/>
                    <a:pt x="14448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855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53"/>
            <p:cNvSpPr/>
            <p:nvPr/>
          </p:nvSpPr>
          <p:spPr>
            <a:xfrm>
              <a:off x="343335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1" y="13213"/>
                    <a:pt x="1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53"/>
            <p:cNvSpPr/>
            <p:nvPr/>
          </p:nvSpPr>
          <p:spPr>
            <a:xfrm>
              <a:off x="3810000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4" y="247"/>
                    <a:pt x="14572" y="741"/>
                  </a:cubicBezTo>
                  <a:cubicBezTo>
                    <a:pt x="15559" y="1852"/>
                    <a:pt x="15559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59" y="21240"/>
                    <a:pt x="15559" y="22845"/>
                    <a:pt x="14572" y="23957"/>
                  </a:cubicBezTo>
                  <a:cubicBezTo>
                    <a:pt x="13460" y="24944"/>
                    <a:pt x="11731" y="24944"/>
                    <a:pt x="10743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3" y="741"/>
                  </a:lnTo>
                  <a:cubicBezTo>
                    <a:pt x="11237" y="247"/>
                    <a:pt x="11978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53"/>
            <p:cNvSpPr/>
            <p:nvPr/>
          </p:nvSpPr>
          <p:spPr>
            <a:xfrm>
              <a:off x="4186625" y="2601250"/>
              <a:ext cx="389000" cy="623625"/>
            </a:xfrm>
            <a:custGeom>
              <a:avLst/>
              <a:gdLst/>
              <a:ahLst/>
              <a:cxnLst/>
              <a:rect l="l" t="t" r="r" b="b"/>
              <a:pathLst>
                <a:path w="15560" h="24945" extrusionOk="0">
                  <a:moveTo>
                    <a:pt x="12596" y="0"/>
                  </a:moveTo>
                  <a:cubicBezTo>
                    <a:pt x="13337" y="0"/>
                    <a:pt x="13955" y="247"/>
                    <a:pt x="14572" y="741"/>
                  </a:cubicBezTo>
                  <a:cubicBezTo>
                    <a:pt x="15560" y="1852"/>
                    <a:pt x="15560" y="3581"/>
                    <a:pt x="14572" y="4569"/>
                  </a:cubicBezTo>
                  <a:lnTo>
                    <a:pt x="6792" y="12349"/>
                  </a:lnTo>
                  <a:lnTo>
                    <a:pt x="14572" y="20128"/>
                  </a:lnTo>
                  <a:cubicBezTo>
                    <a:pt x="15560" y="21240"/>
                    <a:pt x="15560" y="22845"/>
                    <a:pt x="14572" y="23957"/>
                  </a:cubicBezTo>
                  <a:cubicBezTo>
                    <a:pt x="13461" y="24944"/>
                    <a:pt x="11732" y="24944"/>
                    <a:pt x="10744" y="23957"/>
                  </a:cubicBezTo>
                  <a:lnTo>
                    <a:pt x="988" y="14325"/>
                  </a:lnTo>
                  <a:cubicBezTo>
                    <a:pt x="0" y="13213"/>
                    <a:pt x="0" y="11484"/>
                    <a:pt x="988" y="10496"/>
                  </a:cubicBezTo>
                  <a:lnTo>
                    <a:pt x="10744" y="741"/>
                  </a:lnTo>
                  <a:cubicBezTo>
                    <a:pt x="11238" y="247"/>
                    <a:pt x="11979" y="0"/>
                    <a:pt x="125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7" name="Google Shape;3707;p53"/>
          <p:cNvGrpSpPr/>
          <p:nvPr/>
        </p:nvGrpSpPr>
        <p:grpSpPr>
          <a:xfrm>
            <a:off x="6010292" y="904716"/>
            <a:ext cx="1105976" cy="133969"/>
            <a:chOff x="8183182" y="663852"/>
            <a:chExt cx="1475028" cy="178673"/>
          </a:xfrm>
        </p:grpSpPr>
        <p:grpSp>
          <p:nvGrpSpPr>
            <p:cNvPr id="3708" name="Google Shape;3708;p53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3709" name="Google Shape;3709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19" name="Google Shape;3719;p53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3720" name="Google Shape;3720;p53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53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53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53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53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53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53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53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53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53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730" name="Google Shape;3730;p53"/>
          <p:cNvGrpSpPr/>
          <p:nvPr/>
        </p:nvGrpSpPr>
        <p:grpSpPr>
          <a:xfrm>
            <a:off x="5447301" y="4459919"/>
            <a:ext cx="1252897" cy="51000"/>
            <a:chOff x="2915381" y="4104819"/>
            <a:chExt cx="1252897" cy="51000"/>
          </a:xfrm>
        </p:grpSpPr>
        <p:sp>
          <p:nvSpPr>
            <p:cNvPr id="3731" name="Google Shape;3731;p53"/>
            <p:cNvSpPr/>
            <p:nvPr/>
          </p:nvSpPr>
          <p:spPr>
            <a:xfrm>
              <a:off x="2915381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53"/>
            <p:cNvSpPr/>
            <p:nvPr/>
          </p:nvSpPr>
          <p:spPr>
            <a:xfrm>
              <a:off x="3007850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53"/>
            <p:cNvSpPr/>
            <p:nvPr/>
          </p:nvSpPr>
          <p:spPr>
            <a:xfrm>
              <a:off x="3100319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53"/>
            <p:cNvSpPr/>
            <p:nvPr/>
          </p:nvSpPr>
          <p:spPr>
            <a:xfrm>
              <a:off x="3192788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53"/>
            <p:cNvSpPr/>
            <p:nvPr/>
          </p:nvSpPr>
          <p:spPr>
            <a:xfrm>
              <a:off x="328525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53"/>
            <p:cNvSpPr/>
            <p:nvPr/>
          </p:nvSpPr>
          <p:spPr>
            <a:xfrm>
              <a:off x="3377726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53"/>
            <p:cNvSpPr/>
            <p:nvPr/>
          </p:nvSpPr>
          <p:spPr>
            <a:xfrm>
              <a:off x="3470195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53"/>
            <p:cNvSpPr/>
            <p:nvPr/>
          </p:nvSpPr>
          <p:spPr>
            <a:xfrm>
              <a:off x="3562664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53"/>
            <p:cNvSpPr/>
            <p:nvPr/>
          </p:nvSpPr>
          <p:spPr>
            <a:xfrm>
              <a:off x="3655133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53"/>
            <p:cNvSpPr/>
            <p:nvPr/>
          </p:nvSpPr>
          <p:spPr>
            <a:xfrm>
              <a:off x="3747602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53"/>
            <p:cNvSpPr/>
            <p:nvPr/>
          </p:nvSpPr>
          <p:spPr>
            <a:xfrm>
              <a:off x="38400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53"/>
            <p:cNvSpPr/>
            <p:nvPr/>
          </p:nvSpPr>
          <p:spPr>
            <a:xfrm>
              <a:off x="39324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53"/>
            <p:cNvSpPr/>
            <p:nvPr/>
          </p:nvSpPr>
          <p:spPr>
            <a:xfrm>
              <a:off x="40248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53"/>
            <p:cNvSpPr/>
            <p:nvPr/>
          </p:nvSpPr>
          <p:spPr>
            <a:xfrm>
              <a:off x="4117277" y="4104819"/>
              <a:ext cx="51000" cy="51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" name="图片 31">
            <a:extLst>
              <a:ext uri="{FF2B5EF4-FFF2-40B4-BE49-F238E27FC236}">
                <a16:creationId xmlns:a16="http://schemas.microsoft.com/office/drawing/2014/main" id="{A4E2A522-9E30-40AE-8403-3C7655EC83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79" t="20556" r="9479" b="22407"/>
          <a:stretch>
            <a:fillRect/>
          </a:stretch>
        </p:blipFill>
        <p:spPr>
          <a:xfrm>
            <a:off x="1515576" y="1299085"/>
            <a:ext cx="6112847" cy="295720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879FDE07-C6D0-4C81-AFAC-C10816ADCC6F}"/>
              </a:ext>
            </a:extLst>
          </p:cNvPr>
          <p:cNvSpPr txBox="1"/>
          <p:nvPr/>
        </p:nvSpPr>
        <p:spPr>
          <a:xfrm>
            <a:off x="4011324" y="480282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8" name="Google Shape;4468;p67"/>
          <p:cNvSpPr txBox="1">
            <a:spLocks noGrp="1"/>
          </p:cNvSpPr>
          <p:nvPr>
            <p:ph type="title"/>
          </p:nvPr>
        </p:nvSpPr>
        <p:spPr>
          <a:xfrm>
            <a:off x="4172877" y="1381422"/>
            <a:ext cx="4971123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Management System </a:t>
            </a:r>
            <a:endParaRPr sz="24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70" name="Google Shape;4470;p67"/>
          <p:cNvGrpSpPr/>
          <p:nvPr/>
        </p:nvGrpSpPr>
        <p:grpSpPr>
          <a:xfrm>
            <a:off x="1122043" y="1476164"/>
            <a:ext cx="2911863" cy="2399034"/>
            <a:chOff x="1197023" y="1520687"/>
            <a:chExt cx="3150344" cy="2595515"/>
          </a:xfrm>
        </p:grpSpPr>
        <p:sp>
          <p:nvSpPr>
            <p:cNvPr id="4471" name="Google Shape;4471;p67"/>
            <p:cNvSpPr/>
            <p:nvPr/>
          </p:nvSpPr>
          <p:spPr>
            <a:xfrm>
              <a:off x="2395534" y="3572052"/>
              <a:ext cx="753939" cy="429086"/>
            </a:xfrm>
            <a:custGeom>
              <a:avLst/>
              <a:gdLst/>
              <a:ahLst/>
              <a:cxnLst/>
              <a:rect l="l" t="t" r="r" b="b"/>
              <a:pathLst>
                <a:path w="29834" h="17416" extrusionOk="0">
                  <a:moveTo>
                    <a:pt x="2511" y="0"/>
                  </a:moveTo>
                  <a:lnTo>
                    <a:pt x="0" y="17416"/>
                  </a:lnTo>
                  <a:lnTo>
                    <a:pt x="29833" y="17416"/>
                  </a:lnTo>
                  <a:lnTo>
                    <a:pt x="2700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67"/>
            <p:cNvSpPr/>
            <p:nvPr/>
          </p:nvSpPr>
          <p:spPr>
            <a:xfrm>
              <a:off x="2133633" y="4054309"/>
              <a:ext cx="1277103" cy="61893"/>
            </a:xfrm>
            <a:custGeom>
              <a:avLst/>
              <a:gdLst/>
              <a:ahLst/>
              <a:cxnLst/>
              <a:rect l="l" t="t" r="r" b="b"/>
              <a:pathLst>
                <a:path w="50536" h="1256" extrusionOk="0">
                  <a:moveTo>
                    <a:pt x="1" y="1"/>
                  </a:moveTo>
                  <a:lnTo>
                    <a:pt x="1" y="1256"/>
                  </a:lnTo>
                  <a:lnTo>
                    <a:pt x="50536" y="1256"/>
                  </a:lnTo>
                  <a:lnTo>
                    <a:pt x="5053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67"/>
            <p:cNvSpPr/>
            <p:nvPr/>
          </p:nvSpPr>
          <p:spPr>
            <a:xfrm>
              <a:off x="2133641" y="3992441"/>
              <a:ext cx="1277103" cy="61889"/>
            </a:xfrm>
            <a:custGeom>
              <a:avLst/>
              <a:gdLst/>
              <a:ahLst/>
              <a:cxnLst/>
              <a:rect l="l" t="t" r="r" b="b"/>
              <a:pathLst>
                <a:path w="50536" h="2512" extrusionOk="0">
                  <a:moveTo>
                    <a:pt x="10363" y="1"/>
                  </a:moveTo>
                  <a:lnTo>
                    <a:pt x="1" y="2512"/>
                  </a:lnTo>
                  <a:lnTo>
                    <a:pt x="50536" y="2512"/>
                  </a:lnTo>
                  <a:lnTo>
                    <a:pt x="401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67"/>
            <p:cNvSpPr/>
            <p:nvPr/>
          </p:nvSpPr>
          <p:spPr>
            <a:xfrm>
              <a:off x="1197023" y="3342369"/>
              <a:ext cx="3150344" cy="275028"/>
            </a:xfrm>
            <a:custGeom>
              <a:avLst/>
              <a:gdLst/>
              <a:ahLst/>
              <a:cxnLst/>
              <a:rect l="l" t="t" r="r" b="b"/>
              <a:pathLst>
                <a:path w="116524" h="11163" extrusionOk="0">
                  <a:moveTo>
                    <a:pt x="0" y="1"/>
                  </a:moveTo>
                  <a:lnTo>
                    <a:pt x="0" y="6369"/>
                  </a:lnTo>
                  <a:cubicBezTo>
                    <a:pt x="0" y="9017"/>
                    <a:pt x="2169" y="11162"/>
                    <a:pt x="4816" y="11162"/>
                  </a:cubicBezTo>
                  <a:lnTo>
                    <a:pt x="111707" y="11162"/>
                  </a:lnTo>
                  <a:cubicBezTo>
                    <a:pt x="114355" y="11162"/>
                    <a:pt x="116523" y="9017"/>
                    <a:pt x="116523" y="6369"/>
                  </a:cubicBezTo>
                  <a:lnTo>
                    <a:pt x="1165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67"/>
            <p:cNvSpPr/>
            <p:nvPr/>
          </p:nvSpPr>
          <p:spPr>
            <a:xfrm>
              <a:off x="1197023" y="1520687"/>
              <a:ext cx="3150344" cy="1830275"/>
            </a:xfrm>
            <a:custGeom>
              <a:avLst/>
              <a:gdLst/>
              <a:ahLst/>
              <a:cxnLst/>
              <a:rect l="l" t="t" r="r" b="b"/>
              <a:pathLst>
                <a:path w="116524" h="65258" extrusionOk="0">
                  <a:moveTo>
                    <a:pt x="112209" y="3766"/>
                  </a:moveTo>
                  <a:lnTo>
                    <a:pt x="112209" y="61218"/>
                  </a:lnTo>
                  <a:lnTo>
                    <a:pt x="4314" y="61218"/>
                  </a:lnTo>
                  <a:lnTo>
                    <a:pt x="4314" y="3766"/>
                  </a:lnTo>
                  <a:close/>
                  <a:moveTo>
                    <a:pt x="4839" y="0"/>
                  </a:moveTo>
                  <a:cubicBezTo>
                    <a:pt x="2169" y="0"/>
                    <a:pt x="0" y="2169"/>
                    <a:pt x="0" y="4839"/>
                  </a:cubicBezTo>
                  <a:lnTo>
                    <a:pt x="0" y="65258"/>
                  </a:lnTo>
                  <a:lnTo>
                    <a:pt x="116523" y="65258"/>
                  </a:lnTo>
                  <a:lnTo>
                    <a:pt x="116523" y="4839"/>
                  </a:lnTo>
                  <a:cubicBezTo>
                    <a:pt x="116523" y="2169"/>
                    <a:pt x="114355" y="0"/>
                    <a:pt x="1116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67"/>
            <p:cNvSpPr/>
            <p:nvPr/>
          </p:nvSpPr>
          <p:spPr>
            <a:xfrm>
              <a:off x="2715111" y="3421323"/>
              <a:ext cx="114807" cy="112495"/>
            </a:xfrm>
            <a:custGeom>
              <a:avLst/>
              <a:gdLst/>
              <a:ahLst/>
              <a:cxnLst/>
              <a:rect l="l" t="t" r="r" b="b"/>
              <a:pathLst>
                <a:path w="4543" h="4566" extrusionOk="0">
                  <a:moveTo>
                    <a:pt x="2260" y="1"/>
                  </a:moveTo>
                  <a:cubicBezTo>
                    <a:pt x="1005" y="1"/>
                    <a:pt x="1" y="1028"/>
                    <a:pt x="1" y="2283"/>
                  </a:cubicBezTo>
                  <a:cubicBezTo>
                    <a:pt x="1" y="3539"/>
                    <a:pt x="1005" y="4566"/>
                    <a:pt x="2260" y="4566"/>
                  </a:cubicBezTo>
                  <a:cubicBezTo>
                    <a:pt x="3516" y="4566"/>
                    <a:pt x="4543" y="3539"/>
                    <a:pt x="4543" y="2283"/>
                  </a:cubicBezTo>
                  <a:cubicBezTo>
                    <a:pt x="4543" y="1028"/>
                    <a:pt x="3516" y="1"/>
                    <a:pt x="22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442D01-DC88-4428-9631-DB5723C4E73E}"/>
              </a:ext>
            </a:extLst>
          </p:cNvPr>
          <p:cNvSpPr txBox="1"/>
          <p:nvPr/>
        </p:nvSpPr>
        <p:spPr>
          <a:xfrm>
            <a:off x="4661926" y="2105793"/>
            <a:ext cx="3942080" cy="23145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program that processes, save and mange student information. 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Eliminate manual task and have provide a facility for educational institution to better the learning experience. 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Aid to manage student information, academic process and activities outside the academic.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126466" y="4700926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3179163" y="241862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Introduction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312792" y="713691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4538;p68">
            <a:extLst>
              <a:ext uri="{FF2B5EF4-FFF2-40B4-BE49-F238E27FC236}">
                <a16:creationId xmlns:a16="http://schemas.microsoft.com/office/drawing/2014/main" id="{44D0C6BF-777A-4C33-AFAC-EFA43C027D70}"/>
              </a:ext>
            </a:extLst>
          </p:cNvPr>
          <p:cNvSpPr/>
          <p:nvPr/>
        </p:nvSpPr>
        <p:spPr>
          <a:xfrm>
            <a:off x="4717016" y="1963589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504DBC-3893-4D18-8996-C3A83662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750" y="1556588"/>
            <a:ext cx="2684897" cy="1538322"/>
          </a:xfrm>
          <a:prstGeom prst="rect">
            <a:avLst/>
          </a:prstGeom>
        </p:spPr>
      </p:pic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0442D01-DC88-4428-9631-DB5723C4E73E}"/>
              </a:ext>
            </a:extLst>
          </p:cNvPr>
          <p:cNvSpPr txBox="1"/>
          <p:nvPr/>
        </p:nvSpPr>
        <p:spPr>
          <a:xfrm>
            <a:off x="895506" y="1573338"/>
            <a:ext cx="7584365" cy="134633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 usability and efficiency expectations.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Provided a basis for future projects. 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organized code with regard to solving real world problems.</a:t>
            </a:r>
          </a:p>
          <a:p>
            <a:pPr marL="171450" indent="-171450">
              <a:lnSpc>
                <a:spcPct val="1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Demonstrated a best practice for educational software development.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44291" y="4618699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3179163" y="241862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Objectives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312792" y="713691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712890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718298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41260" y="24900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System Features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312792" y="713691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1074EB-1479-4E82-9106-F2CBDEFD9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730" y="974700"/>
            <a:ext cx="6606540" cy="307775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FB29285-878F-4AA3-87C5-BD3C982E7270}"/>
              </a:ext>
            </a:extLst>
          </p:cNvPr>
          <p:cNvSpPr txBox="1"/>
          <p:nvPr/>
        </p:nvSpPr>
        <p:spPr>
          <a:xfrm>
            <a:off x="1665834" y="4410521"/>
            <a:ext cx="566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 : System Design for the Student Management System (HIX AI) </a:t>
            </a:r>
          </a:p>
        </p:txBody>
      </p:sp>
    </p:spTree>
    <p:extLst>
      <p:ext uri="{BB962C8B-B14F-4D97-AF65-F5344CB8AC3E}">
        <p14:creationId xmlns:p14="http://schemas.microsoft.com/office/powerpoint/2010/main" val="3959805254"/>
      </p:ext>
    </p:extLst>
  </p:cSld>
  <p:clrMapOvr>
    <a:masterClrMapping/>
  </p:clrMapOvr>
  <p:transition spd="slow">
    <p:comb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572000" y="4719882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System Features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60915" y="752065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FB29285-878F-4AA3-87C5-BD3C982E7270}"/>
              </a:ext>
            </a:extLst>
          </p:cNvPr>
          <p:cNvSpPr txBox="1"/>
          <p:nvPr/>
        </p:nvSpPr>
        <p:spPr>
          <a:xfrm>
            <a:off x="1665834" y="4410521"/>
            <a:ext cx="56617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Figure  : Flowchart for Student Management System (HIX AI)</a:t>
            </a:r>
            <a:r>
              <a:rPr lang="en-US" dirty="0"/>
              <a:t> 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448919-25A5-4C88-AA99-1B1CE250F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4430" y="962718"/>
            <a:ext cx="6835140" cy="347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971131"/>
      </p:ext>
    </p:extLst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392413" y="4659362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Implementation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895506" y="1573338"/>
            <a:ext cx="7584365" cy="2154244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2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User, Admin, Student, DataHandler classes.</a:t>
            </a:r>
          </a:p>
          <a:p>
            <a:pPr marL="171450" indent="-171450">
              <a:lnSpc>
                <a:spcPct val="2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Applies Object-Oriented programming principles.</a:t>
            </a:r>
          </a:p>
          <a:p>
            <a:pPr marL="171450" indent="-171450">
              <a:lnSpc>
                <a:spcPct val="2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Handles files, errors, and user input/output.</a:t>
            </a:r>
          </a:p>
          <a:p>
            <a:pPr marL="171450" indent="-171450">
              <a:lnSpc>
                <a:spcPct val="250000"/>
              </a:lnSpc>
              <a:buClr>
                <a:schemeClr val="bg1"/>
              </a:buCl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login, logout, and data handling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500379464"/>
      </p:ext>
    </p:extLst>
  </p:cSld>
  <p:clrMapOvr>
    <a:masterClrMapping/>
  </p:clrMapOvr>
  <p:transition spd="slow">
    <p:comb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276725" y="4733601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259635" y="1583380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C0F7D6CC-CEED-4D21-9F53-BDC9A2A4C3F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8222" y="981470"/>
            <a:ext cx="4613564" cy="174787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50864AC-5322-418E-B155-D2A8CD7E7FD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919" y="2931585"/>
            <a:ext cx="4639094" cy="163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72197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78" name="Google Shape;4478;p67"/>
          <p:cNvGrpSpPr/>
          <p:nvPr/>
        </p:nvGrpSpPr>
        <p:grpSpPr>
          <a:xfrm>
            <a:off x="1812692" y="4302083"/>
            <a:ext cx="1105976" cy="133969"/>
            <a:chOff x="8183182" y="663852"/>
            <a:chExt cx="1475028" cy="178673"/>
          </a:xfrm>
        </p:grpSpPr>
        <p:grpSp>
          <p:nvGrpSpPr>
            <p:cNvPr id="4479" name="Google Shape;447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480" name="Google Shape;448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1" name="Google Shape;448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2" name="Google Shape;448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3" name="Google Shape;448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4" name="Google Shape;448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5" name="Google Shape;448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6" name="Google Shape;448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7" name="Google Shape;448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8" name="Google Shape;448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9" name="Google Shape;448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0" name="Google Shape;449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491" name="Google Shape;449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2" name="Google Shape;449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3" name="Google Shape;449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4" name="Google Shape;449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5" name="Google Shape;449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6" name="Google Shape;449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7" name="Google Shape;449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8" name="Google Shape;449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9" name="Google Shape;449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0" name="Google Shape;450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08" name="Google Shape;4508;p67"/>
          <p:cNvGrpSpPr/>
          <p:nvPr/>
        </p:nvGrpSpPr>
        <p:grpSpPr>
          <a:xfrm>
            <a:off x="0" y="1208821"/>
            <a:ext cx="1105976" cy="133969"/>
            <a:chOff x="8183182" y="663852"/>
            <a:chExt cx="1475028" cy="178673"/>
          </a:xfrm>
        </p:grpSpPr>
        <p:grpSp>
          <p:nvGrpSpPr>
            <p:cNvPr id="4509" name="Google Shape;4509;p67"/>
            <p:cNvGrpSpPr/>
            <p:nvPr/>
          </p:nvGrpSpPr>
          <p:grpSpPr>
            <a:xfrm>
              <a:off x="8183182" y="774425"/>
              <a:ext cx="1178025" cy="68100"/>
              <a:chOff x="2024450" y="204150"/>
              <a:chExt cx="1178025" cy="68100"/>
            </a:xfrm>
          </p:grpSpPr>
          <p:sp>
            <p:nvSpPr>
              <p:cNvPr id="4510" name="Google Shape;4510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1" name="Google Shape;4511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2" name="Google Shape;4512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3" name="Google Shape;4513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4" name="Google Shape;4514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5" name="Google Shape;4515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6" name="Google Shape;4516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7" name="Google Shape;4517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8" name="Google Shape;4518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9" name="Google Shape;4519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20" name="Google Shape;4520;p67"/>
            <p:cNvGrpSpPr/>
            <p:nvPr/>
          </p:nvGrpSpPr>
          <p:grpSpPr>
            <a:xfrm>
              <a:off x="8480185" y="663852"/>
              <a:ext cx="1178025" cy="68100"/>
              <a:chOff x="2024450" y="204150"/>
              <a:chExt cx="1178025" cy="68100"/>
            </a:xfrm>
          </p:grpSpPr>
          <p:sp>
            <p:nvSpPr>
              <p:cNvPr id="4521" name="Google Shape;4521;p67"/>
              <p:cNvSpPr/>
              <p:nvPr/>
            </p:nvSpPr>
            <p:spPr>
              <a:xfrm>
                <a:off x="20244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2" name="Google Shape;4522;p67"/>
              <p:cNvSpPr/>
              <p:nvPr/>
            </p:nvSpPr>
            <p:spPr>
              <a:xfrm>
                <a:off x="21477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3" name="Google Shape;4523;p67"/>
              <p:cNvSpPr/>
              <p:nvPr/>
            </p:nvSpPr>
            <p:spPr>
              <a:xfrm>
                <a:off x="22711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4" name="Google Shape;4524;p67"/>
              <p:cNvSpPr/>
              <p:nvPr/>
            </p:nvSpPr>
            <p:spPr>
              <a:xfrm>
                <a:off x="23944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5" name="Google Shape;4525;p67"/>
              <p:cNvSpPr/>
              <p:nvPr/>
            </p:nvSpPr>
            <p:spPr>
              <a:xfrm>
                <a:off x="25177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6" name="Google Shape;4526;p67"/>
              <p:cNvSpPr/>
              <p:nvPr/>
            </p:nvSpPr>
            <p:spPr>
              <a:xfrm>
                <a:off x="26410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7" name="Google Shape;4527;p67"/>
              <p:cNvSpPr/>
              <p:nvPr/>
            </p:nvSpPr>
            <p:spPr>
              <a:xfrm>
                <a:off x="276440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8" name="Google Shape;4528;p67"/>
              <p:cNvSpPr/>
              <p:nvPr/>
            </p:nvSpPr>
            <p:spPr>
              <a:xfrm>
                <a:off x="288772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9" name="Google Shape;4529;p67"/>
              <p:cNvSpPr/>
              <p:nvPr/>
            </p:nvSpPr>
            <p:spPr>
              <a:xfrm>
                <a:off x="3011050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0" name="Google Shape;4530;p67"/>
              <p:cNvSpPr/>
              <p:nvPr/>
            </p:nvSpPr>
            <p:spPr>
              <a:xfrm>
                <a:off x="3134375" y="204150"/>
                <a:ext cx="68100" cy="68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3F3CA08-1D42-4F3B-85EF-56838F8586DA}"/>
              </a:ext>
            </a:extLst>
          </p:cNvPr>
          <p:cNvSpPr txBox="1"/>
          <p:nvPr/>
        </p:nvSpPr>
        <p:spPr>
          <a:xfrm>
            <a:off x="4680640" y="4631653"/>
            <a:ext cx="590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7FD119-5A5D-4AD8-AB2F-D7E1C3FB7D47}"/>
              </a:ext>
            </a:extLst>
          </p:cNvPr>
          <p:cNvSpPr/>
          <p:nvPr/>
        </p:nvSpPr>
        <p:spPr>
          <a:xfrm>
            <a:off x="2682668" y="256010"/>
            <a:ext cx="8296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2"/>
                </a:solidFill>
              </a:rPr>
              <a:t>Sample Output</a:t>
            </a:r>
            <a:endParaRPr lang="en-US" sz="2800" b="1" dirty="0"/>
          </a:p>
        </p:txBody>
      </p:sp>
      <p:sp>
        <p:nvSpPr>
          <p:cNvPr id="61" name="Google Shape;4538;p68">
            <a:extLst>
              <a:ext uri="{FF2B5EF4-FFF2-40B4-BE49-F238E27FC236}">
                <a16:creationId xmlns:a16="http://schemas.microsoft.com/office/drawing/2014/main" id="{BC8940E1-13C9-4798-A404-E57EFD17DED7}"/>
              </a:ext>
            </a:extLst>
          </p:cNvPr>
          <p:cNvSpPr/>
          <p:nvPr/>
        </p:nvSpPr>
        <p:spPr>
          <a:xfrm>
            <a:off x="2086446" y="717796"/>
            <a:ext cx="3920556" cy="578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lt2"/>
              </a:gs>
              <a:gs pos="100000">
                <a:schemeClr val="accent2"/>
              </a:gs>
            </a:gsLst>
            <a:lin ang="26986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B70658-522F-4641-B3A0-AD59BF85A8D2}"/>
              </a:ext>
            </a:extLst>
          </p:cNvPr>
          <p:cNvSpPr txBox="1"/>
          <p:nvPr/>
        </p:nvSpPr>
        <p:spPr>
          <a:xfrm>
            <a:off x="1289271" y="881902"/>
            <a:ext cx="1196234" cy="538417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Clr>
                <a:schemeClr val="bg1"/>
              </a:buClr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Menu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7B9F1CA-E7F8-486F-BC06-4BB398C5BF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037" y="1478029"/>
            <a:ext cx="4001829" cy="235271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A8CB1215-63CC-42D3-AC0E-0DD5452C13C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15" y="1478029"/>
            <a:ext cx="4001829" cy="2352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839084"/>
      </p:ext>
    </p:extLst>
  </p:cSld>
  <p:clrMapOvr>
    <a:masterClrMapping/>
  </p:clrMapOvr>
  <p:transition spd="slow">
    <p:comb/>
  </p:transition>
</p:sld>
</file>

<file path=ppt/theme/theme1.xml><?xml version="1.0" encoding="utf-8"?>
<a:theme xmlns:a="http://schemas.openxmlformats.org/drawingml/2006/main" name="Data Center Business Plan by Slidesgo">
  <a:themeElements>
    <a:clrScheme name="Simple Light">
      <a:dk1>
        <a:srgbClr val="000000"/>
      </a:dk1>
      <a:lt1>
        <a:srgbClr val="FFFFFF"/>
      </a:lt1>
      <a:dk2>
        <a:srgbClr val="606060"/>
      </a:dk2>
      <a:lt2>
        <a:srgbClr val="151B46"/>
      </a:lt2>
      <a:accent1>
        <a:srgbClr val="2C4ED7"/>
      </a:accent1>
      <a:accent2>
        <a:srgbClr val="8FFFFF"/>
      </a:accent2>
      <a:accent3>
        <a:srgbClr val="95FFAE"/>
      </a:accent3>
      <a:accent4>
        <a:srgbClr val="1D2875"/>
      </a:accent4>
      <a:accent5>
        <a:srgbClr val="FFFFFF"/>
      </a:accent5>
      <a:accent6>
        <a:srgbClr val="FFFFFF"/>
      </a:accent6>
      <a:hlink>
        <a:srgbClr val="8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1474</TotalTime>
  <Words>465</Words>
  <Application>Microsoft Office PowerPoint</Application>
  <PresentationFormat>On-screen Show (16:9)</PresentationFormat>
  <Paragraphs>83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Wingdings</vt:lpstr>
      <vt:lpstr>PT Sans</vt:lpstr>
      <vt:lpstr>Times New Roman</vt:lpstr>
      <vt:lpstr>Exo</vt:lpstr>
      <vt:lpstr>Arial</vt:lpstr>
      <vt:lpstr>Data Center Business Plan by Slidesgo</vt:lpstr>
      <vt:lpstr>Student Profile Management System</vt:lpstr>
      <vt:lpstr>PowerPoint Presentation</vt:lpstr>
      <vt:lpstr>Student Management System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Network</dc:title>
  <dc:creator>Bikash</dc:creator>
  <cp:lastModifiedBy>Nirvik K C (Student)</cp:lastModifiedBy>
  <cp:revision>51</cp:revision>
  <dcterms:modified xsi:type="dcterms:W3CDTF">2025-07-07T17:17:05Z</dcterms:modified>
</cp:coreProperties>
</file>