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73701-6958-AF08-8C8E-D62492496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DC498-5498-3432-AB00-2339F356B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F459-AEBD-8794-675D-0B5BDE6C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4913-25E8-458A-AA56-AA98FD17823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689A4-C668-C499-A8E2-33B9E4586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250FF-37CC-7EAC-3851-A0D877D8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C3F0-5CC2-40F3-8DD5-F778E5F0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0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3B5B-E65D-0E1B-E020-C177FFDF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238DE-4756-79D3-47B6-72D8E4E22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1C2C9-A6F4-6B75-E0CC-146635B7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4913-25E8-458A-AA56-AA98FD17823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A53C9-80C4-FB3C-C4A1-AFD17219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07628-BF42-56B6-FE36-3DA50DE0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C3F0-5CC2-40F3-8DD5-F778E5F0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1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A548E-F660-09B7-7366-2286D1857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41054-3E4E-E0EB-38EB-63EB2311A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22E4F-027F-4172-608F-EA699C5E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4913-25E8-458A-AA56-AA98FD17823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E2911-D62F-EF8E-3247-DBD69A44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A5A98-AB8B-5DF8-70F5-E724D336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C3F0-5CC2-40F3-8DD5-F778E5F0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7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C185-8D6B-A96E-ECF0-201E7C350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25F6-EB03-53D0-0A35-6F57B0C9E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E938A-7F97-ABCF-0C82-85B05972D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4913-25E8-458A-AA56-AA98FD17823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47A4B-C0EB-6DF2-5A0C-6E42E75F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8D0D7-CA3D-CEED-B87E-428731B7E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C3F0-5CC2-40F3-8DD5-F778E5F0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8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54CA-F9F3-493E-D7E9-595DEED8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FECF6-D10E-C573-A8BE-4CAAC9A94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D8B42-066B-F49A-E212-5182E14A8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4913-25E8-458A-AA56-AA98FD17823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B8F74-72CC-6E6B-25C2-59D17822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7D3CD-9B9E-5A26-0071-D13E5D69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C3F0-5CC2-40F3-8DD5-F778E5F0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3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FD5F-82A9-79AE-9521-72511D947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83B35-3EAB-D21E-F180-1CFD66866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D5699-193F-A24B-3846-8ACAAB420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147E9-CFAF-F614-CCDD-3709976F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4913-25E8-458A-AA56-AA98FD17823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2184-B236-6CBC-7F7D-C9F0B72B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52AC3-3378-0466-D49F-09134472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C3F0-5CC2-40F3-8DD5-F778E5F0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2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E7B9-42C4-DBA8-C86A-2EE82F6EF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A28B4-D0D8-CEED-0641-D5FB3080E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456AF-9E46-B6F4-9CD1-12D47825D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AD75F-53F6-B7B1-F3A9-68B1C6420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48189-D81C-AA80-66B8-D171DEDC4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6B1C91-3C4D-5D69-AE3D-6BB0E1526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4913-25E8-458A-AA56-AA98FD17823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560DB-8CD2-297D-5FFF-A698DAA3B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C684F-877A-6E06-B5D7-CD96D6CA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C3F0-5CC2-40F3-8DD5-F778E5F0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0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2379-F555-387E-76F8-8231BA4F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BBF50-073D-077F-6E0E-83A19189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4913-25E8-458A-AA56-AA98FD17823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4BECF-B701-CBB2-B406-C42671D5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6C9A5-159D-507A-DCA6-EF484E55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C3F0-5CC2-40F3-8DD5-F778E5F0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9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98314-2A2B-5EAC-088E-9B6F13B10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4913-25E8-458A-AA56-AA98FD17823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D9155-AB6A-798A-B3A6-0B7CEE003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25C03-BF69-82EE-FB08-0187409D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C3F0-5CC2-40F3-8DD5-F778E5F0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3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2AB6-A5ED-3AA8-4D09-83F605A11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4C9F-FC22-01E0-DD1D-DF38AB748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D9B67-F827-3F89-94A7-37CC4395F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02211-349D-45BB-9F66-C6B0435C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4913-25E8-458A-AA56-AA98FD17823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2D782-FEEC-BC82-EC50-A5C496D1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F839C-00AA-B2A4-06C2-C2BBC143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C3F0-5CC2-40F3-8DD5-F778E5F0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6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602B-E00B-7C02-87ED-C7AF213D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3235F3-0DAD-AD71-E9E7-1468B78AF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C1316-8AD6-B213-F673-591F63355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83AA2-AC81-5374-4DA8-7FA0CE98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4913-25E8-458A-AA56-AA98FD17823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C0530-311F-7CFF-FC7C-DFA93F21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D1273-B08F-9CC6-058F-BEA0CC9A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C3F0-5CC2-40F3-8DD5-F778E5F0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2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81C43B-968E-E7D4-BC19-D9194133E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5D17D-97A8-89D5-D21C-D0CED4EE1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4747D-75B1-57B9-1E61-A4336A7F2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984913-25E8-458A-AA56-AA98FD17823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A9451-6981-300F-AC09-E28E8F271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4F26-879F-EC10-7C0C-61A53C0F3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D9C3F0-5CC2-40F3-8DD5-F778E5F0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F5E06E-4BDE-F441-4089-D93724E5F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008988"/>
              </p:ext>
            </p:extLst>
          </p:nvPr>
        </p:nvGraphicFramePr>
        <p:xfrm>
          <a:off x="2187643" y="204100"/>
          <a:ext cx="8128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635183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779245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939597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9790886"/>
                    </a:ext>
                  </a:extLst>
                </a:gridCol>
                <a:gridCol w="893863">
                  <a:extLst>
                    <a:ext uri="{9D8B030D-6E8A-4147-A177-3AD203B41FA5}">
                      <a16:colId xmlns:a16="http://schemas.microsoft.com/office/drawing/2014/main" val="1620868134"/>
                    </a:ext>
                  </a:extLst>
                </a:gridCol>
                <a:gridCol w="731737">
                  <a:extLst>
                    <a:ext uri="{9D8B030D-6E8A-4147-A177-3AD203B41FA5}">
                      <a16:colId xmlns:a16="http://schemas.microsoft.com/office/drawing/2014/main" val="21679767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47792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81254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54619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3888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Fail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3966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766468-23B1-18AA-6DE5-5CDF81B02E7B}"/>
              </a:ext>
            </a:extLst>
          </p:cNvPr>
          <p:cNvSpPr txBox="1"/>
          <p:nvPr/>
        </p:nvSpPr>
        <p:spPr>
          <a:xfrm>
            <a:off x="700399" y="181979"/>
            <a:ext cx="1567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Block 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2B5DF5-D585-81D1-77EA-151BFA90E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48433"/>
              </p:ext>
            </p:extLst>
          </p:nvPr>
        </p:nvGraphicFramePr>
        <p:xfrm>
          <a:off x="2181700" y="1052108"/>
          <a:ext cx="8128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964">
                  <a:extLst>
                    <a:ext uri="{9D8B030D-6E8A-4147-A177-3AD203B41FA5}">
                      <a16:colId xmlns:a16="http://schemas.microsoft.com/office/drawing/2014/main" val="3063518335"/>
                    </a:ext>
                  </a:extLst>
                </a:gridCol>
                <a:gridCol w="856034">
                  <a:extLst>
                    <a:ext uri="{9D8B030D-6E8A-4147-A177-3AD203B41FA5}">
                      <a16:colId xmlns:a16="http://schemas.microsoft.com/office/drawing/2014/main" val="2277924541"/>
                    </a:ext>
                  </a:extLst>
                </a:gridCol>
                <a:gridCol w="787402">
                  <a:extLst>
                    <a:ext uri="{9D8B030D-6E8A-4147-A177-3AD203B41FA5}">
                      <a16:colId xmlns:a16="http://schemas.microsoft.com/office/drawing/2014/main" val="17939597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9790886"/>
                    </a:ext>
                  </a:extLst>
                </a:gridCol>
                <a:gridCol w="893863">
                  <a:extLst>
                    <a:ext uri="{9D8B030D-6E8A-4147-A177-3AD203B41FA5}">
                      <a16:colId xmlns:a16="http://schemas.microsoft.com/office/drawing/2014/main" val="1620868134"/>
                    </a:ext>
                  </a:extLst>
                </a:gridCol>
                <a:gridCol w="731737">
                  <a:extLst>
                    <a:ext uri="{9D8B030D-6E8A-4147-A177-3AD203B41FA5}">
                      <a16:colId xmlns:a16="http://schemas.microsoft.com/office/drawing/2014/main" val="21679767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4779264"/>
                    </a:ext>
                  </a:extLst>
                </a:gridCol>
                <a:gridCol w="786317">
                  <a:extLst>
                    <a:ext uri="{9D8B030D-6E8A-4147-A177-3AD203B41FA5}">
                      <a16:colId xmlns:a16="http://schemas.microsoft.com/office/drawing/2014/main" val="328125428"/>
                    </a:ext>
                  </a:extLst>
                </a:gridCol>
                <a:gridCol w="865762">
                  <a:extLst>
                    <a:ext uri="{9D8B030D-6E8A-4147-A177-3AD203B41FA5}">
                      <a16:colId xmlns:a16="http://schemas.microsoft.com/office/drawing/2014/main" val="954619657"/>
                    </a:ext>
                  </a:extLst>
                </a:gridCol>
                <a:gridCol w="786321">
                  <a:extLst>
                    <a:ext uri="{9D8B030D-6E8A-4147-A177-3AD203B41FA5}">
                      <a16:colId xmlns:a16="http://schemas.microsoft.com/office/drawing/2014/main" val="173888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Fail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Fail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39664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1F53A22-BDE6-89E1-EEB5-3419779089A4}"/>
              </a:ext>
            </a:extLst>
          </p:cNvPr>
          <p:cNvSpPr txBox="1"/>
          <p:nvPr/>
        </p:nvSpPr>
        <p:spPr>
          <a:xfrm>
            <a:off x="694456" y="1029987"/>
            <a:ext cx="1567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Block 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AA899B-00E9-691F-1D02-DF148EC8F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984453"/>
              </p:ext>
            </p:extLst>
          </p:nvPr>
        </p:nvGraphicFramePr>
        <p:xfrm>
          <a:off x="2174677" y="1883650"/>
          <a:ext cx="8128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635183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77924541"/>
                    </a:ext>
                  </a:extLst>
                </a:gridCol>
                <a:gridCol w="878727">
                  <a:extLst>
                    <a:ext uri="{9D8B030D-6E8A-4147-A177-3AD203B41FA5}">
                      <a16:colId xmlns:a16="http://schemas.microsoft.com/office/drawing/2014/main" val="1793959738"/>
                    </a:ext>
                  </a:extLst>
                </a:gridCol>
                <a:gridCol w="746873">
                  <a:extLst>
                    <a:ext uri="{9D8B030D-6E8A-4147-A177-3AD203B41FA5}">
                      <a16:colId xmlns:a16="http://schemas.microsoft.com/office/drawing/2014/main" val="619790886"/>
                    </a:ext>
                  </a:extLst>
                </a:gridCol>
                <a:gridCol w="893863">
                  <a:extLst>
                    <a:ext uri="{9D8B030D-6E8A-4147-A177-3AD203B41FA5}">
                      <a16:colId xmlns:a16="http://schemas.microsoft.com/office/drawing/2014/main" val="1620868134"/>
                    </a:ext>
                  </a:extLst>
                </a:gridCol>
                <a:gridCol w="731737">
                  <a:extLst>
                    <a:ext uri="{9D8B030D-6E8A-4147-A177-3AD203B41FA5}">
                      <a16:colId xmlns:a16="http://schemas.microsoft.com/office/drawing/2014/main" val="21679767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47792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81254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54619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3888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Fail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3966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6C31C56-F60C-F502-368B-40D9775A7903}"/>
              </a:ext>
            </a:extLst>
          </p:cNvPr>
          <p:cNvSpPr txBox="1"/>
          <p:nvPr/>
        </p:nvSpPr>
        <p:spPr>
          <a:xfrm>
            <a:off x="687433" y="1861529"/>
            <a:ext cx="1567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Block 3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3C52B53-8345-071F-09C8-B25AEFB2D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342246"/>
              </p:ext>
            </p:extLst>
          </p:nvPr>
        </p:nvGraphicFramePr>
        <p:xfrm>
          <a:off x="2194133" y="2735887"/>
          <a:ext cx="8128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635183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779245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939597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9790886"/>
                    </a:ext>
                  </a:extLst>
                </a:gridCol>
                <a:gridCol w="893863">
                  <a:extLst>
                    <a:ext uri="{9D8B030D-6E8A-4147-A177-3AD203B41FA5}">
                      <a16:colId xmlns:a16="http://schemas.microsoft.com/office/drawing/2014/main" val="1620868134"/>
                    </a:ext>
                  </a:extLst>
                </a:gridCol>
                <a:gridCol w="731737">
                  <a:extLst>
                    <a:ext uri="{9D8B030D-6E8A-4147-A177-3AD203B41FA5}">
                      <a16:colId xmlns:a16="http://schemas.microsoft.com/office/drawing/2014/main" val="21679767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47792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81254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54619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3888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39664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9FC3886-0DEE-F295-246B-D0DC553695CE}"/>
              </a:ext>
            </a:extLst>
          </p:cNvPr>
          <p:cNvSpPr txBox="1"/>
          <p:nvPr/>
        </p:nvSpPr>
        <p:spPr>
          <a:xfrm>
            <a:off x="706889" y="2713766"/>
            <a:ext cx="1567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Block 4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13744D5-8729-86F7-7EA2-9BAAAF47B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102138"/>
              </p:ext>
            </p:extLst>
          </p:nvPr>
        </p:nvGraphicFramePr>
        <p:xfrm>
          <a:off x="2194133" y="4236542"/>
          <a:ext cx="8128000" cy="206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517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024783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38846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91874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56798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900622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998950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73782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86521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04592604"/>
                    </a:ext>
                  </a:extLst>
                </a:gridCol>
              </a:tblGrid>
              <a:tr h="5155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118463"/>
                  </a:ext>
                </a:extLst>
              </a:tr>
              <a:tr h="5155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718788"/>
                  </a:ext>
                </a:extLst>
              </a:tr>
              <a:tr h="5155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091649"/>
                  </a:ext>
                </a:extLst>
              </a:tr>
              <a:tr h="5155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7405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BACE1A2-E5D9-B9A5-CD46-B0911BB6540C}"/>
              </a:ext>
            </a:extLst>
          </p:cNvPr>
          <p:cNvSpPr txBox="1"/>
          <p:nvPr/>
        </p:nvSpPr>
        <p:spPr>
          <a:xfrm>
            <a:off x="4542817" y="3583895"/>
            <a:ext cx="4066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Histogram (counts)</a:t>
            </a:r>
          </a:p>
        </p:txBody>
      </p:sp>
    </p:spTree>
    <p:extLst>
      <p:ext uri="{BB962C8B-B14F-4D97-AF65-F5344CB8AC3E}">
        <p14:creationId xmlns:p14="http://schemas.microsoft.com/office/powerpoint/2010/main" val="3464031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52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Nirvik Sinha</dc:creator>
  <cp:lastModifiedBy>Nirvik Sinha</cp:lastModifiedBy>
  <cp:revision>8</cp:revision>
  <dcterms:created xsi:type="dcterms:W3CDTF">2024-07-14T16:17:01Z</dcterms:created>
  <dcterms:modified xsi:type="dcterms:W3CDTF">2024-07-30T15:10:33Z</dcterms:modified>
</cp:coreProperties>
</file>