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22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92626DA-AC44-41FB-BF28-6354FD225119}" type="doc">
      <dgm:prSet loTypeId="list" loCatId="list" qsTypeId="urn:microsoft.com/office/officeart/2005/8/quickstyle/simple1" qsCatId="simple" csTypeId="urn:microsoft.com/office/officeart/2005/8/colors/accent0_3" csCatId="mainScheme"/>
      <dgm:spPr/>
      <dgm:t>
        <a:bodyPr/>
        <a:lstStyle/>
        <a:p>
          <a:endParaRPr lang="en-US"/>
        </a:p>
      </dgm:t>
    </dgm:pt>
    <dgm:pt modelId="{AF1DA96B-0CB3-46F6-AEEC-BCD10F1E8E42}">
      <dgm:prSet phldr="0" custT="0"/>
      <dgm:spPr/>
      <dgm:t>
        <a:bodyPr vert="horz" wrap="square"/>
        <a:p>
          <a:pPr>
            <a:lnSpc>
              <a:spcPct val="100000"/>
            </a:lnSpc>
            <a:spcBef>
              <a:spcPct val="0"/>
            </a:spcBef>
            <a:spcAft>
              <a:spcPct val="35000"/>
            </a:spcAft>
          </a:pPr>
          <a:r>
            <a:rPr lang="en-US" b="1">
              <a:highlight>
                <a:srgbClr val="C0C0C0"/>
              </a:highlight>
            </a:rPr>
            <a:t>Future applications of blockchain technology:</a:t>
          </a:r>
          <a:r>
            <a:rPr lang="en-US" b="1">
              <a:highlight>
                <a:srgbClr val="C0C0C0"/>
              </a:highlight>
            </a:rPr>
            <a:t/>
          </a:r>
          <a:endParaRPr lang="en-US" b="1">
            <a:highlight>
              <a:srgbClr val="C0C0C0"/>
            </a:highlight>
          </a:endParaRPr>
        </a:p>
      </dgm:t>
    </dgm:pt>
    <dgm:pt modelId="{FAD0C82B-0896-422A-B262-4E546DBF58A9}" cxnId="{FD7FD461-408D-4593-B74B-C45B44A28B44}" type="parTrans">
      <dgm:prSet/>
      <dgm:spPr/>
      <dgm:t>
        <a:bodyPr/>
        <a:lstStyle/>
        <a:p>
          <a:endParaRPr lang="en-US"/>
        </a:p>
      </dgm:t>
    </dgm:pt>
    <dgm:pt modelId="{F7F0935C-9EC2-418F-91BD-D6702B178C4F}" cxnId="{FD7FD461-408D-4593-B74B-C45B44A28B44}" type="sibTrans">
      <dgm:prSet/>
      <dgm:spPr/>
      <dgm:t>
        <a:bodyPr/>
        <a:lstStyle/>
        <a:p>
          <a:endParaRPr lang="en-US"/>
        </a:p>
      </dgm:t>
    </dgm:pt>
    <dgm:pt modelId="{18F24A31-4503-4337-97B1-D9E2131BC897}">
      <dgm:prSet phldr="0" custT="0"/>
      <dgm:spPr/>
      <dgm:t>
        <a:bodyPr vert="horz" wrap="square"/>
        <a:p>
          <a:pPr>
            <a:lnSpc>
              <a:spcPct val="100000"/>
            </a:lnSpc>
            <a:spcBef>
              <a:spcPct val="0"/>
            </a:spcBef>
            <a:spcAft>
              <a:spcPct val="35000"/>
            </a:spcAft>
          </a:pPr>
          <a:r>
            <a:rPr lang="en-US">
              <a:highlight>
                <a:srgbClr val="C0C0C0"/>
              </a:highlight>
            </a:rPr>
            <a:t>Sectors of Banking and Insurance</a:t>
          </a:r>
          <a:r>
            <a:rPr lang="en-US">
              <a:highlight>
                <a:srgbClr val="C0C0C0"/>
              </a:highlight>
            </a:rPr>
            <a:t/>
          </a:r>
          <a:endParaRPr lang="en-US">
            <a:highlight>
              <a:srgbClr val="C0C0C0"/>
            </a:highlight>
          </a:endParaRPr>
        </a:p>
      </dgm:t>
    </dgm:pt>
    <dgm:pt modelId="{0765B392-31EA-4DE7-ABEE-2A4DE06E34E3}" cxnId="{68C36E7D-739B-4B7E-A3A0-271FEEE583B8}" type="parTrans">
      <dgm:prSet/>
      <dgm:spPr/>
      <dgm:t>
        <a:bodyPr/>
        <a:lstStyle/>
        <a:p>
          <a:endParaRPr lang="en-US"/>
        </a:p>
      </dgm:t>
    </dgm:pt>
    <dgm:pt modelId="{DEDF4630-C8D8-4859-BE71-9C790486E217}" cxnId="{68C36E7D-739B-4B7E-A3A0-271FEEE583B8}" type="sibTrans">
      <dgm:prSet/>
      <dgm:spPr/>
      <dgm:t>
        <a:bodyPr/>
        <a:lstStyle/>
        <a:p>
          <a:endParaRPr lang="en-US"/>
        </a:p>
      </dgm:t>
    </dgm:pt>
    <dgm:pt modelId="{FEFFC39A-2FCE-4D43-BF8E-5B450D4CA45B}">
      <dgm:prSet phldr="0" custT="0"/>
      <dgm:spPr/>
      <dgm:t>
        <a:bodyPr vert="horz" wrap="square"/>
        <a:p>
          <a:pPr>
            <a:lnSpc>
              <a:spcPct val="100000"/>
            </a:lnSpc>
            <a:spcBef>
              <a:spcPct val="0"/>
            </a:spcBef>
            <a:spcAft>
              <a:spcPct val="35000"/>
            </a:spcAft>
          </a:pPr>
          <a:r>
            <a:rPr lang="en-US">
              <a:highlight>
                <a:srgbClr val="C0C0C0"/>
              </a:highlight>
            </a:rPr>
            <a:t>Security in the Digital Age</a:t>
          </a:r>
          <a:r>
            <a:rPr lang="en-US">
              <a:highlight>
                <a:srgbClr val="C0C0C0"/>
              </a:highlight>
            </a:rPr>
            <a:t/>
          </a:r>
          <a:endParaRPr lang="en-US">
            <a:highlight>
              <a:srgbClr val="C0C0C0"/>
            </a:highlight>
          </a:endParaRPr>
        </a:p>
      </dgm:t>
    </dgm:pt>
    <dgm:pt modelId="{D8574E1B-2F11-4343-B572-86852652DF14}" cxnId="{26019E24-02D2-4E68-BE51-3A10ED28DBA0}" type="parTrans">
      <dgm:prSet/>
      <dgm:spPr/>
      <dgm:t>
        <a:bodyPr/>
        <a:lstStyle/>
        <a:p>
          <a:endParaRPr lang="en-US"/>
        </a:p>
      </dgm:t>
    </dgm:pt>
    <dgm:pt modelId="{CF3F348E-2B57-4AE9-A1B7-5A8F7B48AFFC}" cxnId="{26019E24-02D2-4E68-BE51-3A10ED28DBA0}" type="sibTrans">
      <dgm:prSet/>
      <dgm:spPr/>
      <dgm:t>
        <a:bodyPr/>
        <a:lstStyle/>
        <a:p>
          <a:endParaRPr lang="en-US"/>
        </a:p>
      </dgm:t>
    </dgm:pt>
    <dgm:pt modelId="{8CE19AE6-5B05-420F-8658-F1BBBFDC79E8}">
      <dgm:prSet phldr="0" custT="0"/>
      <dgm:spPr/>
      <dgm:t>
        <a:bodyPr vert="horz" wrap="square"/>
        <a:p>
          <a:pPr>
            <a:lnSpc>
              <a:spcPct val="100000"/>
            </a:lnSpc>
            <a:spcBef>
              <a:spcPct val="0"/>
            </a:spcBef>
            <a:spcAft>
              <a:spcPct val="35000"/>
            </a:spcAft>
          </a:pPr>
          <a:r>
            <a:rPr lang="en-US">
              <a:highlight>
                <a:srgbClr val="C0C0C0"/>
              </a:highlight>
            </a:rPr>
            <a:t>Health</a:t>
          </a:r>
          <a:r>
            <a:rPr lang="en-US">
              <a:highlight>
                <a:srgbClr val="C0C0C0"/>
              </a:highlight>
            </a:rPr>
            <a:t/>
          </a:r>
          <a:endParaRPr lang="en-US">
            <a:highlight>
              <a:srgbClr val="C0C0C0"/>
            </a:highlight>
          </a:endParaRPr>
        </a:p>
      </dgm:t>
    </dgm:pt>
    <dgm:pt modelId="{C1D30150-DA8A-4909-A8C0-41F8276A6815}" cxnId="{910C8D11-443A-4352-95ED-6E54699ACD42}" type="parTrans">
      <dgm:prSet/>
      <dgm:spPr/>
      <dgm:t>
        <a:bodyPr/>
        <a:lstStyle/>
        <a:p>
          <a:endParaRPr lang="en-US"/>
        </a:p>
      </dgm:t>
    </dgm:pt>
    <dgm:pt modelId="{94E99917-1052-4D39-8836-E1EB11037601}" cxnId="{910C8D11-443A-4352-95ED-6E54699ACD42}" type="sibTrans">
      <dgm:prSet/>
      <dgm:spPr/>
      <dgm:t>
        <a:bodyPr/>
        <a:lstStyle/>
        <a:p>
          <a:endParaRPr lang="en-US"/>
        </a:p>
      </dgm:t>
    </dgm:pt>
    <dgm:pt modelId="{19A12564-D034-4553-B928-AF8891AE1249}">
      <dgm:prSet phldr="0" custT="0"/>
      <dgm:spPr/>
      <dgm:t>
        <a:bodyPr vert="horz" wrap="square"/>
        <a:p>
          <a:pPr>
            <a:lnSpc>
              <a:spcPct val="100000"/>
            </a:lnSpc>
            <a:spcBef>
              <a:spcPct val="0"/>
            </a:spcBef>
            <a:spcAft>
              <a:spcPct val="35000"/>
            </a:spcAft>
          </a:pPr>
          <a:r>
            <a:rPr lang="en-US">
              <a:highlight>
                <a:srgbClr val="C0C0C0"/>
              </a:highlight>
            </a:rPr>
            <a:t>Information Management and Information Technology</a:t>
          </a:r>
          <a:r>
            <a:rPr lang="en-US">
              <a:highlight>
                <a:srgbClr val="C0C0C0"/>
              </a:highlight>
            </a:rPr>
            <a:t/>
          </a:r>
          <a:endParaRPr lang="en-US">
            <a:highlight>
              <a:srgbClr val="C0C0C0"/>
            </a:highlight>
          </a:endParaRPr>
        </a:p>
      </dgm:t>
    </dgm:pt>
    <dgm:pt modelId="{57D4F638-78C5-44C7-B80E-F8EE15F918ED}" cxnId="{0AC4EA4F-B76C-4B36-BCEB-FC7B380BEF9A}" type="parTrans">
      <dgm:prSet/>
      <dgm:spPr/>
      <dgm:t>
        <a:bodyPr/>
        <a:lstStyle/>
        <a:p>
          <a:endParaRPr lang="en-US"/>
        </a:p>
      </dgm:t>
    </dgm:pt>
    <dgm:pt modelId="{7405866C-C239-4D8E-8596-8BA8CB5412E4}" cxnId="{0AC4EA4F-B76C-4B36-BCEB-FC7B380BEF9A}" type="sibTrans">
      <dgm:prSet/>
      <dgm:spPr/>
      <dgm:t>
        <a:bodyPr/>
        <a:lstStyle/>
        <a:p>
          <a:endParaRPr lang="en-US"/>
        </a:p>
      </dgm:t>
    </dgm:pt>
    <dgm:pt modelId="{7D9EA570-A95E-489C-88F7-678C50A32089}">
      <dgm:prSet phldr="0" custT="0"/>
      <dgm:spPr/>
      <dgm:t>
        <a:bodyPr vert="horz" wrap="square"/>
        <a:p>
          <a:pPr>
            <a:lnSpc>
              <a:spcPct val="100000"/>
            </a:lnSpc>
            <a:spcBef>
              <a:spcPct val="0"/>
            </a:spcBef>
            <a:spcAft>
              <a:spcPct val="35000"/>
            </a:spcAft>
          </a:pPr>
          <a:r>
            <a:rPr lang="en-US">
              <a:highlight>
                <a:srgbClr val="C0C0C0"/>
              </a:highlight>
            </a:rPr>
            <a:t>Education</a:t>
          </a:r>
          <a:r>
            <a:rPr lang="en-US">
              <a:highlight>
                <a:srgbClr val="C0C0C0"/>
              </a:highlight>
            </a:rPr>
            <a:t/>
          </a:r>
          <a:endParaRPr lang="en-US">
            <a:highlight>
              <a:srgbClr val="C0C0C0"/>
            </a:highlight>
          </a:endParaRPr>
        </a:p>
      </dgm:t>
    </dgm:pt>
    <dgm:pt modelId="{03EE258D-5F29-4725-9CDA-12E9DC0643C3}" cxnId="{FCF5CBE3-6A21-4E1F-AAB5-ECD1220B6E05}" type="parTrans">
      <dgm:prSet/>
      <dgm:spPr/>
      <dgm:t>
        <a:bodyPr/>
        <a:lstStyle/>
        <a:p>
          <a:endParaRPr lang="en-US"/>
        </a:p>
      </dgm:t>
    </dgm:pt>
    <dgm:pt modelId="{9FD2FAA4-9995-40B1-A39C-0916291401D3}" cxnId="{FCF5CBE3-6A21-4E1F-AAB5-ECD1220B6E05}" type="sibTrans">
      <dgm:prSet/>
      <dgm:spPr/>
      <dgm:t>
        <a:bodyPr/>
        <a:lstStyle/>
        <a:p>
          <a:endParaRPr lang="en-US"/>
        </a:p>
      </dgm:t>
    </dgm:pt>
    <dgm:pt modelId="{A13F0A28-1BF1-4378-B44D-5F21FF75C427}">
      <dgm:prSet phldr="0" custT="0"/>
      <dgm:spPr/>
      <dgm:t>
        <a:bodyPr vert="horz" wrap="square"/>
        <a:p>
          <a:pPr>
            <a:lnSpc>
              <a:spcPct val="100000"/>
            </a:lnSpc>
            <a:spcBef>
              <a:spcPct val="0"/>
            </a:spcBef>
            <a:spcAft>
              <a:spcPct val="35000"/>
            </a:spcAft>
          </a:pPr>
          <a:r>
            <a:rPr lang="en-US">
              <a:highlight>
                <a:srgbClr val="C0C0C0"/>
              </a:highlight>
            </a:rPr>
            <a:t>Keeping and transferring data</a:t>
          </a:r>
          <a:r>
            <a:rPr lang="en-US">
              <a:highlight>
                <a:srgbClr val="C0C0C0"/>
              </a:highlight>
            </a:rPr>
            <a:t/>
          </a:r>
          <a:endParaRPr lang="en-US">
            <a:highlight>
              <a:srgbClr val="C0C0C0"/>
            </a:highlight>
          </a:endParaRPr>
        </a:p>
      </dgm:t>
    </dgm:pt>
    <dgm:pt modelId="{288486BD-8BDF-4243-9A5B-D54088C01474}" cxnId="{783BE77C-A192-433A-9075-5A1AE42DB8EE}" type="parTrans">
      <dgm:prSet/>
      <dgm:spPr/>
      <dgm:t>
        <a:bodyPr/>
        <a:lstStyle/>
        <a:p>
          <a:endParaRPr lang="en-US"/>
        </a:p>
      </dgm:t>
    </dgm:pt>
    <dgm:pt modelId="{3D5048DD-8DF2-466A-863A-C17AE2247810}" cxnId="{783BE77C-A192-433A-9075-5A1AE42DB8EE}" type="sibTrans">
      <dgm:prSet/>
      <dgm:spPr/>
      <dgm:t>
        <a:bodyPr/>
        <a:lstStyle/>
        <a:p>
          <a:endParaRPr lang="en-US"/>
        </a:p>
      </dgm:t>
    </dgm:pt>
    <dgm:pt modelId="{77D4FE73-14E4-482D-9EC7-748405BA1333}">
      <dgm:prSet phldr="0" custT="0"/>
      <dgm:spPr/>
      <dgm:t>
        <a:bodyPr vert="horz" wrap="square"/>
        <a:p>
          <a:pPr>
            <a:lnSpc>
              <a:spcPct val="100000"/>
            </a:lnSpc>
            <a:spcBef>
              <a:spcPct val="0"/>
            </a:spcBef>
            <a:spcAft>
              <a:spcPct val="35000"/>
            </a:spcAft>
          </a:pPr>
          <a:r>
            <a:rPr lang="en-US">
              <a:highlight>
                <a:srgbClr val="C0C0C0"/>
              </a:highlight>
            </a:rPr>
            <a:t>The Government's Strategy</a:t>
          </a:r>
          <a:r>
            <a:rPr lang="en-US">
              <a:highlight>
                <a:srgbClr val="C0C0C0"/>
              </a:highlight>
            </a:rPr>
            <a:t/>
          </a:r>
          <a:endParaRPr lang="en-US">
            <a:highlight>
              <a:srgbClr val="C0C0C0"/>
            </a:highlight>
          </a:endParaRPr>
        </a:p>
      </dgm:t>
    </dgm:pt>
    <dgm:pt modelId="{B731E0F8-FF60-44B3-A347-1002545E27CA}" cxnId="{C508249B-D9CD-4E12-8F09-FE90CF4A4E89}" type="parTrans">
      <dgm:prSet/>
      <dgm:spPr/>
      <dgm:t>
        <a:bodyPr/>
        <a:lstStyle/>
        <a:p>
          <a:endParaRPr lang="en-US"/>
        </a:p>
      </dgm:t>
    </dgm:pt>
    <dgm:pt modelId="{22DFFFED-500E-46BA-9491-9C554BF31094}" cxnId="{C508249B-D9CD-4E12-8F09-FE90CF4A4E89}" type="sibTrans">
      <dgm:prSet/>
      <dgm:spPr/>
      <dgm:t>
        <a:bodyPr/>
        <a:lstStyle/>
        <a:p>
          <a:endParaRPr lang="en-US"/>
        </a:p>
      </dgm:t>
    </dgm:pt>
    <dgm:pt modelId="{F89F7BCF-8621-4448-AFEC-DFFEF88DDC3F}">
      <dgm:prSet phldr="0" custT="0"/>
      <dgm:spPr/>
      <dgm:t>
        <a:bodyPr vert="horz" wrap="square"/>
        <a:p>
          <a:pPr>
            <a:lnSpc>
              <a:spcPct val="100000"/>
            </a:lnSpc>
            <a:spcBef>
              <a:spcPct val="0"/>
            </a:spcBef>
            <a:spcAft>
              <a:spcPct val="35000"/>
            </a:spcAft>
          </a:pPr>
          <a:r>
            <a:rPr lang="en-US">
              <a:highlight>
                <a:srgbClr val="C0C0C0"/>
              </a:highlight>
            </a:rPr>
            <a:t>Investigative Bureau</a:t>
          </a:r>
          <a:r>
            <a:rPr lang="en-US">
              <a:highlight>
                <a:srgbClr val="C0C0C0"/>
              </a:highlight>
            </a:rPr>
            <a:t/>
          </a:r>
          <a:endParaRPr lang="en-US">
            <a:highlight>
              <a:srgbClr val="C0C0C0"/>
            </a:highlight>
          </a:endParaRPr>
        </a:p>
      </dgm:t>
    </dgm:pt>
    <dgm:pt modelId="{CC8FDA4E-14A8-41B4-B9B6-F5EAAB7E04BA}" cxnId="{153F9391-146B-41AA-8B65-53AF8FC430B6}" type="parTrans">
      <dgm:prSet/>
      <dgm:spPr/>
      <dgm:t>
        <a:bodyPr/>
        <a:lstStyle/>
        <a:p>
          <a:endParaRPr lang="en-US"/>
        </a:p>
      </dgm:t>
    </dgm:pt>
    <dgm:pt modelId="{571A7B15-40AC-419C-89D5-1A895A3048C9}" cxnId="{153F9391-146B-41AA-8B65-53AF8FC430B6}" type="sibTrans">
      <dgm:prSet/>
      <dgm:spPr/>
      <dgm:t>
        <a:bodyPr/>
        <a:lstStyle/>
        <a:p>
          <a:endParaRPr lang="en-US"/>
        </a:p>
      </dgm:t>
    </dgm:pt>
    <dgm:pt modelId="{34B3E9E9-B69A-4645-A163-F97036782D8A}" type="pres">
      <dgm:prSet presAssocID="{B92626DA-AC44-41FB-BF28-6354FD225119}" presName="vert0" presStyleCnt="0">
        <dgm:presLayoutVars>
          <dgm:dir/>
          <dgm:animOne val="branch"/>
          <dgm:animLvl val="lvl"/>
        </dgm:presLayoutVars>
      </dgm:prSet>
      <dgm:spPr/>
    </dgm:pt>
    <dgm:pt modelId="{08D055B7-1F58-4B49-9B9B-406CCDC8BD87}" type="pres">
      <dgm:prSet presAssocID="{AF1DA96B-0CB3-46F6-AEEC-BCD10F1E8E42}" presName="thickLine" presStyleLbl="alignNode1" presStyleIdx="0" presStyleCnt="9"/>
      <dgm:spPr/>
    </dgm:pt>
    <dgm:pt modelId="{431F079C-8D1E-4187-8CFA-1DBFD17585BA}" type="pres">
      <dgm:prSet presAssocID="{AF1DA96B-0CB3-46F6-AEEC-BCD10F1E8E42}" presName="horz1" presStyleCnt="0"/>
      <dgm:spPr/>
    </dgm:pt>
    <dgm:pt modelId="{E07B5AD9-F0A4-4390-A0AE-4468150406CD}" type="pres">
      <dgm:prSet presAssocID="{AF1DA96B-0CB3-46F6-AEEC-BCD10F1E8E42}" presName="tx1" presStyleLbl="revTx" presStyleIdx="0" presStyleCnt="9"/>
      <dgm:spPr/>
    </dgm:pt>
    <dgm:pt modelId="{4167F000-9A4A-4CF3-8DF6-6D1B95640280}" type="pres">
      <dgm:prSet presAssocID="{AF1DA96B-0CB3-46F6-AEEC-BCD10F1E8E42}" presName="vert1" presStyleCnt="0"/>
      <dgm:spPr/>
    </dgm:pt>
    <dgm:pt modelId="{0DC661E3-6492-4285-BFAD-25155A7861D4}" type="pres">
      <dgm:prSet presAssocID="{18F24A31-4503-4337-97B1-D9E2131BC897}" presName="thickLine" presStyleLbl="alignNode1" presStyleIdx="1" presStyleCnt="9"/>
      <dgm:spPr/>
    </dgm:pt>
    <dgm:pt modelId="{4A545D9C-9B83-4BF4-B2B2-394A7177E101}" type="pres">
      <dgm:prSet presAssocID="{18F24A31-4503-4337-97B1-D9E2131BC897}" presName="horz1" presStyleCnt="0"/>
      <dgm:spPr/>
    </dgm:pt>
    <dgm:pt modelId="{626CF3D6-AC59-4C8A-8D80-9335D552D019}" type="pres">
      <dgm:prSet presAssocID="{18F24A31-4503-4337-97B1-D9E2131BC897}" presName="tx1" presStyleLbl="revTx" presStyleIdx="1" presStyleCnt="9"/>
      <dgm:spPr/>
    </dgm:pt>
    <dgm:pt modelId="{780084C1-6C17-4A0D-9362-D4946B6C1832}" type="pres">
      <dgm:prSet presAssocID="{18F24A31-4503-4337-97B1-D9E2131BC897}" presName="vert1" presStyleCnt="0"/>
      <dgm:spPr/>
    </dgm:pt>
    <dgm:pt modelId="{50797850-DFB3-47DB-9938-CDEA99990C50}" type="pres">
      <dgm:prSet presAssocID="{FEFFC39A-2FCE-4D43-BF8E-5B450D4CA45B}" presName="thickLine" presStyleLbl="alignNode1" presStyleIdx="2" presStyleCnt="9"/>
      <dgm:spPr/>
    </dgm:pt>
    <dgm:pt modelId="{99D71C75-DCEA-4B03-9CD7-AC3C95703722}" type="pres">
      <dgm:prSet presAssocID="{FEFFC39A-2FCE-4D43-BF8E-5B450D4CA45B}" presName="horz1" presStyleCnt="0"/>
      <dgm:spPr/>
    </dgm:pt>
    <dgm:pt modelId="{7564646D-41C2-4AFA-A7A2-4FB9C83596C4}" type="pres">
      <dgm:prSet presAssocID="{FEFFC39A-2FCE-4D43-BF8E-5B450D4CA45B}" presName="tx1" presStyleLbl="revTx" presStyleIdx="2" presStyleCnt="9"/>
      <dgm:spPr/>
    </dgm:pt>
    <dgm:pt modelId="{A63DF430-12DD-45E6-AFFD-2AE179325E78}" type="pres">
      <dgm:prSet presAssocID="{FEFFC39A-2FCE-4D43-BF8E-5B450D4CA45B}" presName="vert1" presStyleCnt="0"/>
      <dgm:spPr/>
    </dgm:pt>
    <dgm:pt modelId="{C6909647-970C-455D-9675-71329DDB1241}" type="pres">
      <dgm:prSet presAssocID="{8CE19AE6-5B05-420F-8658-F1BBBFDC79E8}" presName="thickLine" presStyleLbl="alignNode1" presStyleIdx="3" presStyleCnt="9"/>
      <dgm:spPr/>
    </dgm:pt>
    <dgm:pt modelId="{B15DA545-CB11-410A-994B-458C86DC3084}" type="pres">
      <dgm:prSet presAssocID="{8CE19AE6-5B05-420F-8658-F1BBBFDC79E8}" presName="horz1" presStyleCnt="0"/>
      <dgm:spPr/>
    </dgm:pt>
    <dgm:pt modelId="{70583966-F03A-4164-98C6-BCAC57DD570B}" type="pres">
      <dgm:prSet presAssocID="{8CE19AE6-5B05-420F-8658-F1BBBFDC79E8}" presName="tx1" presStyleLbl="revTx" presStyleIdx="3" presStyleCnt="9"/>
      <dgm:spPr/>
    </dgm:pt>
    <dgm:pt modelId="{53D604F0-A559-4F06-89CC-CC44160F2E72}" type="pres">
      <dgm:prSet presAssocID="{8CE19AE6-5B05-420F-8658-F1BBBFDC79E8}" presName="vert1" presStyleCnt="0"/>
      <dgm:spPr/>
    </dgm:pt>
    <dgm:pt modelId="{CD546124-19D6-41EE-B11D-A86E217116DE}" type="pres">
      <dgm:prSet presAssocID="{19A12564-D034-4553-B928-AF8891AE1249}" presName="thickLine" presStyleLbl="alignNode1" presStyleIdx="4" presStyleCnt="9"/>
      <dgm:spPr/>
    </dgm:pt>
    <dgm:pt modelId="{F7DBB66F-C1B7-40C0-B7E6-974496AA69CA}" type="pres">
      <dgm:prSet presAssocID="{19A12564-D034-4553-B928-AF8891AE1249}" presName="horz1" presStyleCnt="0"/>
      <dgm:spPr/>
    </dgm:pt>
    <dgm:pt modelId="{E979D69E-DDC4-405D-A343-89129E4480AC}" type="pres">
      <dgm:prSet presAssocID="{19A12564-D034-4553-B928-AF8891AE1249}" presName="tx1" presStyleLbl="revTx" presStyleIdx="4" presStyleCnt="9"/>
      <dgm:spPr/>
    </dgm:pt>
    <dgm:pt modelId="{94BF5EE6-17AD-40C6-8410-D36D42C8C37E}" type="pres">
      <dgm:prSet presAssocID="{19A12564-D034-4553-B928-AF8891AE1249}" presName="vert1" presStyleCnt="0"/>
      <dgm:spPr/>
    </dgm:pt>
    <dgm:pt modelId="{2AB45638-21AD-481A-80F8-C6501BF43BBB}" type="pres">
      <dgm:prSet presAssocID="{7D9EA570-A95E-489C-88F7-678C50A32089}" presName="thickLine" presStyleLbl="alignNode1" presStyleIdx="5" presStyleCnt="9"/>
      <dgm:spPr/>
    </dgm:pt>
    <dgm:pt modelId="{E0000581-869A-4B13-9BD2-73DF43784EE7}" type="pres">
      <dgm:prSet presAssocID="{7D9EA570-A95E-489C-88F7-678C50A32089}" presName="horz1" presStyleCnt="0"/>
      <dgm:spPr/>
    </dgm:pt>
    <dgm:pt modelId="{DF1E0826-3244-4A87-A147-E4B861136F89}" type="pres">
      <dgm:prSet presAssocID="{7D9EA570-A95E-489C-88F7-678C50A32089}" presName="tx1" presStyleLbl="revTx" presStyleIdx="5" presStyleCnt="9"/>
      <dgm:spPr/>
    </dgm:pt>
    <dgm:pt modelId="{9C8E79D9-BC22-40AE-A84D-F144624F9D2C}" type="pres">
      <dgm:prSet presAssocID="{7D9EA570-A95E-489C-88F7-678C50A32089}" presName="vert1" presStyleCnt="0"/>
      <dgm:spPr/>
    </dgm:pt>
    <dgm:pt modelId="{5483F308-6F04-46E6-A7BD-1B0B8F85F6E1}" type="pres">
      <dgm:prSet presAssocID="{A13F0A28-1BF1-4378-B44D-5F21FF75C427}" presName="thickLine" presStyleLbl="alignNode1" presStyleIdx="6" presStyleCnt="9"/>
      <dgm:spPr/>
    </dgm:pt>
    <dgm:pt modelId="{7B7EBBF7-580F-4E47-B89F-DAC617BBC5C7}" type="pres">
      <dgm:prSet presAssocID="{A13F0A28-1BF1-4378-B44D-5F21FF75C427}" presName="horz1" presStyleCnt="0"/>
      <dgm:spPr/>
    </dgm:pt>
    <dgm:pt modelId="{58633423-1FEA-4B8D-A4E2-5D99C76E2C2D}" type="pres">
      <dgm:prSet presAssocID="{A13F0A28-1BF1-4378-B44D-5F21FF75C427}" presName="tx1" presStyleLbl="revTx" presStyleIdx="6" presStyleCnt="9"/>
      <dgm:spPr/>
    </dgm:pt>
    <dgm:pt modelId="{D902BF59-5006-4367-80D0-AB13BA50772B}" type="pres">
      <dgm:prSet presAssocID="{A13F0A28-1BF1-4378-B44D-5F21FF75C427}" presName="vert1" presStyleCnt="0"/>
      <dgm:spPr/>
    </dgm:pt>
    <dgm:pt modelId="{F8427FC7-BB7E-4EB6-A6DE-862F40EDE025}" type="pres">
      <dgm:prSet presAssocID="{77D4FE73-14E4-482D-9EC7-748405BA1333}" presName="thickLine" presStyleLbl="alignNode1" presStyleIdx="7" presStyleCnt="9"/>
      <dgm:spPr/>
    </dgm:pt>
    <dgm:pt modelId="{A7677A5C-C770-4ED2-ACA3-F8D0D831197A}" type="pres">
      <dgm:prSet presAssocID="{77D4FE73-14E4-482D-9EC7-748405BA1333}" presName="horz1" presStyleCnt="0"/>
      <dgm:spPr/>
    </dgm:pt>
    <dgm:pt modelId="{8913CB93-355B-4822-B2C7-E29E44913B7B}" type="pres">
      <dgm:prSet presAssocID="{77D4FE73-14E4-482D-9EC7-748405BA1333}" presName="tx1" presStyleLbl="revTx" presStyleIdx="7" presStyleCnt="9"/>
      <dgm:spPr/>
    </dgm:pt>
    <dgm:pt modelId="{09E3569B-F104-4FD4-A03A-62C2AD93F795}" type="pres">
      <dgm:prSet presAssocID="{77D4FE73-14E4-482D-9EC7-748405BA1333}" presName="vert1" presStyleCnt="0"/>
      <dgm:spPr/>
    </dgm:pt>
    <dgm:pt modelId="{36ABB17A-F513-4217-AA0E-978511E9B5FA}" type="pres">
      <dgm:prSet presAssocID="{F89F7BCF-8621-4448-AFEC-DFFEF88DDC3F}" presName="thickLine" presStyleLbl="alignNode1" presStyleIdx="8" presStyleCnt="9"/>
      <dgm:spPr/>
    </dgm:pt>
    <dgm:pt modelId="{DDBF2605-2597-4BDB-AB0C-3FE33DA6CD9D}" type="pres">
      <dgm:prSet presAssocID="{F89F7BCF-8621-4448-AFEC-DFFEF88DDC3F}" presName="horz1" presStyleCnt="0"/>
      <dgm:spPr/>
    </dgm:pt>
    <dgm:pt modelId="{2669258E-4289-404A-A7AB-139EE44C7EC8}" type="pres">
      <dgm:prSet presAssocID="{F89F7BCF-8621-4448-AFEC-DFFEF88DDC3F}" presName="tx1" presStyleLbl="revTx" presStyleIdx="8" presStyleCnt="9"/>
      <dgm:spPr/>
    </dgm:pt>
    <dgm:pt modelId="{2DBD615C-C0B9-4CEA-957F-F5FBA3511520}" type="pres">
      <dgm:prSet presAssocID="{F89F7BCF-8621-4448-AFEC-DFFEF88DDC3F}" presName="vert1" presStyleCnt="0"/>
      <dgm:spPr/>
    </dgm:pt>
  </dgm:ptLst>
  <dgm:cxnLst>
    <dgm:cxn modelId="{FD7FD461-408D-4593-B74B-C45B44A28B44}" srcId="{B92626DA-AC44-41FB-BF28-6354FD225119}" destId="{AF1DA96B-0CB3-46F6-AEEC-BCD10F1E8E42}" srcOrd="0" destOrd="0" parTransId="{FAD0C82B-0896-422A-B262-4E546DBF58A9}" sibTransId="{F7F0935C-9EC2-418F-91BD-D6702B178C4F}"/>
    <dgm:cxn modelId="{68C36E7D-739B-4B7E-A3A0-271FEEE583B8}" srcId="{B92626DA-AC44-41FB-BF28-6354FD225119}" destId="{18F24A31-4503-4337-97B1-D9E2131BC897}" srcOrd="1" destOrd="0" parTransId="{0765B392-31EA-4DE7-ABEE-2A4DE06E34E3}" sibTransId="{DEDF4630-C8D8-4859-BE71-9C790486E217}"/>
    <dgm:cxn modelId="{26019E24-02D2-4E68-BE51-3A10ED28DBA0}" srcId="{B92626DA-AC44-41FB-BF28-6354FD225119}" destId="{FEFFC39A-2FCE-4D43-BF8E-5B450D4CA45B}" srcOrd="2" destOrd="0" parTransId="{D8574E1B-2F11-4343-B572-86852652DF14}" sibTransId="{CF3F348E-2B57-4AE9-A1B7-5A8F7B48AFFC}"/>
    <dgm:cxn modelId="{910C8D11-443A-4352-95ED-6E54699ACD42}" srcId="{B92626DA-AC44-41FB-BF28-6354FD225119}" destId="{8CE19AE6-5B05-420F-8658-F1BBBFDC79E8}" srcOrd="3" destOrd="0" parTransId="{C1D30150-DA8A-4909-A8C0-41F8276A6815}" sibTransId="{94E99917-1052-4D39-8836-E1EB11037601}"/>
    <dgm:cxn modelId="{0AC4EA4F-B76C-4B36-BCEB-FC7B380BEF9A}" srcId="{B92626DA-AC44-41FB-BF28-6354FD225119}" destId="{19A12564-D034-4553-B928-AF8891AE1249}" srcOrd="4" destOrd="0" parTransId="{57D4F638-78C5-44C7-B80E-F8EE15F918ED}" sibTransId="{7405866C-C239-4D8E-8596-8BA8CB5412E4}"/>
    <dgm:cxn modelId="{FCF5CBE3-6A21-4E1F-AAB5-ECD1220B6E05}" srcId="{B92626DA-AC44-41FB-BF28-6354FD225119}" destId="{7D9EA570-A95E-489C-88F7-678C50A32089}" srcOrd="5" destOrd="0" parTransId="{03EE258D-5F29-4725-9CDA-12E9DC0643C3}" sibTransId="{9FD2FAA4-9995-40B1-A39C-0916291401D3}"/>
    <dgm:cxn modelId="{783BE77C-A192-433A-9075-5A1AE42DB8EE}" srcId="{B92626DA-AC44-41FB-BF28-6354FD225119}" destId="{A13F0A28-1BF1-4378-B44D-5F21FF75C427}" srcOrd="6" destOrd="0" parTransId="{288486BD-8BDF-4243-9A5B-D54088C01474}" sibTransId="{3D5048DD-8DF2-466A-863A-C17AE2247810}"/>
    <dgm:cxn modelId="{C508249B-D9CD-4E12-8F09-FE90CF4A4E89}" srcId="{B92626DA-AC44-41FB-BF28-6354FD225119}" destId="{77D4FE73-14E4-482D-9EC7-748405BA1333}" srcOrd="7" destOrd="0" parTransId="{B731E0F8-FF60-44B3-A347-1002545E27CA}" sibTransId="{22DFFFED-500E-46BA-9491-9C554BF31094}"/>
    <dgm:cxn modelId="{153F9391-146B-41AA-8B65-53AF8FC430B6}" srcId="{B92626DA-AC44-41FB-BF28-6354FD225119}" destId="{F89F7BCF-8621-4448-AFEC-DFFEF88DDC3F}" srcOrd="8" destOrd="0" parTransId="{CC8FDA4E-14A8-41B4-B9B6-F5EAAB7E04BA}" sibTransId="{571A7B15-40AC-419C-89D5-1A895A3048C9}"/>
    <dgm:cxn modelId="{7D3999B1-BC48-479F-AFB2-809800B14FB7}" type="presOf" srcId="{B92626DA-AC44-41FB-BF28-6354FD225119}" destId="{34B3E9E9-B69A-4645-A163-F97036782D8A}" srcOrd="0" destOrd="0" presId="urn:microsoft.com/office/officeart/2008/layout/LinedList"/>
    <dgm:cxn modelId="{EC2146AC-499C-452E-A341-7B57604C232A}" type="presParOf" srcId="{34B3E9E9-B69A-4645-A163-F97036782D8A}" destId="{08D055B7-1F58-4B49-9B9B-406CCDC8BD87}" srcOrd="0" destOrd="0" presId="urn:microsoft.com/office/officeart/2008/layout/LinedList"/>
    <dgm:cxn modelId="{B10682C1-96A6-4179-90A9-45277B7766A5}" type="presParOf" srcId="{34B3E9E9-B69A-4645-A163-F97036782D8A}" destId="{431F079C-8D1E-4187-8CFA-1DBFD17585BA}" srcOrd="1" destOrd="0" presId="urn:microsoft.com/office/officeart/2008/layout/LinedList"/>
    <dgm:cxn modelId="{D5D85754-F36B-49B6-B873-B37CFB9EB58F}" type="presParOf" srcId="{431F079C-8D1E-4187-8CFA-1DBFD17585BA}" destId="{E07B5AD9-F0A4-4390-A0AE-4468150406CD}" srcOrd="0" destOrd="1" presId="urn:microsoft.com/office/officeart/2008/layout/LinedList"/>
    <dgm:cxn modelId="{3CC04667-1D1A-4585-B3C6-EAC8FCAAF207}" type="presOf" srcId="{AF1DA96B-0CB3-46F6-AEEC-BCD10F1E8E42}" destId="{E07B5AD9-F0A4-4390-A0AE-4468150406CD}" srcOrd="0" destOrd="0" presId="urn:microsoft.com/office/officeart/2008/layout/LinedList"/>
    <dgm:cxn modelId="{38A620EF-6EB2-4EF6-B61F-CEF8D3955366}" type="presParOf" srcId="{431F079C-8D1E-4187-8CFA-1DBFD17585BA}" destId="{4167F000-9A4A-4CF3-8DF6-6D1B95640280}" srcOrd="1" destOrd="1" presId="urn:microsoft.com/office/officeart/2008/layout/LinedList"/>
    <dgm:cxn modelId="{74519BB4-F34F-4AD8-96DC-7709A6FF5FC4}" type="presParOf" srcId="{34B3E9E9-B69A-4645-A163-F97036782D8A}" destId="{0DC661E3-6492-4285-BFAD-25155A7861D4}" srcOrd="2" destOrd="0" presId="urn:microsoft.com/office/officeart/2008/layout/LinedList"/>
    <dgm:cxn modelId="{D89AB4FB-3DFE-475A-8477-BF8AD9A4AEAA}" type="presParOf" srcId="{34B3E9E9-B69A-4645-A163-F97036782D8A}" destId="{4A545D9C-9B83-4BF4-B2B2-394A7177E101}" srcOrd="3" destOrd="0" presId="urn:microsoft.com/office/officeart/2008/layout/LinedList"/>
    <dgm:cxn modelId="{9F89FEBA-0110-4BE9-8875-895563B9A9EB}" type="presParOf" srcId="{4A545D9C-9B83-4BF4-B2B2-394A7177E101}" destId="{626CF3D6-AC59-4C8A-8D80-9335D552D019}" srcOrd="0" destOrd="3" presId="urn:microsoft.com/office/officeart/2008/layout/LinedList"/>
    <dgm:cxn modelId="{70E82868-7D17-48E1-941F-7B68AB3455F4}" type="presOf" srcId="{18F24A31-4503-4337-97B1-D9E2131BC897}" destId="{626CF3D6-AC59-4C8A-8D80-9335D552D019}" srcOrd="0" destOrd="0" presId="urn:microsoft.com/office/officeart/2008/layout/LinedList"/>
    <dgm:cxn modelId="{B8C6DB6B-7A5C-47E0-A920-A4B62696782F}" type="presParOf" srcId="{4A545D9C-9B83-4BF4-B2B2-394A7177E101}" destId="{780084C1-6C17-4A0D-9362-D4946B6C1832}" srcOrd="1" destOrd="3" presId="urn:microsoft.com/office/officeart/2008/layout/LinedList"/>
    <dgm:cxn modelId="{865BB488-692C-4829-83AE-F47BF338E6E4}" type="presParOf" srcId="{34B3E9E9-B69A-4645-A163-F97036782D8A}" destId="{50797850-DFB3-47DB-9938-CDEA99990C50}" srcOrd="4" destOrd="0" presId="urn:microsoft.com/office/officeart/2008/layout/LinedList"/>
    <dgm:cxn modelId="{B4A258CC-62C9-4664-8307-D0D5312A7679}" type="presParOf" srcId="{34B3E9E9-B69A-4645-A163-F97036782D8A}" destId="{99D71C75-DCEA-4B03-9CD7-AC3C95703722}" srcOrd="5" destOrd="0" presId="urn:microsoft.com/office/officeart/2008/layout/LinedList"/>
    <dgm:cxn modelId="{06325351-2E9C-4D0D-8DC8-47362069DB0D}" type="presParOf" srcId="{99D71C75-DCEA-4B03-9CD7-AC3C95703722}" destId="{7564646D-41C2-4AFA-A7A2-4FB9C83596C4}" srcOrd="0" destOrd="5" presId="urn:microsoft.com/office/officeart/2008/layout/LinedList"/>
    <dgm:cxn modelId="{B6D2AC15-9357-4EB3-ACBB-59DBCCD9E432}" type="presOf" srcId="{FEFFC39A-2FCE-4D43-BF8E-5B450D4CA45B}" destId="{7564646D-41C2-4AFA-A7A2-4FB9C83596C4}" srcOrd="0" destOrd="0" presId="urn:microsoft.com/office/officeart/2008/layout/LinedList"/>
    <dgm:cxn modelId="{7DC67ACA-B74D-4AB9-A706-8D85B3A167F1}" type="presParOf" srcId="{99D71C75-DCEA-4B03-9CD7-AC3C95703722}" destId="{A63DF430-12DD-45E6-AFFD-2AE179325E78}" srcOrd="1" destOrd="5" presId="urn:microsoft.com/office/officeart/2008/layout/LinedList"/>
    <dgm:cxn modelId="{02E6B6C7-A8F3-4398-83DC-ED32C9E2B096}" type="presParOf" srcId="{34B3E9E9-B69A-4645-A163-F97036782D8A}" destId="{C6909647-970C-455D-9675-71329DDB1241}" srcOrd="6" destOrd="0" presId="urn:microsoft.com/office/officeart/2008/layout/LinedList"/>
    <dgm:cxn modelId="{8DFB3B92-1F47-494B-90E9-57141290324C}" type="presParOf" srcId="{34B3E9E9-B69A-4645-A163-F97036782D8A}" destId="{B15DA545-CB11-410A-994B-458C86DC3084}" srcOrd="7" destOrd="0" presId="urn:microsoft.com/office/officeart/2008/layout/LinedList"/>
    <dgm:cxn modelId="{93F347C3-1E01-4D6B-970F-01F5B982391C}" type="presParOf" srcId="{B15DA545-CB11-410A-994B-458C86DC3084}" destId="{70583966-F03A-4164-98C6-BCAC57DD570B}" srcOrd="0" destOrd="7" presId="urn:microsoft.com/office/officeart/2008/layout/LinedList"/>
    <dgm:cxn modelId="{3DAD8CB6-1620-4EDB-905D-B352DD33745B}" type="presOf" srcId="{8CE19AE6-5B05-420F-8658-F1BBBFDC79E8}" destId="{70583966-F03A-4164-98C6-BCAC57DD570B}" srcOrd="0" destOrd="0" presId="urn:microsoft.com/office/officeart/2008/layout/LinedList"/>
    <dgm:cxn modelId="{470DEA43-3C38-46C2-99D7-471265AF9ACD}" type="presParOf" srcId="{B15DA545-CB11-410A-994B-458C86DC3084}" destId="{53D604F0-A559-4F06-89CC-CC44160F2E72}" srcOrd="1" destOrd="7" presId="urn:microsoft.com/office/officeart/2008/layout/LinedList"/>
    <dgm:cxn modelId="{94B94CB3-A634-44B2-A94C-2DACE603CB94}" type="presParOf" srcId="{34B3E9E9-B69A-4645-A163-F97036782D8A}" destId="{CD546124-19D6-41EE-B11D-A86E217116DE}" srcOrd="8" destOrd="0" presId="urn:microsoft.com/office/officeart/2008/layout/LinedList"/>
    <dgm:cxn modelId="{047EE317-78E9-48E8-ABA4-5EC093DC60EC}" type="presParOf" srcId="{34B3E9E9-B69A-4645-A163-F97036782D8A}" destId="{F7DBB66F-C1B7-40C0-B7E6-974496AA69CA}" srcOrd="9" destOrd="0" presId="urn:microsoft.com/office/officeart/2008/layout/LinedList"/>
    <dgm:cxn modelId="{97437AC1-CEE2-43CF-BA11-F731178B901A}" type="presParOf" srcId="{F7DBB66F-C1B7-40C0-B7E6-974496AA69CA}" destId="{E979D69E-DDC4-405D-A343-89129E4480AC}" srcOrd="0" destOrd="9" presId="urn:microsoft.com/office/officeart/2008/layout/LinedList"/>
    <dgm:cxn modelId="{527D24C3-DD7D-4219-9D7F-DCB17808E42B}" type="presOf" srcId="{19A12564-D034-4553-B928-AF8891AE1249}" destId="{E979D69E-DDC4-405D-A343-89129E4480AC}" srcOrd="0" destOrd="0" presId="urn:microsoft.com/office/officeart/2008/layout/LinedList"/>
    <dgm:cxn modelId="{D9D98E36-5F6B-440D-B5BD-D22BE3BB2A09}" type="presParOf" srcId="{F7DBB66F-C1B7-40C0-B7E6-974496AA69CA}" destId="{94BF5EE6-17AD-40C6-8410-D36D42C8C37E}" srcOrd="1" destOrd="9" presId="urn:microsoft.com/office/officeart/2008/layout/LinedList"/>
    <dgm:cxn modelId="{737C45B6-8303-4BC0-9878-1C8B820BADEF}" type="presParOf" srcId="{34B3E9E9-B69A-4645-A163-F97036782D8A}" destId="{2AB45638-21AD-481A-80F8-C6501BF43BBB}" srcOrd="10" destOrd="0" presId="urn:microsoft.com/office/officeart/2008/layout/LinedList"/>
    <dgm:cxn modelId="{EF7A52BE-4744-4181-8CA1-6B6F9DF16B3C}" type="presParOf" srcId="{34B3E9E9-B69A-4645-A163-F97036782D8A}" destId="{E0000581-869A-4B13-9BD2-73DF43784EE7}" srcOrd="11" destOrd="0" presId="urn:microsoft.com/office/officeart/2008/layout/LinedList"/>
    <dgm:cxn modelId="{DFB3B4F2-B1FD-494C-8DAC-C6AA732ECB47}" type="presParOf" srcId="{E0000581-869A-4B13-9BD2-73DF43784EE7}" destId="{DF1E0826-3244-4A87-A147-E4B861136F89}" srcOrd="0" destOrd="11" presId="urn:microsoft.com/office/officeart/2008/layout/LinedList"/>
    <dgm:cxn modelId="{D4ACB4AF-8974-4140-AC6E-BA6B36C039C2}" type="presOf" srcId="{7D9EA570-A95E-489C-88F7-678C50A32089}" destId="{DF1E0826-3244-4A87-A147-E4B861136F89}" srcOrd="0" destOrd="0" presId="urn:microsoft.com/office/officeart/2008/layout/LinedList"/>
    <dgm:cxn modelId="{E8EF5DC2-D02B-4F9A-BB75-A6202ADE3220}" type="presParOf" srcId="{E0000581-869A-4B13-9BD2-73DF43784EE7}" destId="{9C8E79D9-BC22-40AE-A84D-F144624F9D2C}" srcOrd="1" destOrd="11" presId="urn:microsoft.com/office/officeart/2008/layout/LinedList"/>
    <dgm:cxn modelId="{A74CFA2B-4F3B-4216-915F-090B65DBE231}" type="presParOf" srcId="{34B3E9E9-B69A-4645-A163-F97036782D8A}" destId="{5483F308-6F04-46E6-A7BD-1B0B8F85F6E1}" srcOrd="12" destOrd="0" presId="urn:microsoft.com/office/officeart/2008/layout/LinedList"/>
    <dgm:cxn modelId="{47ACFBBC-4E82-4635-A6D3-935E45B26E80}" type="presParOf" srcId="{34B3E9E9-B69A-4645-A163-F97036782D8A}" destId="{7B7EBBF7-580F-4E47-B89F-DAC617BBC5C7}" srcOrd="13" destOrd="0" presId="urn:microsoft.com/office/officeart/2008/layout/LinedList"/>
    <dgm:cxn modelId="{46DA90DC-486A-42F7-9164-880DF965FD28}" type="presParOf" srcId="{7B7EBBF7-580F-4E47-B89F-DAC617BBC5C7}" destId="{58633423-1FEA-4B8D-A4E2-5D99C76E2C2D}" srcOrd="0" destOrd="13" presId="urn:microsoft.com/office/officeart/2008/layout/LinedList"/>
    <dgm:cxn modelId="{369BBC17-82C6-43C8-88D5-8510D841F9F9}" type="presOf" srcId="{A13F0A28-1BF1-4378-B44D-5F21FF75C427}" destId="{58633423-1FEA-4B8D-A4E2-5D99C76E2C2D}" srcOrd="0" destOrd="0" presId="urn:microsoft.com/office/officeart/2008/layout/LinedList"/>
    <dgm:cxn modelId="{73B8932D-E8ED-4912-BF79-5D5B51F1EE1A}" type="presParOf" srcId="{7B7EBBF7-580F-4E47-B89F-DAC617BBC5C7}" destId="{D902BF59-5006-4367-80D0-AB13BA50772B}" srcOrd="1" destOrd="13" presId="urn:microsoft.com/office/officeart/2008/layout/LinedList"/>
    <dgm:cxn modelId="{585D10FC-2776-43AC-B248-867B1A109806}" type="presParOf" srcId="{34B3E9E9-B69A-4645-A163-F97036782D8A}" destId="{F8427FC7-BB7E-4EB6-A6DE-862F40EDE025}" srcOrd="14" destOrd="0" presId="urn:microsoft.com/office/officeart/2008/layout/LinedList"/>
    <dgm:cxn modelId="{61A4208D-2B51-4485-AB26-B2127AE85DB0}" type="presParOf" srcId="{34B3E9E9-B69A-4645-A163-F97036782D8A}" destId="{A7677A5C-C770-4ED2-ACA3-F8D0D831197A}" srcOrd="15" destOrd="0" presId="urn:microsoft.com/office/officeart/2008/layout/LinedList"/>
    <dgm:cxn modelId="{F645E0AA-E972-4B2F-B1C8-8C06DB8404B3}" type="presParOf" srcId="{A7677A5C-C770-4ED2-ACA3-F8D0D831197A}" destId="{8913CB93-355B-4822-B2C7-E29E44913B7B}" srcOrd="0" destOrd="15" presId="urn:microsoft.com/office/officeart/2008/layout/LinedList"/>
    <dgm:cxn modelId="{5272007D-1184-41D2-91BB-746A51197BA1}" type="presOf" srcId="{77D4FE73-14E4-482D-9EC7-748405BA1333}" destId="{8913CB93-355B-4822-B2C7-E29E44913B7B}" srcOrd="0" destOrd="0" presId="urn:microsoft.com/office/officeart/2008/layout/LinedList"/>
    <dgm:cxn modelId="{7C5CAA4C-0D45-4FD0-A8C6-75CCF43806DF}" type="presParOf" srcId="{A7677A5C-C770-4ED2-ACA3-F8D0D831197A}" destId="{09E3569B-F104-4FD4-A03A-62C2AD93F795}" srcOrd="1" destOrd="15" presId="urn:microsoft.com/office/officeart/2008/layout/LinedList"/>
    <dgm:cxn modelId="{1C351FB9-705D-4086-BA95-DB951C0DC1A2}" type="presParOf" srcId="{34B3E9E9-B69A-4645-A163-F97036782D8A}" destId="{36ABB17A-F513-4217-AA0E-978511E9B5FA}" srcOrd="16" destOrd="0" presId="urn:microsoft.com/office/officeart/2008/layout/LinedList"/>
    <dgm:cxn modelId="{9BDB1753-4C56-41C5-8F68-C4C286D0E363}" type="presParOf" srcId="{34B3E9E9-B69A-4645-A163-F97036782D8A}" destId="{DDBF2605-2597-4BDB-AB0C-3FE33DA6CD9D}" srcOrd="17" destOrd="0" presId="urn:microsoft.com/office/officeart/2008/layout/LinedList"/>
    <dgm:cxn modelId="{CAF93BFD-082F-4FB3-B249-64DFADF928F5}" type="presParOf" srcId="{DDBF2605-2597-4BDB-AB0C-3FE33DA6CD9D}" destId="{2669258E-4289-404A-A7AB-139EE44C7EC8}" srcOrd="0" destOrd="17" presId="urn:microsoft.com/office/officeart/2008/layout/LinedList"/>
    <dgm:cxn modelId="{60A35DB0-4A65-43EB-8D93-89C75DCA1480}" type="presOf" srcId="{F89F7BCF-8621-4448-AFEC-DFFEF88DDC3F}" destId="{2669258E-4289-404A-A7AB-139EE44C7EC8}" srcOrd="0" destOrd="0" presId="urn:microsoft.com/office/officeart/2008/layout/LinedList"/>
    <dgm:cxn modelId="{5B7CED1F-9073-4D5B-8DDD-2AAF94D27534}" type="presParOf" srcId="{DDBF2605-2597-4BDB-AB0C-3FE33DA6CD9D}" destId="{2DBD615C-C0B9-4CEA-957F-F5FBA3511520}" srcOrd="1" destOrd="17"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5CECDD-CF25-4720-8A51-B0C556E8515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B564663-132C-46C2-A611-A25222AD4C84}">
      <dgm:prSet phldr="0" custT="0"/>
      <dgm:spPr/>
      <dgm:t>
        <a:bodyPr vert="horz" wrap="square"/>
        <a:p>
          <a:pPr>
            <a:lnSpc>
              <a:spcPct val="100000"/>
            </a:lnSpc>
            <a:spcBef>
              <a:spcPct val="0"/>
            </a:spcBef>
            <a:spcAft>
              <a:spcPct val="35000"/>
            </a:spcAft>
          </a:pPr>
          <a:r>
            <a:rPr lang="en-US"/>
            <a:t>Put a little money into it.</a:t>
          </a:r>
          <a:r>
            <a:rPr lang="en-US"/>
            <a:t/>
          </a:r>
          <a:endParaRPr lang="en-US"/>
        </a:p>
      </dgm:t>
    </dgm:pt>
    <dgm:pt modelId="{20CA5CBD-EE37-4839-A990-700CF68AACBB}" cxnId="{EEBFCB87-5EF1-4B3A-B895-0882F5AD7075}" type="parTrans">
      <dgm:prSet/>
      <dgm:spPr/>
      <dgm:t>
        <a:bodyPr/>
        <a:lstStyle/>
        <a:p>
          <a:endParaRPr lang="en-US"/>
        </a:p>
      </dgm:t>
    </dgm:pt>
    <dgm:pt modelId="{A90D6C8A-412C-4CD7-B7DC-5A1D5DDA58B6}" cxnId="{EEBFCB87-5EF1-4B3A-B895-0882F5AD7075}" type="sibTrans">
      <dgm:prSet/>
      <dgm:spPr/>
      <dgm:t>
        <a:bodyPr/>
        <a:lstStyle/>
        <a:p>
          <a:endParaRPr lang="en-US"/>
        </a:p>
      </dgm:t>
    </dgm:pt>
    <dgm:pt modelId="{09AF6611-6F07-4407-8957-463B1AD462E1}">
      <dgm:prSet phldr="0" custT="0"/>
      <dgm:spPr/>
      <dgm:t>
        <a:bodyPr vert="horz" wrap="square"/>
        <a:p>
          <a:pPr>
            <a:lnSpc>
              <a:spcPct val="100000"/>
            </a:lnSpc>
            <a:spcBef>
              <a:spcPct val="0"/>
            </a:spcBef>
            <a:spcAft>
              <a:spcPct val="35000"/>
            </a:spcAft>
          </a:pPr>
          <a:r>
            <a:rPr lang="en-US"/>
            <a:t>investing as little as possible.</a:t>
          </a:r>
          <a:r>
            <a:rPr lang="en-US"/>
            <a:t/>
          </a:r>
          <a:endParaRPr lang="en-US"/>
        </a:p>
      </dgm:t>
    </dgm:pt>
    <dgm:pt modelId="{EA353A08-46B5-4723-9211-EE85B5F16992}" cxnId="{FD412710-0C1B-4B49-970A-E8FDD484FD93}" type="parTrans">
      <dgm:prSet/>
      <dgm:spPr/>
      <dgm:t>
        <a:bodyPr/>
        <a:lstStyle/>
        <a:p>
          <a:endParaRPr lang="en-US"/>
        </a:p>
      </dgm:t>
    </dgm:pt>
    <dgm:pt modelId="{CADD349D-7490-4FD1-9D8F-F8EE4D0C86D9}" cxnId="{FD412710-0C1B-4B49-970A-E8FDD484FD93}" type="sibTrans">
      <dgm:prSet/>
      <dgm:spPr/>
      <dgm:t>
        <a:bodyPr/>
        <a:lstStyle/>
        <a:p>
          <a:endParaRPr lang="en-US"/>
        </a:p>
      </dgm:t>
    </dgm:pt>
    <dgm:pt modelId="{DB5EE955-8B96-49A5-8AD4-960EEC4AD2A7}">
      <dgm:prSet phldr="0" custT="0"/>
      <dgm:spPr/>
      <dgm:t>
        <a:bodyPr vert="horz" wrap="square"/>
        <a:p>
          <a:pPr>
            <a:lnSpc>
              <a:spcPct val="100000"/>
            </a:lnSpc>
            <a:spcBef>
              <a:spcPct val="0"/>
            </a:spcBef>
            <a:spcAft>
              <a:spcPct val="35000"/>
            </a:spcAft>
          </a:pPr>
          <a:r>
            <a:rPr lang="en-US"/>
            <a:t>Follow the appropriate forums, communities, and news sources to stay informed.</a:t>
          </a:r>
          <a:r>
            <a:rPr lang="en-US"/>
            <a:t/>
          </a:r>
          <a:endParaRPr lang="en-US"/>
        </a:p>
      </dgm:t>
    </dgm:pt>
    <dgm:pt modelId="{E3812CD3-7C5F-4DCF-B243-DE1D7D1D70B1}" cxnId="{0718AC85-1078-4D0E-9D17-E447F4AC7E44}" type="parTrans">
      <dgm:prSet/>
      <dgm:spPr/>
      <dgm:t>
        <a:bodyPr/>
        <a:lstStyle/>
        <a:p>
          <a:endParaRPr lang="en-US"/>
        </a:p>
      </dgm:t>
    </dgm:pt>
    <dgm:pt modelId="{6EFEE48A-81D2-4EDF-8C1B-93CB6A55DB51}" cxnId="{0718AC85-1078-4D0E-9D17-E447F4AC7E44}" type="sibTrans">
      <dgm:prSet/>
      <dgm:spPr/>
      <dgm:t>
        <a:bodyPr/>
        <a:lstStyle/>
        <a:p>
          <a:endParaRPr lang="en-US"/>
        </a:p>
      </dgm:t>
    </dgm:pt>
    <dgm:pt modelId="{D7C37039-E6C1-4AD1-A110-F26783719CF8}">
      <dgm:prSet phldr="0" custT="0"/>
      <dgm:spPr/>
      <dgm:t>
        <a:bodyPr vert="horz" wrap="square"/>
        <a:p>
          <a:pPr>
            <a:lnSpc>
              <a:spcPct val="100000"/>
            </a:lnSpc>
            <a:spcBef>
              <a:spcPct val="0"/>
            </a:spcBef>
            <a:spcAft>
              <a:spcPct val="35000"/>
            </a:spcAft>
          </a:pPr>
          <a:r>
            <a:rPr lang="en-US"/>
            <a:t>Pick a trustworthy cryptocurrency exchange like Zeb Pay.</a:t>
          </a:r>
          <a:r>
            <a:rPr lang="en-US"/>
            <a:t/>
          </a:r>
          <a:endParaRPr lang="en-US"/>
        </a:p>
      </dgm:t>
    </dgm:pt>
    <dgm:pt modelId="{ECEF5E16-0B6B-41C7-89AE-28EF3466A4D7}" cxnId="{827E8B11-ADAB-4F8A-82AE-7195CE11BE83}" type="parTrans">
      <dgm:prSet/>
      <dgm:spPr/>
      <dgm:t>
        <a:bodyPr/>
        <a:lstStyle/>
        <a:p>
          <a:endParaRPr lang="en-US"/>
        </a:p>
      </dgm:t>
    </dgm:pt>
    <dgm:pt modelId="{0097492D-A27E-4C2A-A0D6-5543EFCEB3A5}" cxnId="{827E8B11-ADAB-4F8A-82AE-7195CE11BE83}" type="sibTrans">
      <dgm:prSet/>
      <dgm:spPr/>
      <dgm:t>
        <a:bodyPr/>
        <a:lstStyle/>
        <a:p>
          <a:endParaRPr lang="en-US"/>
        </a:p>
      </dgm:t>
    </dgm:pt>
    <dgm:pt modelId="{CCB856FC-1A47-4437-ADF5-CAA53B71C6BF}">
      <dgm:prSet phldr="0" custT="0"/>
      <dgm:spPr/>
      <dgm:t>
        <a:bodyPr vert="horz" wrap="square"/>
        <a:p>
          <a:pPr>
            <a:lnSpc>
              <a:spcPct val="100000"/>
            </a:lnSpc>
            <a:spcBef>
              <a:spcPct val="0"/>
            </a:spcBef>
            <a:spcAft>
              <a:spcPct val="35000"/>
            </a:spcAft>
          </a:pPr>
          <a:r>
            <a:rPr lang="en-US"/>
            <a:t>Legal and market dangers are always present when investing in cryptocurrencies.</a:t>
          </a:r>
          <a:r>
            <a:rPr lang="en-US"/>
            <a:t/>
          </a:r>
          <a:endParaRPr lang="en-US"/>
        </a:p>
      </dgm:t>
    </dgm:pt>
    <dgm:pt modelId="{7E244B5F-1F69-422C-A353-80073EA5104C}" cxnId="{4CE53523-3664-494D-847D-09187BCC885B}" type="parTrans">
      <dgm:prSet/>
      <dgm:spPr/>
      <dgm:t>
        <a:bodyPr/>
        <a:lstStyle/>
        <a:p>
          <a:endParaRPr lang="en-US"/>
        </a:p>
      </dgm:t>
    </dgm:pt>
    <dgm:pt modelId="{9B5BCF4C-3585-4454-A5D3-C73AD857C2AD}" cxnId="{4CE53523-3664-494D-847D-09187BCC885B}" type="sibTrans">
      <dgm:prSet/>
      <dgm:spPr/>
      <dgm:t>
        <a:bodyPr/>
        <a:lstStyle/>
        <a:p>
          <a:endParaRPr lang="en-US"/>
        </a:p>
      </dgm:t>
    </dgm:pt>
    <dgm:pt modelId="{CE3B4038-6E0C-498F-ABB1-78B908A236EF}">
      <dgm:prSet phldr="0" custT="0"/>
      <dgm:spPr/>
      <dgm:t>
        <a:bodyPr vert="horz" wrap="square"/>
        <a:p>
          <a:pPr>
            <a:lnSpc>
              <a:spcPct val="100000"/>
            </a:lnSpc>
            <a:spcBef>
              <a:spcPct val="0"/>
            </a:spcBef>
            <a:spcAft>
              <a:spcPct val="35000"/>
            </a:spcAft>
          </a:pPr>
          <a:r>
            <a:rPr lang="en-US"/>
            <a:t>Be prepared to take a risk.</a:t>
          </a:r>
          <a:r>
            <a:rPr lang="en-US"/>
            <a:t/>
          </a:r>
          <a:endParaRPr lang="en-US"/>
        </a:p>
      </dgm:t>
    </dgm:pt>
    <dgm:pt modelId="{33F5722C-65EB-4991-9925-B8B2AD6BF72E}" cxnId="{926B655A-8C2A-4E61-894D-7D8581ABEC44}" type="parTrans">
      <dgm:prSet/>
      <dgm:spPr/>
      <dgm:t>
        <a:bodyPr/>
        <a:lstStyle/>
        <a:p>
          <a:endParaRPr lang="en-US"/>
        </a:p>
      </dgm:t>
    </dgm:pt>
    <dgm:pt modelId="{DBC8604B-046D-4CDD-9B2F-A38FFAEB8327}" cxnId="{926B655A-8C2A-4E61-894D-7D8581ABEC44}" type="sibTrans">
      <dgm:prSet/>
      <dgm:spPr/>
      <dgm:t>
        <a:bodyPr/>
        <a:lstStyle/>
        <a:p>
          <a:endParaRPr lang="en-US"/>
        </a:p>
      </dgm:t>
    </dgm:pt>
    <dgm:pt modelId="{CD2D1FAB-C70E-42E0-82B7-00BB988D2D91}" type="pres">
      <dgm:prSet presAssocID="{925CECDD-CF25-4720-8A51-B0C556E85159}" presName="linear" presStyleCnt="0">
        <dgm:presLayoutVars>
          <dgm:animLvl val="lvl"/>
          <dgm:resizeHandles val="exact"/>
        </dgm:presLayoutVars>
      </dgm:prSet>
      <dgm:spPr/>
    </dgm:pt>
    <dgm:pt modelId="{F56D8321-4A63-4816-9E0E-545EEA57ADDC}" type="pres">
      <dgm:prSet presAssocID="{CB564663-132C-46C2-A611-A25222AD4C84}" presName="parentText" presStyleLbl="node1" presStyleIdx="0" presStyleCnt="6">
        <dgm:presLayoutVars>
          <dgm:chMax val="0"/>
          <dgm:bulletEnabled val="1"/>
        </dgm:presLayoutVars>
      </dgm:prSet>
      <dgm:spPr/>
    </dgm:pt>
    <dgm:pt modelId="{02A34615-00F1-4329-9934-1F07FE844CBD}" type="pres">
      <dgm:prSet presAssocID="{A90D6C8A-412C-4CD7-B7DC-5A1D5DDA58B6}" presName="spacer" presStyleCnt="0"/>
      <dgm:spPr/>
    </dgm:pt>
    <dgm:pt modelId="{91D5F6E2-CCDC-4690-A91C-4E02A1700806}" type="pres">
      <dgm:prSet presAssocID="{09AF6611-6F07-4407-8957-463B1AD462E1}" presName="parentText" presStyleLbl="node1" presStyleIdx="1" presStyleCnt="6">
        <dgm:presLayoutVars>
          <dgm:chMax val="0"/>
          <dgm:bulletEnabled val="1"/>
        </dgm:presLayoutVars>
      </dgm:prSet>
      <dgm:spPr/>
    </dgm:pt>
    <dgm:pt modelId="{695DA547-258C-4873-9FA9-037AA66C70EA}" type="pres">
      <dgm:prSet presAssocID="{CADD349D-7490-4FD1-9D8F-F8EE4D0C86D9}" presName="spacer" presStyleCnt="0"/>
      <dgm:spPr/>
    </dgm:pt>
    <dgm:pt modelId="{0E397BBA-0D38-44B2-847D-9247F07E9F5E}" type="pres">
      <dgm:prSet presAssocID="{DB5EE955-8B96-49A5-8AD4-960EEC4AD2A7}" presName="parentText" presStyleLbl="node1" presStyleIdx="2" presStyleCnt="6">
        <dgm:presLayoutVars>
          <dgm:chMax val="0"/>
          <dgm:bulletEnabled val="1"/>
        </dgm:presLayoutVars>
      </dgm:prSet>
      <dgm:spPr/>
    </dgm:pt>
    <dgm:pt modelId="{A88B85C1-8C76-4F88-8924-88778BA5B955}" type="pres">
      <dgm:prSet presAssocID="{6EFEE48A-81D2-4EDF-8C1B-93CB6A55DB51}" presName="spacer" presStyleCnt="0"/>
      <dgm:spPr/>
    </dgm:pt>
    <dgm:pt modelId="{40FC2B2A-FDBF-4333-8609-728ECD881103}" type="pres">
      <dgm:prSet presAssocID="{D7C37039-E6C1-4AD1-A110-F26783719CF8}" presName="parentText" presStyleLbl="node1" presStyleIdx="3" presStyleCnt="6">
        <dgm:presLayoutVars>
          <dgm:chMax val="0"/>
          <dgm:bulletEnabled val="1"/>
        </dgm:presLayoutVars>
      </dgm:prSet>
      <dgm:spPr/>
    </dgm:pt>
    <dgm:pt modelId="{EC45276B-EEAC-498B-8147-E50892373E2D}" type="pres">
      <dgm:prSet presAssocID="{0097492D-A27E-4C2A-A0D6-5543EFCEB3A5}" presName="spacer" presStyleCnt="0"/>
      <dgm:spPr/>
    </dgm:pt>
    <dgm:pt modelId="{48EBEB2D-B426-47A1-81B6-01D4F63818AF}" type="pres">
      <dgm:prSet presAssocID="{CCB856FC-1A47-4437-ADF5-CAA53B71C6BF}" presName="parentText" presStyleLbl="node1" presStyleIdx="4" presStyleCnt="6">
        <dgm:presLayoutVars>
          <dgm:chMax val="0"/>
          <dgm:bulletEnabled val="1"/>
        </dgm:presLayoutVars>
      </dgm:prSet>
      <dgm:spPr/>
    </dgm:pt>
    <dgm:pt modelId="{49227A6C-7337-4183-AD81-4CF8B9D369A2}" type="pres">
      <dgm:prSet presAssocID="{9B5BCF4C-3585-4454-A5D3-C73AD857C2AD}" presName="spacer" presStyleCnt="0"/>
      <dgm:spPr/>
    </dgm:pt>
    <dgm:pt modelId="{CDE0C032-17B8-496F-B688-B662E5928D59}" type="pres">
      <dgm:prSet presAssocID="{CE3B4038-6E0C-498F-ABB1-78B908A236EF}" presName="parentText" presStyleLbl="node1" presStyleIdx="5" presStyleCnt="6">
        <dgm:presLayoutVars>
          <dgm:chMax val="0"/>
          <dgm:bulletEnabled val="1"/>
        </dgm:presLayoutVars>
      </dgm:prSet>
      <dgm:spPr/>
    </dgm:pt>
  </dgm:ptLst>
  <dgm:cxnLst>
    <dgm:cxn modelId="{EEBFCB87-5EF1-4B3A-B895-0882F5AD7075}" srcId="{925CECDD-CF25-4720-8A51-B0C556E85159}" destId="{CB564663-132C-46C2-A611-A25222AD4C84}" srcOrd="0" destOrd="0" parTransId="{20CA5CBD-EE37-4839-A990-700CF68AACBB}" sibTransId="{A90D6C8A-412C-4CD7-B7DC-5A1D5DDA58B6}"/>
    <dgm:cxn modelId="{FD412710-0C1B-4B49-970A-E8FDD484FD93}" srcId="{925CECDD-CF25-4720-8A51-B0C556E85159}" destId="{09AF6611-6F07-4407-8957-463B1AD462E1}" srcOrd="1" destOrd="0" parTransId="{EA353A08-46B5-4723-9211-EE85B5F16992}" sibTransId="{CADD349D-7490-4FD1-9D8F-F8EE4D0C86D9}"/>
    <dgm:cxn modelId="{0718AC85-1078-4D0E-9D17-E447F4AC7E44}" srcId="{925CECDD-CF25-4720-8A51-B0C556E85159}" destId="{DB5EE955-8B96-49A5-8AD4-960EEC4AD2A7}" srcOrd="2" destOrd="0" parTransId="{E3812CD3-7C5F-4DCF-B243-DE1D7D1D70B1}" sibTransId="{6EFEE48A-81D2-4EDF-8C1B-93CB6A55DB51}"/>
    <dgm:cxn modelId="{827E8B11-ADAB-4F8A-82AE-7195CE11BE83}" srcId="{925CECDD-CF25-4720-8A51-B0C556E85159}" destId="{D7C37039-E6C1-4AD1-A110-F26783719CF8}" srcOrd="3" destOrd="0" parTransId="{ECEF5E16-0B6B-41C7-89AE-28EF3466A4D7}" sibTransId="{0097492D-A27E-4C2A-A0D6-5543EFCEB3A5}"/>
    <dgm:cxn modelId="{4CE53523-3664-494D-847D-09187BCC885B}" srcId="{925CECDD-CF25-4720-8A51-B0C556E85159}" destId="{CCB856FC-1A47-4437-ADF5-CAA53B71C6BF}" srcOrd="4" destOrd="0" parTransId="{7E244B5F-1F69-422C-A353-80073EA5104C}" sibTransId="{9B5BCF4C-3585-4454-A5D3-C73AD857C2AD}"/>
    <dgm:cxn modelId="{926B655A-8C2A-4E61-894D-7D8581ABEC44}" srcId="{925CECDD-CF25-4720-8A51-B0C556E85159}" destId="{CE3B4038-6E0C-498F-ABB1-78B908A236EF}" srcOrd="5" destOrd="0" parTransId="{33F5722C-65EB-4991-9925-B8B2AD6BF72E}" sibTransId="{DBC8604B-046D-4CDD-9B2F-A38FFAEB8327}"/>
    <dgm:cxn modelId="{C57C6456-0D96-46BB-AA28-6554916BE0AB}" type="presOf" srcId="{925CECDD-CF25-4720-8A51-B0C556E85159}" destId="{CD2D1FAB-C70E-42E0-82B7-00BB988D2D91}" srcOrd="0" destOrd="0" presId="urn:microsoft.com/office/officeart/2005/8/layout/vList2"/>
    <dgm:cxn modelId="{DFFE3915-F918-40D9-BED5-9E26D3928682}" type="presParOf" srcId="{CD2D1FAB-C70E-42E0-82B7-00BB988D2D91}" destId="{F56D8321-4A63-4816-9E0E-545EEA57ADDC}" srcOrd="0" destOrd="0" presId="urn:microsoft.com/office/officeart/2005/8/layout/vList2"/>
    <dgm:cxn modelId="{B2FD484A-B80A-4DD3-A9B5-D02625023F2E}" type="presOf" srcId="{CB564663-132C-46C2-A611-A25222AD4C84}" destId="{F56D8321-4A63-4816-9E0E-545EEA57ADDC}" srcOrd="0" destOrd="0" presId="urn:microsoft.com/office/officeart/2005/8/layout/vList2"/>
    <dgm:cxn modelId="{EDB0BA6F-AC5B-4B1C-A306-F1F2C7C510DC}" type="presParOf" srcId="{CD2D1FAB-C70E-42E0-82B7-00BB988D2D91}" destId="{02A34615-00F1-4329-9934-1F07FE844CBD}" srcOrd="1" destOrd="0" presId="urn:microsoft.com/office/officeart/2005/8/layout/vList2"/>
    <dgm:cxn modelId="{DCCCBB40-BDF3-4F47-BFC4-59ABCE7824C9}" type="presParOf" srcId="{CD2D1FAB-C70E-42E0-82B7-00BB988D2D91}" destId="{91D5F6E2-CCDC-4690-A91C-4E02A1700806}" srcOrd="2" destOrd="0" presId="urn:microsoft.com/office/officeart/2005/8/layout/vList2"/>
    <dgm:cxn modelId="{792DC46B-7939-46F6-9841-A4D2FF11F052}" type="presOf" srcId="{09AF6611-6F07-4407-8957-463B1AD462E1}" destId="{91D5F6E2-CCDC-4690-A91C-4E02A1700806}" srcOrd="0" destOrd="0" presId="urn:microsoft.com/office/officeart/2005/8/layout/vList2"/>
    <dgm:cxn modelId="{AEB91AFF-1D01-4F68-85E1-210ACC45DF18}" type="presParOf" srcId="{CD2D1FAB-C70E-42E0-82B7-00BB988D2D91}" destId="{695DA547-258C-4873-9FA9-037AA66C70EA}" srcOrd="3" destOrd="0" presId="urn:microsoft.com/office/officeart/2005/8/layout/vList2"/>
    <dgm:cxn modelId="{5E1C3390-6C44-4E60-8F2E-90D87E21710A}" type="presParOf" srcId="{CD2D1FAB-C70E-42E0-82B7-00BB988D2D91}" destId="{0E397BBA-0D38-44B2-847D-9247F07E9F5E}" srcOrd="4" destOrd="0" presId="urn:microsoft.com/office/officeart/2005/8/layout/vList2"/>
    <dgm:cxn modelId="{6C314FD3-B3A4-4559-B088-03053DA275D4}" type="presOf" srcId="{DB5EE955-8B96-49A5-8AD4-960EEC4AD2A7}" destId="{0E397BBA-0D38-44B2-847D-9247F07E9F5E}" srcOrd="0" destOrd="0" presId="urn:microsoft.com/office/officeart/2005/8/layout/vList2"/>
    <dgm:cxn modelId="{7A995B7A-62B8-4C4E-835F-EFF19D9D253F}" type="presParOf" srcId="{CD2D1FAB-C70E-42E0-82B7-00BB988D2D91}" destId="{A88B85C1-8C76-4F88-8924-88778BA5B955}" srcOrd="5" destOrd="0" presId="urn:microsoft.com/office/officeart/2005/8/layout/vList2"/>
    <dgm:cxn modelId="{3D4873A3-5E64-4508-90D9-4B7E3C6F1E3A}" type="presParOf" srcId="{CD2D1FAB-C70E-42E0-82B7-00BB988D2D91}" destId="{40FC2B2A-FDBF-4333-8609-728ECD881103}" srcOrd="6" destOrd="0" presId="urn:microsoft.com/office/officeart/2005/8/layout/vList2"/>
    <dgm:cxn modelId="{4ACF9ABB-0125-4E2E-88AF-719B554504A6}" type="presOf" srcId="{D7C37039-E6C1-4AD1-A110-F26783719CF8}" destId="{40FC2B2A-FDBF-4333-8609-728ECD881103}" srcOrd="0" destOrd="0" presId="urn:microsoft.com/office/officeart/2005/8/layout/vList2"/>
    <dgm:cxn modelId="{8064955E-1682-4B8D-9532-7B6FDDA3D164}" type="presParOf" srcId="{CD2D1FAB-C70E-42E0-82B7-00BB988D2D91}" destId="{EC45276B-EEAC-498B-8147-E50892373E2D}" srcOrd="7" destOrd="0" presId="urn:microsoft.com/office/officeart/2005/8/layout/vList2"/>
    <dgm:cxn modelId="{0C69BC93-2B16-4128-A18A-C65613FBBCD6}" type="presParOf" srcId="{CD2D1FAB-C70E-42E0-82B7-00BB988D2D91}" destId="{48EBEB2D-B426-47A1-81B6-01D4F63818AF}" srcOrd="8" destOrd="0" presId="urn:microsoft.com/office/officeart/2005/8/layout/vList2"/>
    <dgm:cxn modelId="{9E960263-EAF9-4E67-AE72-67BEEC7272C3}" type="presOf" srcId="{CCB856FC-1A47-4437-ADF5-CAA53B71C6BF}" destId="{48EBEB2D-B426-47A1-81B6-01D4F63818AF}" srcOrd="0" destOrd="0" presId="urn:microsoft.com/office/officeart/2005/8/layout/vList2"/>
    <dgm:cxn modelId="{7A82D6B2-3126-4886-92C8-6DB35A5D5882}" type="presParOf" srcId="{CD2D1FAB-C70E-42E0-82B7-00BB988D2D91}" destId="{49227A6C-7337-4183-AD81-4CF8B9D369A2}" srcOrd="9" destOrd="0" presId="urn:microsoft.com/office/officeart/2005/8/layout/vList2"/>
    <dgm:cxn modelId="{5A80DAB1-CFA1-4543-B50D-0905D898BDF7}" type="presParOf" srcId="{CD2D1FAB-C70E-42E0-82B7-00BB988D2D91}" destId="{CDE0C032-17B8-496F-B688-B662E5928D59}" srcOrd="10" destOrd="0" presId="urn:microsoft.com/office/officeart/2005/8/layout/vList2"/>
    <dgm:cxn modelId="{0199F53D-8FCD-430D-8041-1087396F4F85}" type="presOf" srcId="{CE3B4038-6E0C-498F-ABB1-78B908A236EF}" destId="{CDE0C032-17B8-496F-B688-B662E5928D5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588760" cy="5415280"/>
        <a:chOff x="0" y="0"/>
        <a:chExt cx="6588760" cy="5415280"/>
      </a:xfrm>
    </dsp:grpSpPr>
    <dsp:sp modelId="{08D055B7-1F58-4B49-9B9B-406CCDC8BD87}">
      <dsp:nvSpPr>
        <dsp:cNvPr id="3" name="Straight Connector 2"/>
        <dsp:cNvSpPr/>
      </dsp:nvSpPr>
      <dsp:spPr bwMode="white">
        <a:xfrm>
          <a:off x="0" y="0"/>
          <a:ext cx="6588760" cy="0"/>
        </a:xfrm>
        <a:prstGeom prst="line">
          <a:avLst/>
        </a:prstGeom>
      </dsp:spPr>
      <dsp:style>
        <a:lnRef idx="2">
          <a:schemeClr val="dk2"/>
        </a:lnRef>
        <a:fillRef idx="1">
          <a:schemeClr val="dk2"/>
        </a:fillRef>
        <a:effectRef idx="0">
          <a:scrgbClr r="0" g="0" b="0"/>
        </a:effectRef>
        <a:fontRef idx="minor">
          <a:schemeClr val="lt1"/>
        </a:fontRef>
      </dsp:style>
      <dsp:txXfrm>
        <a:off x="0" y="0"/>
        <a:ext cx="6588760" cy="0"/>
      </dsp:txXfrm>
    </dsp:sp>
    <dsp:sp modelId="{E07B5AD9-F0A4-4390-A0AE-4468150406CD}">
      <dsp:nvSpPr>
        <dsp:cNvPr id="4" name="Rectangles 3"/>
        <dsp:cNvSpPr/>
      </dsp:nvSpPr>
      <dsp:spPr bwMode="white">
        <a:xfrm>
          <a:off x="0" y="0"/>
          <a:ext cx="6588760" cy="601698"/>
        </a:xfrm>
        <a:prstGeom prst="rect">
          <a:avLst/>
        </a:prstGeom>
      </dsp:spPr>
      <dsp:style>
        <a:lnRef idx="0">
          <a:schemeClr val="dk1">
            <a:alpha val="0"/>
          </a:schemeClr>
        </a:lnRef>
        <a:fillRef idx="0">
          <a:schemeClr val="lt2">
            <a:alpha val="0"/>
          </a:schemeClr>
        </a:fillRef>
        <a:effectRef idx="0">
          <a:scrgbClr r="0" g="0" b="0"/>
        </a:effectRef>
        <a:fontRef idx="minor"/>
      </dsp:style>
      <dsp:txBody>
        <a:bodyPr vert="horz" wrap="square"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b="1">
              <a:solidFill>
                <a:schemeClr val="tx1"/>
              </a:solidFill>
              <a:highlight>
                <a:srgbClr val="C0C0C0"/>
              </a:highlight>
            </a:rPr>
            <a:t>Future applications of blockchain technology:</a:t>
          </a:r>
          <a:endParaRPr lang="en-US" b="1">
            <a:solidFill>
              <a:schemeClr val="tx1"/>
            </a:solidFill>
            <a:highlight>
              <a:srgbClr val="C0C0C0"/>
            </a:highlight>
          </a:endParaRPr>
        </a:p>
      </dsp:txBody>
      <dsp:txXfrm>
        <a:off x="0" y="0"/>
        <a:ext cx="6588760" cy="601698"/>
      </dsp:txXfrm>
    </dsp:sp>
    <dsp:sp modelId="{0DC661E3-6492-4285-BFAD-25155A7861D4}">
      <dsp:nvSpPr>
        <dsp:cNvPr id="5" name="Straight Connector 4"/>
        <dsp:cNvSpPr/>
      </dsp:nvSpPr>
      <dsp:spPr bwMode="white">
        <a:xfrm>
          <a:off x="0" y="601698"/>
          <a:ext cx="6588760" cy="0"/>
        </a:xfrm>
        <a:prstGeom prst="line">
          <a:avLst/>
        </a:prstGeom>
      </dsp:spPr>
      <dsp:style>
        <a:lnRef idx="2">
          <a:schemeClr val="dk2"/>
        </a:lnRef>
        <a:fillRef idx="1">
          <a:schemeClr val="dk2"/>
        </a:fillRef>
        <a:effectRef idx="0">
          <a:scrgbClr r="0" g="0" b="0"/>
        </a:effectRef>
        <a:fontRef idx="minor">
          <a:schemeClr val="lt1"/>
        </a:fontRef>
      </dsp:style>
      <dsp:txXfrm>
        <a:off x="0" y="601698"/>
        <a:ext cx="6588760" cy="0"/>
      </dsp:txXfrm>
    </dsp:sp>
    <dsp:sp modelId="{626CF3D6-AC59-4C8A-8D80-9335D552D019}">
      <dsp:nvSpPr>
        <dsp:cNvPr id="6" name="Rectangles 5"/>
        <dsp:cNvSpPr/>
      </dsp:nvSpPr>
      <dsp:spPr bwMode="white">
        <a:xfrm>
          <a:off x="0" y="601698"/>
          <a:ext cx="6588760" cy="601698"/>
        </a:xfrm>
        <a:prstGeom prst="rect">
          <a:avLst/>
        </a:prstGeom>
      </dsp:spPr>
      <dsp:style>
        <a:lnRef idx="0">
          <a:schemeClr val="dk1">
            <a:alpha val="0"/>
          </a:schemeClr>
        </a:lnRef>
        <a:fillRef idx="0">
          <a:schemeClr val="lt2">
            <a:alpha val="0"/>
          </a:schemeClr>
        </a:fillRef>
        <a:effectRef idx="0">
          <a:scrgbClr r="0" g="0" b="0"/>
        </a:effectRef>
        <a:fontRef idx="minor"/>
      </dsp:style>
      <dsp:txBody>
        <a:bodyPr vert="horz" wrap="square"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tx1"/>
              </a:solidFill>
              <a:highlight>
                <a:srgbClr val="C0C0C0"/>
              </a:highlight>
            </a:rPr>
            <a:t>Sectors of Banking and Insurance</a:t>
          </a:r>
          <a:endParaRPr lang="en-US">
            <a:solidFill>
              <a:schemeClr val="tx1"/>
            </a:solidFill>
            <a:highlight>
              <a:srgbClr val="C0C0C0"/>
            </a:highlight>
          </a:endParaRPr>
        </a:p>
      </dsp:txBody>
      <dsp:txXfrm>
        <a:off x="0" y="601698"/>
        <a:ext cx="6588760" cy="601698"/>
      </dsp:txXfrm>
    </dsp:sp>
    <dsp:sp modelId="{50797850-DFB3-47DB-9938-CDEA99990C50}">
      <dsp:nvSpPr>
        <dsp:cNvPr id="7" name="Straight Connector 6"/>
        <dsp:cNvSpPr/>
      </dsp:nvSpPr>
      <dsp:spPr bwMode="white">
        <a:xfrm>
          <a:off x="0" y="1203396"/>
          <a:ext cx="6588760" cy="0"/>
        </a:xfrm>
        <a:prstGeom prst="line">
          <a:avLst/>
        </a:prstGeom>
      </dsp:spPr>
      <dsp:style>
        <a:lnRef idx="2">
          <a:schemeClr val="dk2"/>
        </a:lnRef>
        <a:fillRef idx="1">
          <a:schemeClr val="dk2"/>
        </a:fillRef>
        <a:effectRef idx="0">
          <a:scrgbClr r="0" g="0" b="0"/>
        </a:effectRef>
        <a:fontRef idx="minor">
          <a:schemeClr val="lt1"/>
        </a:fontRef>
      </dsp:style>
      <dsp:txXfrm>
        <a:off x="0" y="1203396"/>
        <a:ext cx="6588760" cy="0"/>
      </dsp:txXfrm>
    </dsp:sp>
    <dsp:sp modelId="{7564646D-41C2-4AFA-A7A2-4FB9C83596C4}">
      <dsp:nvSpPr>
        <dsp:cNvPr id="8" name="Rectangles 7"/>
        <dsp:cNvSpPr/>
      </dsp:nvSpPr>
      <dsp:spPr bwMode="white">
        <a:xfrm>
          <a:off x="0" y="1203396"/>
          <a:ext cx="6588760" cy="601698"/>
        </a:xfrm>
        <a:prstGeom prst="rect">
          <a:avLst/>
        </a:prstGeom>
      </dsp:spPr>
      <dsp:style>
        <a:lnRef idx="0">
          <a:schemeClr val="dk1">
            <a:alpha val="0"/>
          </a:schemeClr>
        </a:lnRef>
        <a:fillRef idx="0">
          <a:schemeClr val="lt2">
            <a:alpha val="0"/>
          </a:schemeClr>
        </a:fillRef>
        <a:effectRef idx="0">
          <a:scrgbClr r="0" g="0" b="0"/>
        </a:effectRef>
        <a:fontRef idx="minor"/>
      </dsp:style>
      <dsp:txBody>
        <a:bodyPr vert="horz" wrap="square"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tx1"/>
              </a:solidFill>
              <a:highlight>
                <a:srgbClr val="C0C0C0"/>
              </a:highlight>
            </a:rPr>
            <a:t>Security in the Digital Age</a:t>
          </a:r>
          <a:endParaRPr lang="en-US">
            <a:solidFill>
              <a:schemeClr val="tx1"/>
            </a:solidFill>
            <a:highlight>
              <a:srgbClr val="C0C0C0"/>
            </a:highlight>
          </a:endParaRPr>
        </a:p>
      </dsp:txBody>
      <dsp:txXfrm>
        <a:off x="0" y="1203396"/>
        <a:ext cx="6588760" cy="601698"/>
      </dsp:txXfrm>
    </dsp:sp>
    <dsp:sp modelId="{C6909647-970C-455D-9675-71329DDB1241}">
      <dsp:nvSpPr>
        <dsp:cNvPr id="9" name="Straight Connector 8"/>
        <dsp:cNvSpPr/>
      </dsp:nvSpPr>
      <dsp:spPr bwMode="white">
        <a:xfrm>
          <a:off x="0" y="1805093"/>
          <a:ext cx="6588760" cy="0"/>
        </a:xfrm>
        <a:prstGeom prst="line">
          <a:avLst/>
        </a:prstGeom>
      </dsp:spPr>
      <dsp:style>
        <a:lnRef idx="2">
          <a:schemeClr val="dk2"/>
        </a:lnRef>
        <a:fillRef idx="1">
          <a:schemeClr val="dk2"/>
        </a:fillRef>
        <a:effectRef idx="0">
          <a:scrgbClr r="0" g="0" b="0"/>
        </a:effectRef>
        <a:fontRef idx="minor">
          <a:schemeClr val="lt1"/>
        </a:fontRef>
      </dsp:style>
      <dsp:txXfrm>
        <a:off x="0" y="1805093"/>
        <a:ext cx="6588760" cy="0"/>
      </dsp:txXfrm>
    </dsp:sp>
    <dsp:sp modelId="{70583966-F03A-4164-98C6-BCAC57DD570B}">
      <dsp:nvSpPr>
        <dsp:cNvPr id="10" name="Rectangles 9"/>
        <dsp:cNvSpPr/>
      </dsp:nvSpPr>
      <dsp:spPr bwMode="white">
        <a:xfrm>
          <a:off x="0" y="1805093"/>
          <a:ext cx="6588760" cy="601698"/>
        </a:xfrm>
        <a:prstGeom prst="rect">
          <a:avLst/>
        </a:prstGeom>
      </dsp:spPr>
      <dsp:style>
        <a:lnRef idx="0">
          <a:schemeClr val="dk1">
            <a:alpha val="0"/>
          </a:schemeClr>
        </a:lnRef>
        <a:fillRef idx="0">
          <a:schemeClr val="lt2">
            <a:alpha val="0"/>
          </a:schemeClr>
        </a:fillRef>
        <a:effectRef idx="0">
          <a:scrgbClr r="0" g="0" b="0"/>
        </a:effectRef>
        <a:fontRef idx="minor"/>
      </dsp:style>
      <dsp:txBody>
        <a:bodyPr vert="horz" wrap="square"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tx1"/>
              </a:solidFill>
              <a:highlight>
                <a:srgbClr val="C0C0C0"/>
              </a:highlight>
            </a:rPr>
            <a:t>Health</a:t>
          </a:r>
          <a:endParaRPr lang="en-US">
            <a:solidFill>
              <a:schemeClr val="tx1"/>
            </a:solidFill>
            <a:highlight>
              <a:srgbClr val="C0C0C0"/>
            </a:highlight>
          </a:endParaRPr>
        </a:p>
      </dsp:txBody>
      <dsp:txXfrm>
        <a:off x="0" y="1805093"/>
        <a:ext cx="6588760" cy="601698"/>
      </dsp:txXfrm>
    </dsp:sp>
    <dsp:sp modelId="{CD546124-19D6-41EE-B11D-A86E217116DE}">
      <dsp:nvSpPr>
        <dsp:cNvPr id="11" name="Straight Connector 10"/>
        <dsp:cNvSpPr/>
      </dsp:nvSpPr>
      <dsp:spPr bwMode="white">
        <a:xfrm>
          <a:off x="0" y="2406791"/>
          <a:ext cx="6588760" cy="0"/>
        </a:xfrm>
        <a:prstGeom prst="line">
          <a:avLst/>
        </a:prstGeom>
      </dsp:spPr>
      <dsp:style>
        <a:lnRef idx="2">
          <a:schemeClr val="dk2"/>
        </a:lnRef>
        <a:fillRef idx="1">
          <a:schemeClr val="dk2"/>
        </a:fillRef>
        <a:effectRef idx="0">
          <a:scrgbClr r="0" g="0" b="0"/>
        </a:effectRef>
        <a:fontRef idx="minor">
          <a:schemeClr val="lt1"/>
        </a:fontRef>
      </dsp:style>
      <dsp:txXfrm>
        <a:off x="0" y="2406791"/>
        <a:ext cx="6588760" cy="0"/>
      </dsp:txXfrm>
    </dsp:sp>
    <dsp:sp modelId="{E979D69E-DDC4-405D-A343-89129E4480AC}">
      <dsp:nvSpPr>
        <dsp:cNvPr id="12" name="Rectangles 11"/>
        <dsp:cNvSpPr/>
      </dsp:nvSpPr>
      <dsp:spPr bwMode="white">
        <a:xfrm>
          <a:off x="0" y="2406791"/>
          <a:ext cx="6588760" cy="601698"/>
        </a:xfrm>
        <a:prstGeom prst="rect">
          <a:avLst/>
        </a:prstGeom>
      </dsp:spPr>
      <dsp:style>
        <a:lnRef idx="0">
          <a:schemeClr val="dk1">
            <a:alpha val="0"/>
          </a:schemeClr>
        </a:lnRef>
        <a:fillRef idx="0">
          <a:schemeClr val="lt2">
            <a:alpha val="0"/>
          </a:schemeClr>
        </a:fillRef>
        <a:effectRef idx="0">
          <a:scrgbClr r="0" g="0" b="0"/>
        </a:effectRef>
        <a:fontRef idx="minor"/>
      </dsp:style>
      <dsp:txBody>
        <a:bodyPr vert="horz" wrap="square"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tx1"/>
              </a:solidFill>
              <a:highlight>
                <a:srgbClr val="C0C0C0"/>
              </a:highlight>
            </a:rPr>
            <a:t>Information Management and Information Technology</a:t>
          </a:r>
          <a:endParaRPr lang="en-US">
            <a:solidFill>
              <a:schemeClr val="tx1"/>
            </a:solidFill>
            <a:highlight>
              <a:srgbClr val="C0C0C0"/>
            </a:highlight>
          </a:endParaRPr>
        </a:p>
      </dsp:txBody>
      <dsp:txXfrm>
        <a:off x="0" y="2406791"/>
        <a:ext cx="6588760" cy="601698"/>
      </dsp:txXfrm>
    </dsp:sp>
    <dsp:sp modelId="{2AB45638-21AD-481A-80F8-C6501BF43BBB}">
      <dsp:nvSpPr>
        <dsp:cNvPr id="13" name="Straight Connector 12"/>
        <dsp:cNvSpPr/>
      </dsp:nvSpPr>
      <dsp:spPr bwMode="white">
        <a:xfrm>
          <a:off x="0" y="3008489"/>
          <a:ext cx="6588760" cy="0"/>
        </a:xfrm>
        <a:prstGeom prst="line">
          <a:avLst/>
        </a:prstGeom>
      </dsp:spPr>
      <dsp:style>
        <a:lnRef idx="2">
          <a:schemeClr val="dk2"/>
        </a:lnRef>
        <a:fillRef idx="1">
          <a:schemeClr val="dk2"/>
        </a:fillRef>
        <a:effectRef idx="0">
          <a:scrgbClr r="0" g="0" b="0"/>
        </a:effectRef>
        <a:fontRef idx="minor">
          <a:schemeClr val="lt1"/>
        </a:fontRef>
      </dsp:style>
      <dsp:txXfrm>
        <a:off x="0" y="3008489"/>
        <a:ext cx="6588760" cy="0"/>
      </dsp:txXfrm>
    </dsp:sp>
    <dsp:sp modelId="{DF1E0826-3244-4A87-A147-E4B861136F89}">
      <dsp:nvSpPr>
        <dsp:cNvPr id="14" name="Rectangles 13"/>
        <dsp:cNvSpPr/>
      </dsp:nvSpPr>
      <dsp:spPr bwMode="white">
        <a:xfrm>
          <a:off x="0" y="3008489"/>
          <a:ext cx="6588760" cy="601698"/>
        </a:xfrm>
        <a:prstGeom prst="rect">
          <a:avLst/>
        </a:prstGeom>
      </dsp:spPr>
      <dsp:style>
        <a:lnRef idx="0">
          <a:schemeClr val="dk1">
            <a:alpha val="0"/>
          </a:schemeClr>
        </a:lnRef>
        <a:fillRef idx="0">
          <a:schemeClr val="lt2">
            <a:alpha val="0"/>
          </a:schemeClr>
        </a:fillRef>
        <a:effectRef idx="0">
          <a:scrgbClr r="0" g="0" b="0"/>
        </a:effectRef>
        <a:fontRef idx="minor"/>
      </dsp:style>
      <dsp:txBody>
        <a:bodyPr vert="horz" wrap="square"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tx1"/>
              </a:solidFill>
              <a:highlight>
                <a:srgbClr val="C0C0C0"/>
              </a:highlight>
            </a:rPr>
            <a:t>Education</a:t>
          </a:r>
          <a:endParaRPr lang="en-US">
            <a:solidFill>
              <a:schemeClr val="tx1"/>
            </a:solidFill>
            <a:highlight>
              <a:srgbClr val="C0C0C0"/>
            </a:highlight>
          </a:endParaRPr>
        </a:p>
      </dsp:txBody>
      <dsp:txXfrm>
        <a:off x="0" y="3008489"/>
        <a:ext cx="6588760" cy="601698"/>
      </dsp:txXfrm>
    </dsp:sp>
    <dsp:sp modelId="{5483F308-6F04-46E6-A7BD-1B0B8F85F6E1}">
      <dsp:nvSpPr>
        <dsp:cNvPr id="15" name="Straight Connector 14"/>
        <dsp:cNvSpPr/>
      </dsp:nvSpPr>
      <dsp:spPr bwMode="white">
        <a:xfrm>
          <a:off x="0" y="3610187"/>
          <a:ext cx="6588760" cy="0"/>
        </a:xfrm>
        <a:prstGeom prst="line">
          <a:avLst/>
        </a:prstGeom>
      </dsp:spPr>
      <dsp:style>
        <a:lnRef idx="2">
          <a:schemeClr val="dk2"/>
        </a:lnRef>
        <a:fillRef idx="1">
          <a:schemeClr val="dk2"/>
        </a:fillRef>
        <a:effectRef idx="0">
          <a:scrgbClr r="0" g="0" b="0"/>
        </a:effectRef>
        <a:fontRef idx="minor">
          <a:schemeClr val="lt1"/>
        </a:fontRef>
      </dsp:style>
      <dsp:txXfrm>
        <a:off x="0" y="3610187"/>
        <a:ext cx="6588760" cy="0"/>
      </dsp:txXfrm>
    </dsp:sp>
    <dsp:sp modelId="{58633423-1FEA-4B8D-A4E2-5D99C76E2C2D}">
      <dsp:nvSpPr>
        <dsp:cNvPr id="16" name="Rectangles 15"/>
        <dsp:cNvSpPr/>
      </dsp:nvSpPr>
      <dsp:spPr bwMode="white">
        <a:xfrm>
          <a:off x="0" y="3610187"/>
          <a:ext cx="6588760" cy="601698"/>
        </a:xfrm>
        <a:prstGeom prst="rect">
          <a:avLst/>
        </a:prstGeom>
      </dsp:spPr>
      <dsp:style>
        <a:lnRef idx="0">
          <a:schemeClr val="dk1">
            <a:alpha val="0"/>
          </a:schemeClr>
        </a:lnRef>
        <a:fillRef idx="0">
          <a:schemeClr val="lt2">
            <a:alpha val="0"/>
          </a:schemeClr>
        </a:fillRef>
        <a:effectRef idx="0">
          <a:scrgbClr r="0" g="0" b="0"/>
        </a:effectRef>
        <a:fontRef idx="minor"/>
      </dsp:style>
      <dsp:txBody>
        <a:bodyPr vert="horz" wrap="square"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tx1"/>
              </a:solidFill>
              <a:highlight>
                <a:srgbClr val="C0C0C0"/>
              </a:highlight>
            </a:rPr>
            <a:t>Keeping and transferring data</a:t>
          </a:r>
          <a:endParaRPr lang="en-US">
            <a:solidFill>
              <a:schemeClr val="tx1"/>
            </a:solidFill>
            <a:highlight>
              <a:srgbClr val="C0C0C0"/>
            </a:highlight>
          </a:endParaRPr>
        </a:p>
      </dsp:txBody>
      <dsp:txXfrm>
        <a:off x="0" y="3610187"/>
        <a:ext cx="6588760" cy="601698"/>
      </dsp:txXfrm>
    </dsp:sp>
    <dsp:sp modelId="{F8427FC7-BB7E-4EB6-A6DE-862F40EDE025}">
      <dsp:nvSpPr>
        <dsp:cNvPr id="17" name="Straight Connector 16"/>
        <dsp:cNvSpPr/>
      </dsp:nvSpPr>
      <dsp:spPr bwMode="white">
        <a:xfrm>
          <a:off x="0" y="4211884"/>
          <a:ext cx="6588760" cy="0"/>
        </a:xfrm>
        <a:prstGeom prst="line">
          <a:avLst/>
        </a:prstGeom>
      </dsp:spPr>
      <dsp:style>
        <a:lnRef idx="2">
          <a:schemeClr val="dk2"/>
        </a:lnRef>
        <a:fillRef idx="1">
          <a:schemeClr val="dk2"/>
        </a:fillRef>
        <a:effectRef idx="0">
          <a:scrgbClr r="0" g="0" b="0"/>
        </a:effectRef>
        <a:fontRef idx="minor">
          <a:schemeClr val="lt1"/>
        </a:fontRef>
      </dsp:style>
      <dsp:txXfrm>
        <a:off x="0" y="4211884"/>
        <a:ext cx="6588760" cy="0"/>
      </dsp:txXfrm>
    </dsp:sp>
    <dsp:sp modelId="{8913CB93-355B-4822-B2C7-E29E44913B7B}">
      <dsp:nvSpPr>
        <dsp:cNvPr id="18" name="Rectangles 17"/>
        <dsp:cNvSpPr/>
      </dsp:nvSpPr>
      <dsp:spPr bwMode="white">
        <a:xfrm>
          <a:off x="0" y="4211884"/>
          <a:ext cx="6588760" cy="601698"/>
        </a:xfrm>
        <a:prstGeom prst="rect">
          <a:avLst/>
        </a:prstGeom>
      </dsp:spPr>
      <dsp:style>
        <a:lnRef idx="0">
          <a:schemeClr val="dk1">
            <a:alpha val="0"/>
          </a:schemeClr>
        </a:lnRef>
        <a:fillRef idx="0">
          <a:schemeClr val="lt2">
            <a:alpha val="0"/>
          </a:schemeClr>
        </a:fillRef>
        <a:effectRef idx="0">
          <a:scrgbClr r="0" g="0" b="0"/>
        </a:effectRef>
        <a:fontRef idx="minor"/>
      </dsp:style>
      <dsp:txBody>
        <a:bodyPr vert="horz" wrap="square"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tx1"/>
              </a:solidFill>
              <a:highlight>
                <a:srgbClr val="C0C0C0"/>
              </a:highlight>
            </a:rPr>
            <a:t>The Government's Strategy</a:t>
          </a:r>
          <a:endParaRPr lang="en-US">
            <a:solidFill>
              <a:schemeClr val="tx1"/>
            </a:solidFill>
            <a:highlight>
              <a:srgbClr val="C0C0C0"/>
            </a:highlight>
          </a:endParaRPr>
        </a:p>
      </dsp:txBody>
      <dsp:txXfrm>
        <a:off x="0" y="4211884"/>
        <a:ext cx="6588760" cy="601698"/>
      </dsp:txXfrm>
    </dsp:sp>
    <dsp:sp modelId="{36ABB17A-F513-4217-AA0E-978511E9B5FA}">
      <dsp:nvSpPr>
        <dsp:cNvPr id="19" name="Straight Connector 18"/>
        <dsp:cNvSpPr/>
      </dsp:nvSpPr>
      <dsp:spPr bwMode="white">
        <a:xfrm>
          <a:off x="0" y="4813582"/>
          <a:ext cx="6588760" cy="0"/>
        </a:xfrm>
        <a:prstGeom prst="line">
          <a:avLst/>
        </a:prstGeom>
      </dsp:spPr>
      <dsp:style>
        <a:lnRef idx="2">
          <a:schemeClr val="dk2"/>
        </a:lnRef>
        <a:fillRef idx="1">
          <a:schemeClr val="dk2"/>
        </a:fillRef>
        <a:effectRef idx="0">
          <a:scrgbClr r="0" g="0" b="0"/>
        </a:effectRef>
        <a:fontRef idx="minor">
          <a:schemeClr val="lt1"/>
        </a:fontRef>
      </dsp:style>
      <dsp:txXfrm>
        <a:off x="0" y="4813582"/>
        <a:ext cx="6588760" cy="0"/>
      </dsp:txXfrm>
    </dsp:sp>
    <dsp:sp modelId="{2669258E-4289-404A-A7AB-139EE44C7EC8}">
      <dsp:nvSpPr>
        <dsp:cNvPr id="20" name="Rectangles 19"/>
        <dsp:cNvSpPr/>
      </dsp:nvSpPr>
      <dsp:spPr bwMode="white">
        <a:xfrm>
          <a:off x="0" y="4813582"/>
          <a:ext cx="6588760" cy="601698"/>
        </a:xfrm>
        <a:prstGeom prst="rect">
          <a:avLst/>
        </a:prstGeom>
      </dsp:spPr>
      <dsp:style>
        <a:lnRef idx="0">
          <a:schemeClr val="dk1">
            <a:alpha val="0"/>
          </a:schemeClr>
        </a:lnRef>
        <a:fillRef idx="0">
          <a:schemeClr val="lt2">
            <a:alpha val="0"/>
          </a:schemeClr>
        </a:fillRef>
        <a:effectRef idx="0">
          <a:scrgbClr r="0" g="0" b="0"/>
        </a:effectRef>
        <a:fontRef idx="minor"/>
      </dsp:style>
      <dsp:txBody>
        <a:bodyPr vert="horz" wrap="square"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tx1"/>
              </a:solidFill>
              <a:highlight>
                <a:srgbClr val="C0C0C0"/>
              </a:highlight>
            </a:rPr>
            <a:t>Investigative Bureau</a:t>
          </a:r>
          <a:endParaRPr lang="en-US">
            <a:solidFill>
              <a:schemeClr val="tx1"/>
            </a:solidFill>
            <a:highlight>
              <a:srgbClr val="C0C0C0"/>
            </a:highlight>
          </a:endParaRPr>
        </a:p>
      </dsp:txBody>
      <dsp:txXfrm>
        <a:off x="0" y="4813582"/>
        <a:ext cx="6588760" cy="601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72200" cy="3858768"/>
        <a:chOff x="0" y="0"/>
        <a:chExt cx="6172200" cy="3858768"/>
      </a:xfrm>
    </dsp:grpSpPr>
    <dsp:sp modelId="{F56D8321-4A63-4816-9E0E-545EEA57ADDC}">
      <dsp:nvSpPr>
        <dsp:cNvPr id="3" name="Rounded Rectangle 2"/>
        <dsp:cNvSpPr/>
      </dsp:nvSpPr>
      <dsp:spPr bwMode="white">
        <a:xfrm>
          <a:off x="0" y="53124"/>
          <a:ext cx="6172200" cy="591820"/>
        </a:xfrm>
        <a:prstGeom prst="roundRect">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vert="horz" wrap="square"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Put a little money into it.</a:t>
          </a:r>
          <a:endParaRPr lang="en-US"/>
        </a:p>
      </dsp:txBody>
      <dsp:txXfrm>
        <a:off x="0" y="53124"/>
        <a:ext cx="6172200" cy="591820"/>
      </dsp:txXfrm>
    </dsp:sp>
    <dsp:sp modelId="{91D5F6E2-CCDC-4690-A91C-4E02A1700806}">
      <dsp:nvSpPr>
        <dsp:cNvPr id="4" name="Rounded Rectangle 3"/>
        <dsp:cNvSpPr/>
      </dsp:nvSpPr>
      <dsp:spPr bwMode="white">
        <a:xfrm>
          <a:off x="0" y="685264"/>
          <a:ext cx="6172200" cy="591820"/>
        </a:xfrm>
        <a:prstGeom prst="roundRect">
          <a:avLst/>
        </a:prstGeom>
      </dsp:spPr>
      <dsp:style>
        <a:lnRef idx="2">
          <a:schemeClr val="lt1"/>
        </a:lnRef>
        <a:fillRef idx="1">
          <a:schemeClr val="accent5">
            <a:hueOff val="-180000"/>
            <a:satOff val="6118"/>
            <a:lumOff val="-4705"/>
            <a:alpha val="100000"/>
          </a:schemeClr>
        </a:fillRef>
        <a:effectRef idx="0">
          <a:scrgbClr r="0" g="0" b="0"/>
        </a:effectRef>
        <a:fontRef idx="minor">
          <a:schemeClr val="lt1"/>
        </a:fontRef>
      </dsp:style>
      <dsp:txBody>
        <a:bodyPr vert="horz" wrap="square"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investing as little as possible.</a:t>
          </a:r>
          <a:endParaRPr lang="en-US"/>
        </a:p>
      </dsp:txBody>
      <dsp:txXfrm>
        <a:off x="0" y="685264"/>
        <a:ext cx="6172200" cy="591820"/>
      </dsp:txXfrm>
    </dsp:sp>
    <dsp:sp modelId="{0E397BBA-0D38-44B2-847D-9247F07E9F5E}">
      <dsp:nvSpPr>
        <dsp:cNvPr id="5" name="Rounded Rectangle 4"/>
        <dsp:cNvSpPr/>
      </dsp:nvSpPr>
      <dsp:spPr bwMode="white">
        <a:xfrm>
          <a:off x="0" y="1317404"/>
          <a:ext cx="6172200" cy="591820"/>
        </a:xfrm>
        <a:prstGeom prst="roundRect">
          <a:avLst/>
        </a:prstGeom>
      </dsp:spPr>
      <dsp:style>
        <a:lnRef idx="2">
          <a:schemeClr val="lt1"/>
        </a:lnRef>
        <a:fillRef idx="1">
          <a:schemeClr val="accent5">
            <a:hueOff val="-360000"/>
            <a:satOff val="12235"/>
            <a:lumOff val="-9411"/>
            <a:alpha val="100000"/>
          </a:schemeClr>
        </a:fillRef>
        <a:effectRef idx="0">
          <a:scrgbClr r="0" g="0" b="0"/>
        </a:effectRef>
        <a:fontRef idx="minor">
          <a:schemeClr val="lt1"/>
        </a:fontRef>
      </dsp:style>
      <dsp:txBody>
        <a:bodyPr vert="horz" wrap="square"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Follow the appropriate forums, communities, and news sources to stay informed.</a:t>
          </a:r>
          <a:endParaRPr lang="en-US"/>
        </a:p>
      </dsp:txBody>
      <dsp:txXfrm>
        <a:off x="0" y="1317404"/>
        <a:ext cx="6172200" cy="591820"/>
      </dsp:txXfrm>
    </dsp:sp>
    <dsp:sp modelId="{40FC2B2A-FDBF-4333-8609-728ECD881103}">
      <dsp:nvSpPr>
        <dsp:cNvPr id="6" name="Rounded Rectangle 5"/>
        <dsp:cNvSpPr/>
      </dsp:nvSpPr>
      <dsp:spPr bwMode="white">
        <a:xfrm>
          <a:off x="0" y="1949544"/>
          <a:ext cx="6172200" cy="591820"/>
        </a:xfrm>
        <a:prstGeom prst="roundRect">
          <a:avLst/>
        </a:prstGeom>
      </dsp:spPr>
      <dsp:style>
        <a:lnRef idx="2">
          <a:schemeClr val="lt1"/>
        </a:lnRef>
        <a:fillRef idx="1">
          <a:schemeClr val="accent5">
            <a:hueOff val="-540000"/>
            <a:satOff val="18353"/>
            <a:lumOff val="-14117"/>
            <a:alpha val="100000"/>
          </a:schemeClr>
        </a:fillRef>
        <a:effectRef idx="0">
          <a:scrgbClr r="0" g="0" b="0"/>
        </a:effectRef>
        <a:fontRef idx="minor">
          <a:schemeClr val="lt1"/>
        </a:fontRef>
      </dsp:style>
      <dsp:txBody>
        <a:bodyPr vert="horz" wrap="square"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Pick a trustworthy cryptocurrency exchange like Zeb Pay.</a:t>
          </a:r>
          <a:endParaRPr lang="en-US"/>
        </a:p>
      </dsp:txBody>
      <dsp:txXfrm>
        <a:off x="0" y="1949544"/>
        <a:ext cx="6172200" cy="591820"/>
      </dsp:txXfrm>
    </dsp:sp>
    <dsp:sp modelId="{48EBEB2D-B426-47A1-81B6-01D4F63818AF}">
      <dsp:nvSpPr>
        <dsp:cNvPr id="7" name="Rounded Rectangle 6"/>
        <dsp:cNvSpPr/>
      </dsp:nvSpPr>
      <dsp:spPr bwMode="white">
        <a:xfrm>
          <a:off x="0" y="2581684"/>
          <a:ext cx="6172200" cy="591820"/>
        </a:xfrm>
        <a:prstGeom prst="roundRect">
          <a:avLst/>
        </a:prstGeom>
      </dsp:spPr>
      <dsp:style>
        <a:lnRef idx="2">
          <a:schemeClr val="lt1"/>
        </a:lnRef>
        <a:fillRef idx="1">
          <a:schemeClr val="accent5">
            <a:hueOff val="-720000"/>
            <a:satOff val="24471"/>
            <a:lumOff val="-18823"/>
            <a:alpha val="100000"/>
          </a:schemeClr>
        </a:fillRef>
        <a:effectRef idx="0">
          <a:scrgbClr r="0" g="0" b="0"/>
        </a:effectRef>
        <a:fontRef idx="minor">
          <a:schemeClr val="lt1"/>
        </a:fontRef>
      </dsp:style>
      <dsp:txBody>
        <a:bodyPr vert="horz" wrap="square"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Legal and market dangers are always present when investing in cryptocurrencies.</a:t>
          </a:r>
          <a:endParaRPr lang="en-US"/>
        </a:p>
      </dsp:txBody>
      <dsp:txXfrm>
        <a:off x="0" y="2581684"/>
        <a:ext cx="6172200" cy="591820"/>
      </dsp:txXfrm>
    </dsp:sp>
    <dsp:sp modelId="{CDE0C032-17B8-496F-B688-B662E5928D59}">
      <dsp:nvSpPr>
        <dsp:cNvPr id="8" name="Rounded Rectangle 7"/>
        <dsp:cNvSpPr/>
      </dsp:nvSpPr>
      <dsp:spPr bwMode="white">
        <a:xfrm>
          <a:off x="0" y="3213824"/>
          <a:ext cx="6172200" cy="591820"/>
        </a:xfrm>
        <a:prstGeom prst="roundRect">
          <a:avLst/>
        </a:prstGeom>
      </dsp:spPr>
      <dsp:style>
        <a:lnRef idx="2">
          <a:schemeClr val="lt1"/>
        </a:lnRef>
        <a:fillRef idx="1">
          <a:schemeClr val="accent5">
            <a:hueOff val="-900000"/>
            <a:satOff val="30588"/>
            <a:lumOff val="-23528"/>
            <a:alpha val="100000"/>
          </a:schemeClr>
        </a:fillRef>
        <a:effectRef idx="0">
          <a:scrgbClr r="0" g="0" b="0"/>
        </a:effectRef>
        <a:fontRef idx="minor">
          <a:schemeClr val="lt1"/>
        </a:fontRef>
      </dsp:style>
      <dsp:txBody>
        <a:bodyPr vert="horz" wrap="square"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Be prepared to take a risk.</a:t>
          </a:r>
          <a:endParaRPr lang="en-US"/>
        </a:p>
      </dsp:txBody>
      <dsp:txXfrm>
        <a:off x="0" y="3213824"/>
        <a:ext cx="6172200" cy="5918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9F03E3B-8B9F-4D73-8FEB-563BB9CB14C5}"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28B477E-D00D-40A4-A592-6850BFA09AB5}"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9F03E3B-8B9F-4D73-8FEB-563BB9CB14C5}"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28B477E-D00D-40A4-A592-6850BFA09AB5}"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9F03E3B-8B9F-4D73-8FEB-563BB9CB14C5}"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28B477E-D00D-40A4-A592-6850BFA09AB5}"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9F03E3B-8B9F-4D73-8FEB-563BB9CB14C5}"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28B477E-D00D-40A4-A592-6850BFA09AB5}"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9F03E3B-8B9F-4D73-8FEB-563BB9CB14C5}"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28B477E-D00D-40A4-A592-6850BFA09AB5}"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9F03E3B-8B9F-4D73-8FEB-563BB9CB14C5}"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28B477E-D00D-40A4-A592-6850BFA09AB5}"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9F03E3B-8B9F-4D73-8FEB-563BB9CB14C5}"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28B477E-D00D-40A4-A592-6850BFA09AB5}"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9F03E3B-8B9F-4D73-8FEB-563BB9CB14C5}"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28B477E-D00D-40A4-A592-6850BFA09AB5}"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9F03E3B-8B9F-4D73-8FEB-563BB9CB14C5}"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28B477E-D00D-40A4-A592-6850BFA09AB5}"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9F03E3B-8B9F-4D73-8FEB-563BB9CB14C5}"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28B477E-D00D-40A4-A592-6850BFA09AB5}"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9F03E3B-8B9F-4D73-8FEB-563BB9CB14C5}"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28B477E-D00D-40A4-A592-6850BFA09AB5}"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9F03E3B-8B9F-4D73-8FEB-563BB9CB14C5}"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28B477E-D00D-40A4-A592-6850BFA09AB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itchFamily="2" charset="-122"/>
        </a:defRPr>
      </a:lvl2pPr>
      <a:lvl3pPr algn="r" rtl="0" fontAlgn="base">
        <a:spcBef>
          <a:spcPct val="0"/>
        </a:spcBef>
        <a:spcAft>
          <a:spcPct val="0"/>
        </a:spcAft>
        <a:defRPr sz="3600">
          <a:solidFill>
            <a:schemeClr val="bg1"/>
          </a:solidFill>
          <a:latin typeface="Arial" panose="020B0604020202020204" pitchFamily="34" charset="0"/>
          <a:ea typeface="SimSun" pitchFamily="2" charset="-122"/>
        </a:defRPr>
      </a:lvl3pPr>
      <a:lvl4pPr algn="r" rtl="0" fontAlgn="base">
        <a:spcBef>
          <a:spcPct val="0"/>
        </a:spcBef>
        <a:spcAft>
          <a:spcPct val="0"/>
        </a:spcAft>
        <a:defRPr sz="3600">
          <a:solidFill>
            <a:schemeClr val="bg1"/>
          </a:solidFill>
          <a:latin typeface="Arial" panose="020B0604020202020204" pitchFamily="34" charset="0"/>
          <a:ea typeface="SimSun" pitchFamily="2" charset="-122"/>
        </a:defRPr>
      </a:lvl4pPr>
      <a:lvl5pPr algn="r" rtl="0" fontAlgn="base">
        <a:spcBef>
          <a:spcPct val="0"/>
        </a:spcBef>
        <a:spcAft>
          <a:spcPct val="0"/>
        </a:spcAft>
        <a:defRPr sz="3600">
          <a:solidFill>
            <a:schemeClr val="bg1"/>
          </a:solidFill>
          <a:latin typeface="Arial" panose="020B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3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9"/>
          <p:cNvSpPr>
            <a:spLocks noGrp="1" noRot="1" noChangeAspect="1" noMove="1" noResize="1" noEditPoints="1" noAdjustHandles="1" noChangeArrowheads="1" noChangeShapeType="1" noTextEdit="1"/>
          </p:cNvSpPr>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7790" y="2353310"/>
            <a:ext cx="4850765" cy="4069715"/>
          </a:xfrm>
        </p:spPr>
        <p:txBody>
          <a:bodyPr vert="horz" lIns="91440" tIns="45720" rIns="91440" bIns="45720" rtlCol="0" anchor="ctr"/>
          <a:lstStyle/>
          <a:p>
            <a:pPr marL="0" indent="0" algn="l">
              <a:buNone/>
            </a:pPr>
            <a:br>
              <a:rPr lang="en-US" sz="1800">
                <a:solidFill>
                  <a:schemeClr val="tx1"/>
                </a:solidFill>
              </a:rPr>
            </a:br>
            <a:r>
              <a:rPr lang="en-US" sz="1800">
                <a:solidFill>
                  <a:schemeClr val="tx1"/>
                </a:solidFill>
              </a:rPr>
              <a:t>* Blockchain technology has gained a lot of interest due to its potential to change businesses, including digital currencies.</a:t>
            </a:r>
            <a:br>
              <a:rPr lang="en-US" sz="1800">
                <a:solidFill>
                  <a:schemeClr val="tx1"/>
                </a:solidFill>
              </a:rPr>
            </a:br>
            <a:br>
              <a:rPr lang="en-US" sz="1800">
                <a:solidFill>
                  <a:schemeClr val="tx1"/>
                </a:solidFill>
              </a:rPr>
            </a:br>
            <a:r>
              <a:rPr lang="en-US" sz="1800">
                <a:solidFill>
                  <a:schemeClr val="tx1"/>
                </a:solidFill>
              </a:rPr>
              <a:t>* However, investing in digital currencies is risky due to their volatility, which can lead to price swings that cause significant losses.</a:t>
            </a:r>
            <a:br>
              <a:rPr lang="en-US" sz="1800">
                <a:solidFill>
                  <a:schemeClr val="tx1"/>
                </a:solidFill>
              </a:rPr>
            </a:br>
            <a:br>
              <a:rPr lang="en-US" sz="1800">
                <a:solidFill>
                  <a:schemeClr val="tx1"/>
                </a:solidFill>
              </a:rPr>
            </a:br>
            <a:r>
              <a:rPr lang="en-US" sz="1800">
                <a:solidFill>
                  <a:schemeClr val="tx1"/>
                </a:solidFill>
              </a:rPr>
              <a:t>* Digital currencies are also vulnerable to cybercrime, which can result in the theft of assets. </a:t>
            </a:r>
            <a:br>
              <a:rPr lang="en-US" sz="1800">
                <a:solidFill>
                  <a:schemeClr val="tx1"/>
                </a:solidFill>
              </a:rPr>
            </a:br>
            <a:br>
              <a:rPr lang="en-US" sz="1800">
                <a:solidFill>
                  <a:schemeClr val="tx1"/>
                </a:solidFill>
              </a:rPr>
            </a:br>
            <a:r>
              <a:rPr lang="en-US" sz="1800">
                <a:solidFill>
                  <a:schemeClr val="tx1"/>
                </a:solidFill>
              </a:rPr>
              <a:t>* Despite these risks, many still believe in the potential of blockchain technology to transform various industries.</a:t>
            </a:r>
            <a:endParaRPr lang="en-US" sz="1800">
              <a:solidFill>
                <a:schemeClr val="tx1"/>
              </a:solidFill>
            </a:endParaRPr>
          </a:p>
        </p:txBody>
      </p:sp>
      <p:sp>
        <p:nvSpPr>
          <p:cNvPr id="4" name="Subtitle 3"/>
          <p:cNvSpPr/>
          <p:nvPr>
            <p:ph type="subTitle" idx="1"/>
          </p:nvPr>
        </p:nvSpPr>
        <p:spPr>
          <a:xfrm>
            <a:off x="9073515" y="6422390"/>
            <a:ext cx="3099435" cy="725170"/>
          </a:xfrm>
        </p:spPr>
        <p:txBody>
          <a:bodyPr/>
          <a:p>
            <a:r>
              <a:rPr lang="en-US" sz="1800" i="1">
                <a:solidFill>
                  <a:schemeClr val="bg2"/>
                </a:solidFill>
                <a:latin typeface="Arial Italic" panose="020B0604020202020204" charset="0"/>
                <a:cs typeface="Arial Italic" panose="020B0604020202020204" charset="0"/>
              </a:rPr>
              <a:t>Chain but not always chain!</a:t>
            </a:r>
            <a:endParaRPr lang="en-US" sz="1800" i="1">
              <a:solidFill>
                <a:schemeClr val="bg2"/>
              </a:solidFill>
              <a:latin typeface="Arial Italic" panose="020B0604020202020204" charset="0"/>
              <a:cs typeface="Arial Italic" panose="020B0604020202020204" charset="0"/>
            </a:endParaRPr>
          </a:p>
        </p:txBody>
      </p:sp>
      <p:sp>
        <p:nvSpPr>
          <p:cNvPr id="5" name="Text Box 4"/>
          <p:cNvSpPr txBox="1"/>
          <p:nvPr/>
        </p:nvSpPr>
        <p:spPr>
          <a:xfrm>
            <a:off x="213995" y="449580"/>
            <a:ext cx="4980940" cy="1383665"/>
          </a:xfrm>
          <a:prstGeom prst="rect">
            <a:avLst/>
          </a:prstGeom>
          <a:noFill/>
        </p:spPr>
        <p:txBody>
          <a:bodyPr wrap="square" rtlCol="0">
            <a:spAutoFit/>
          </a:bodyPr>
          <a:p>
            <a:r>
              <a:rPr lang="en-US" sz="2800" i="1">
                <a:solidFill>
                  <a:schemeClr val="accent1"/>
                </a:solidFill>
                <a:effectLst>
                  <a:outerShdw blurRad="38100" dist="25400" dir="5400000" algn="ctr" rotWithShape="0">
                    <a:srgbClr val="6E747A">
                      <a:alpha val="43000"/>
                      <a:alpha val="43000"/>
                    </a:srgbClr>
                  </a:outerShdw>
                </a:effectLst>
                <a:latin typeface="Arial Italic" panose="020B0604020202020204" charset="0"/>
                <a:cs typeface="Arial Italic" panose="020B0604020202020204" charset="0"/>
              </a:rPr>
              <a:t>"The Risks and Rewards of </a:t>
            </a:r>
            <a:endParaRPr lang="en-US" sz="2800" i="1">
              <a:solidFill>
                <a:schemeClr val="accent1"/>
              </a:solidFill>
              <a:effectLst>
                <a:outerShdw blurRad="38100" dist="25400" dir="5400000" algn="ctr" rotWithShape="0">
                  <a:srgbClr val="6E747A">
                    <a:alpha val="43000"/>
                    <a:alpha val="43000"/>
                  </a:srgbClr>
                </a:outerShdw>
              </a:effectLst>
              <a:latin typeface="Arial Italic" panose="020B0604020202020204" charset="0"/>
              <a:cs typeface="Arial Italic" panose="020B0604020202020204" charset="0"/>
            </a:endParaRPr>
          </a:p>
          <a:p>
            <a:r>
              <a:rPr lang="en-US" sz="2800" i="1">
                <a:solidFill>
                  <a:schemeClr val="accent1"/>
                </a:solidFill>
                <a:effectLst>
                  <a:outerShdw blurRad="38100" dist="25400" dir="5400000" algn="ctr" rotWithShape="0">
                    <a:srgbClr val="6E747A">
                      <a:alpha val="43000"/>
                      <a:alpha val="43000"/>
                    </a:srgbClr>
                  </a:outerShdw>
                </a:effectLst>
                <a:latin typeface="Arial Italic" panose="020B0604020202020204" charset="0"/>
                <a:cs typeface="Arial Italic" panose="020B0604020202020204" charset="0"/>
              </a:rPr>
              <a:t>Investing in Digital Currencies </a:t>
            </a:r>
            <a:endParaRPr lang="en-US" sz="2800" i="1">
              <a:solidFill>
                <a:schemeClr val="accent1"/>
              </a:solidFill>
              <a:effectLst>
                <a:outerShdw blurRad="38100" dist="25400" dir="5400000" algn="ctr" rotWithShape="0">
                  <a:srgbClr val="6E747A">
                    <a:alpha val="43000"/>
                    <a:alpha val="43000"/>
                  </a:srgbClr>
                </a:outerShdw>
              </a:effectLst>
              <a:latin typeface="Arial Italic" panose="020B0604020202020204" charset="0"/>
              <a:cs typeface="Arial Italic" panose="020B0604020202020204" charset="0"/>
            </a:endParaRPr>
          </a:p>
          <a:p>
            <a:r>
              <a:rPr lang="en-US" sz="2800" i="1">
                <a:solidFill>
                  <a:schemeClr val="accent1"/>
                </a:solidFill>
                <a:effectLst>
                  <a:outerShdw blurRad="38100" dist="25400" dir="5400000" algn="ctr" rotWithShape="0">
                    <a:srgbClr val="6E747A">
                      <a:alpha val="43000"/>
                      <a:alpha val="43000"/>
                    </a:srgbClr>
                  </a:outerShdw>
                </a:effectLst>
                <a:latin typeface="Arial Italic" panose="020B0604020202020204" charset="0"/>
                <a:cs typeface="Arial Italic" panose="020B0604020202020204" charset="0"/>
              </a:rPr>
              <a:t>and Blockchain Technology"</a:t>
            </a:r>
            <a:endParaRPr lang="en-US" sz="2400">
              <a:solidFill>
                <a:schemeClr val="accent1"/>
              </a:solidFill>
              <a:effectLst>
                <a:outerShdw blurRad="38100" dist="25400" dir="5400000" algn="ctr" rotWithShape="0">
                  <a:srgbClr val="6E747A">
                    <a:alpha val="43000"/>
                    <a:alpha val="43000"/>
                  </a:srgbClr>
                </a:outerShdw>
              </a:effectLst>
            </a:endParaRPr>
          </a:p>
        </p:txBody>
      </p:sp>
      <p:pic>
        <p:nvPicPr>
          <p:cNvPr id="6" name="Picture 5" descr="49174Blockchain-Technology"/>
          <p:cNvPicPr>
            <a:picLocks noChangeAspect="1"/>
          </p:cNvPicPr>
          <p:nvPr/>
        </p:nvPicPr>
        <p:blipFill>
          <a:blip r:embed="rId1"/>
          <a:stretch>
            <a:fillRect/>
          </a:stretch>
        </p:blipFill>
        <p:spPr>
          <a:xfrm>
            <a:off x="5195570" y="0"/>
            <a:ext cx="7077075"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4" name="Picture 3" descr="download"/>
          <p:cNvPicPr>
            <a:picLocks noChangeAspect="1"/>
          </p:cNvPicPr>
          <p:nvPr/>
        </p:nvPicPr>
        <p:blipFill>
          <a:blip r:embed="rId1"/>
          <a:stretch>
            <a:fillRect/>
          </a:stretch>
        </p:blipFill>
        <p:spPr>
          <a:xfrm>
            <a:off x="0" y="0"/>
            <a:ext cx="12190095" cy="6858635"/>
          </a:xfrm>
          <a:prstGeom prst="rect">
            <a:avLst/>
          </a:prstGeom>
        </p:spPr>
      </p:pic>
      <p:sp useBgFill="1">
        <p:nvSpPr>
          <p:cNvPr id="91" name="Rectangle 90"/>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gradFill>
                <a:gsLst>
                  <a:gs pos="0">
                    <a:srgbClr val="007BD3"/>
                  </a:gs>
                  <a:gs pos="100000">
                    <a:srgbClr val="034373"/>
                  </a:gs>
                </a:gsLst>
                <a:lin scaled="0"/>
              </a:gradFill>
              <a:effectLst/>
              <a:uLnTx/>
              <a:uFillTx/>
              <a:latin typeface="Calibri" panose="020F0502020204030204"/>
              <a:ea typeface="+mn-ea"/>
              <a:cs typeface="+mn-cs"/>
            </a:endParaRPr>
          </a:p>
        </p:txBody>
      </p:sp>
      <p:sp>
        <p:nvSpPr>
          <p:cNvPr id="95" name="Freeform: Shape 94"/>
          <p:cNvSpPr>
            <a:spLocks noGrp="1" noRot="1" noChangeAspect="1" noMove="1" noResize="1" noEditPoints="1" noAdjustHandles="1" noChangeArrowheads="1" noChangeShapeType="1" noTextEdit="1"/>
          </p:cNvSpPr>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29565" y="640080"/>
            <a:ext cx="4267835" cy="5257800"/>
          </a:xfrm>
        </p:spPr>
        <p:txBody>
          <a:bodyPr>
            <a:normAutofit/>
            <a:scene3d>
              <a:camera prst="orthographicFront"/>
              <a:lightRig rig="threePt" dir="t"/>
            </a:scene3d>
          </a:bodyPr>
          <a:lstStyle/>
          <a:p>
            <a:pPr algn="ctr"/>
            <a:r>
              <a:rPr lang="en-US" b="1">
                <a:solidFill>
                  <a:schemeClr val="tx1"/>
                </a:solidFill>
                <a:effectLst>
                  <a:outerShdw blurRad="38100" dist="25400" dir="5400000" algn="ctr" rotWithShape="0">
                    <a:srgbClr val="6E747A">
                      <a:alpha val="43000"/>
                      <a:alpha val="43000"/>
                    </a:srgbClr>
                  </a:outerShdw>
                </a:effectLst>
                <a:highlight>
                  <a:srgbClr val="FFFF00"/>
                </a:highlight>
                <a:latin typeface="Times New Roman" panose="02020603050405020304" pitchFamily="18" charset="0"/>
                <a:ea typeface="Calibri" panose="020F0502020204030204" pitchFamily="34" charset="0"/>
                <a:cs typeface="Vrinda" panose="020B0502040204020203" pitchFamily="34" charset="0"/>
              </a:rPr>
              <a:t>Cryptocurrency investment can be  risky?</a:t>
            </a:r>
            <a:br>
              <a:rPr lang="en-US">
                <a:solidFill>
                  <a:schemeClr val="accent1"/>
                </a:solidFill>
                <a:effectLst>
                  <a:outerShdw blurRad="38100" dist="25400" dir="5400000" algn="ctr" rotWithShape="0">
                    <a:srgbClr val="6E747A">
                      <a:alpha val="43000"/>
                      <a:alpha val="43000"/>
                    </a:srgbClr>
                  </a:outerShdw>
                </a:effectLst>
                <a:highlight>
                  <a:srgbClr val="C0C0C0"/>
                </a:highlight>
                <a:latin typeface="Calibri" panose="020F0502020204030204" pitchFamily="34" charset="0"/>
                <a:ea typeface="Calibri" panose="020F0502020204030204" pitchFamily="34" charset="0"/>
                <a:cs typeface="Vrinda" panose="020B0502040204020203" pitchFamily="34" charset="0"/>
              </a:rPr>
            </a:br>
            <a:endParaRPr lang="en-US">
              <a:solidFill>
                <a:schemeClr val="accent1"/>
              </a:solidFill>
              <a:effectLst>
                <a:outerShdw blurRad="38100" dist="25400" dir="5400000" algn="ctr" rotWithShape="0">
                  <a:srgbClr val="6E747A">
                    <a:alpha val="43000"/>
                    <a:alpha val="43000"/>
                  </a:srgbClr>
                </a:outerShdw>
              </a:effectLst>
              <a:highlight>
                <a:srgbClr val="C0C0C0"/>
              </a:highlight>
              <a:latin typeface="Calibri" panose="020F0502020204030204" pitchFamily="34" charset="0"/>
              <a:ea typeface="Calibri" panose="020F0502020204030204" pitchFamily="34" charset="0"/>
              <a:cs typeface="Vrinda" panose="020B0502040204020203" pitchFamily="34" charset="0"/>
            </a:endParaRPr>
          </a:p>
        </p:txBody>
      </p:sp>
      <p:sp>
        <p:nvSpPr>
          <p:cNvPr id="98" name="Content Placeholder 2"/>
          <p:cNvSpPr>
            <a:spLocks noGrp="1"/>
          </p:cNvSpPr>
          <p:nvPr>
            <p:ph idx="1"/>
          </p:nvPr>
        </p:nvSpPr>
        <p:spPr>
          <a:xfrm>
            <a:off x="4972685" y="843915"/>
            <a:ext cx="6410325" cy="5744845"/>
          </a:xfrm>
        </p:spPr>
        <p:txBody>
          <a:bodyPr anchor="ctr">
            <a:normAutofit/>
          </a:bodyPr>
          <a:lstStyle/>
          <a:p>
            <a:pPr marL="0" marR="0" indent="0">
              <a:spcBef>
                <a:spcPts val="0"/>
              </a:spcBef>
              <a:spcAft>
                <a:spcPts val="800"/>
              </a:spcAft>
              <a:buNone/>
            </a:pPr>
            <a:r>
              <a:rPr lang="en-US" sz="2400" b="1">
                <a:solidFill>
                  <a:schemeClr val="accent1">
                    <a:lumMod val="75000"/>
                  </a:schemeClr>
                </a:solidFill>
                <a:effectLst/>
                <a:highlight>
                  <a:srgbClr val="C0C0C0"/>
                </a:highlight>
                <a:latin typeface="Times New Roman Bold" panose="02020603050405020304" charset="0"/>
                <a:ea typeface="Calibri" panose="020F0502020204030204" pitchFamily="34" charset="0"/>
                <a:cs typeface="Times New Roman Bold" panose="02020603050405020304" charset="0"/>
              </a:rPr>
              <a:t>Digital currency investment risks:</a:t>
            </a:r>
            <a:endParaRPr lang="en-US" sz="2400" b="1">
              <a:solidFill>
                <a:schemeClr val="accent1">
                  <a:lumMod val="75000"/>
                </a:schemeClr>
              </a:solidFill>
              <a:effectLst/>
              <a:highlight>
                <a:srgbClr val="C0C0C0"/>
              </a:highlight>
              <a:latin typeface="Times New Roman Bold" panose="02020603050405020304" charset="0"/>
              <a:ea typeface="Calibri" panose="020F0502020204030204" pitchFamily="34" charset="0"/>
              <a:cs typeface="Times New Roman Bold" panose="02020603050405020304" charset="0"/>
            </a:endParaRPr>
          </a:p>
          <a:p>
            <a:pPr marR="0" indent="-457200">
              <a:spcBef>
                <a:spcPts val="0"/>
              </a:spcBef>
              <a:spcAft>
                <a:spcPts val="800"/>
              </a:spcAft>
              <a:buFont typeface="Wingdings" panose="05000000000000000000" pitchFamily="2" charset="2"/>
              <a:buChar char="q"/>
            </a:pPr>
            <a:r>
              <a:rPr lang="en-US" sz="2400">
                <a:solidFill>
                  <a:schemeClr val="accent1">
                    <a:lumMod val="75000"/>
                  </a:schemeClr>
                </a:solidFill>
                <a:effectLst/>
                <a:highlight>
                  <a:srgbClr val="C0C0C0"/>
                </a:highlight>
                <a:latin typeface="Times New Roman" panose="02020603050405020304" pitchFamily="18" charset="0"/>
                <a:ea typeface="Calibri" panose="020F0502020204030204" pitchFamily="34" charset="0"/>
                <a:cs typeface="Vrinda" panose="020B0502040204020203" pitchFamily="34" charset="0"/>
              </a:rPr>
              <a:t>Hacking: Price fluctuations: </a:t>
            </a:r>
            <a:endParaRPr lang="en-US" sz="2400">
              <a:solidFill>
                <a:schemeClr val="accent1">
                  <a:lumMod val="75000"/>
                </a:schemeClr>
              </a:solidFill>
              <a:effectLst/>
              <a:highlight>
                <a:srgbClr val="C0C0C0"/>
              </a:highlight>
              <a:latin typeface="Times New Roman" panose="02020603050405020304" pitchFamily="18" charset="0"/>
              <a:ea typeface="Calibri" panose="020F0502020204030204" pitchFamily="34" charset="0"/>
              <a:cs typeface="Vrinda" panose="020B0502040204020203" pitchFamily="34" charset="0"/>
            </a:endParaRPr>
          </a:p>
          <a:p>
            <a:pPr marR="0" indent="-457200">
              <a:spcBef>
                <a:spcPts val="0"/>
              </a:spcBef>
              <a:spcAft>
                <a:spcPts val="800"/>
              </a:spcAft>
              <a:buFont typeface="Wingdings" panose="05000000000000000000" pitchFamily="2" charset="2"/>
              <a:buChar char="q"/>
            </a:pPr>
            <a:r>
              <a:rPr lang="en-US" sz="2400">
                <a:solidFill>
                  <a:schemeClr val="accent1">
                    <a:lumMod val="75000"/>
                  </a:schemeClr>
                </a:solidFill>
                <a:effectLst/>
                <a:highlight>
                  <a:srgbClr val="C0C0C0"/>
                </a:highlight>
                <a:latin typeface="Times New Roman" panose="02020603050405020304" pitchFamily="18" charset="0"/>
                <a:ea typeface="Calibri" panose="020F0502020204030204" pitchFamily="34" charset="0"/>
                <a:cs typeface="Vrinda" panose="020B0502040204020203" pitchFamily="34" charset="0"/>
              </a:rPr>
              <a:t>Cryptocurrency scammers. </a:t>
            </a:r>
            <a:endParaRPr lang="en-US" sz="2400">
              <a:solidFill>
                <a:schemeClr val="accent1">
                  <a:lumMod val="75000"/>
                </a:schemeClr>
              </a:solidFill>
              <a:effectLst/>
              <a:highlight>
                <a:srgbClr val="C0C0C0"/>
              </a:highlight>
              <a:latin typeface="Times New Roman" panose="02020603050405020304" pitchFamily="18" charset="0"/>
              <a:ea typeface="Calibri" panose="020F0502020204030204" pitchFamily="34" charset="0"/>
              <a:cs typeface="Vrinda" panose="020B0502040204020203" pitchFamily="34" charset="0"/>
            </a:endParaRPr>
          </a:p>
          <a:p>
            <a:pPr marR="0" indent="-457200">
              <a:spcBef>
                <a:spcPts val="0"/>
              </a:spcBef>
              <a:spcAft>
                <a:spcPts val="800"/>
              </a:spcAft>
              <a:buFont typeface="Wingdings" panose="05000000000000000000" pitchFamily="2" charset="2"/>
              <a:buChar char="q"/>
            </a:pPr>
            <a:r>
              <a:rPr lang="en-US" sz="2400">
                <a:solidFill>
                  <a:schemeClr val="accent1">
                    <a:lumMod val="75000"/>
                  </a:schemeClr>
                </a:solidFill>
                <a:effectLst/>
                <a:highlight>
                  <a:srgbClr val="C0C0C0"/>
                </a:highlight>
                <a:latin typeface="Times New Roman" panose="02020603050405020304" pitchFamily="18" charset="0"/>
                <a:ea typeface="Calibri" panose="020F0502020204030204" pitchFamily="34" charset="0"/>
                <a:cs typeface="Vrinda" panose="020B0502040204020203" pitchFamily="34" charset="0"/>
              </a:rPr>
              <a:t>Cryptocurrencies are unreliable. Fake supplier emails are now used to steal funds. It pollutes CO2. harming the environment.</a:t>
            </a:r>
            <a:endParaRPr lang="en-US" sz="2400">
              <a:solidFill>
                <a:schemeClr val="accent1">
                  <a:lumMod val="75000"/>
                </a:schemeClr>
              </a:solidFill>
              <a:effectLst/>
              <a:highlight>
                <a:srgbClr val="C0C0C0"/>
              </a:highlight>
              <a:latin typeface="Times New Roman" panose="02020603050405020304" pitchFamily="18" charset="0"/>
              <a:ea typeface="Calibri" panose="020F0502020204030204" pitchFamily="34" charset="0"/>
              <a:cs typeface="Vrinda" panose="020B0502040204020203" pitchFamily="34" charset="0"/>
            </a:endParaRPr>
          </a:p>
          <a:p>
            <a:pPr indent="-457200">
              <a:spcBef>
                <a:spcPts val="0"/>
              </a:spcBef>
              <a:spcAft>
                <a:spcPts val="800"/>
              </a:spcAft>
              <a:buFont typeface="Wingdings" panose="05000000000000000000" pitchFamily="2" charset="2"/>
              <a:buChar char="q"/>
            </a:pPr>
            <a:r>
              <a:rPr lang="en-US" sz="2400">
                <a:solidFill>
                  <a:schemeClr val="accent1">
                    <a:lumMod val="75000"/>
                  </a:schemeClr>
                </a:solidFill>
                <a:effectLst/>
                <a:highlight>
                  <a:srgbClr val="C0C0C0"/>
                </a:highlight>
                <a:latin typeface="Times New Roman" panose="02020603050405020304" pitchFamily="18" charset="0"/>
                <a:ea typeface="Calibri" panose="020F0502020204030204" pitchFamily="34" charset="0"/>
                <a:cs typeface="Vrinda" panose="020B0502040204020203" pitchFamily="34" charset="0"/>
              </a:rPr>
              <a:t>Threats Example: On August 11, 2021, digital currency was stolen at its largest. Hackers stole 800 million in virtual money from Poly Network's blockchain - based. Ether, binary, and USDC tokens total 286 million.</a:t>
            </a:r>
            <a:endParaRPr lang="en-US" sz="2400">
              <a:solidFill>
                <a:schemeClr val="accent1">
                  <a:lumMod val="75000"/>
                </a:schemeClr>
              </a:solidFill>
              <a:effectLst/>
              <a:highlight>
                <a:srgbClr val="C0C0C0"/>
              </a:highlight>
              <a:latin typeface="Times New Roman" panose="02020603050405020304" pitchFamily="18" charset="0"/>
              <a:ea typeface="Calibri" panose="020F0502020204030204" pitchFamily="34" charset="0"/>
              <a:cs typeface="Vrinda" panose="020B0502040204020203" pitchFamily="34" charset="0"/>
            </a:endParaRPr>
          </a:p>
          <a:p>
            <a:pPr marR="0" indent="-457200">
              <a:spcBef>
                <a:spcPts val="0"/>
              </a:spcBef>
              <a:spcAft>
                <a:spcPts val="800"/>
              </a:spcAft>
              <a:buFont typeface="Wingdings" panose="05000000000000000000" pitchFamily="2" charset="2"/>
              <a:buChar char="q"/>
            </a:pPr>
            <a:endParaRPr lang="en-US" sz="1700">
              <a:solidFill>
                <a:schemeClr val="accent1">
                  <a:lumMod val="75000"/>
                </a:schemeClr>
              </a:solidFill>
              <a:effectLst/>
              <a:highlight>
                <a:srgbClr val="C0C0C0"/>
              </a:highlight>
              <a:latin typeface="Calibri" panose="020F0502020204030204" pitchFamily="34" charset="0"/>
              <a:ea typeface="Calibri" panose="020F0502020204030204" pitchFamily="34" charset="0"/>
              <a:cs typeface="Vrinda" panose="020B0502040204020203" pitchFamily="34" charset="0"/>
            </a:endParaRPr>
          </a:p>
          <a:p>
            <a:endParaRPr lang="en-US" sz="1700">
              <a:solidFill>
                <a:schemeClr val="accent1">
                  <a:lumMod val="75000"/>
                </a:schemeClr>
              </a:solidFill>
              <a:effectLst/>
              <a:highlight>
                <a:srgbClr val="C0C0C0"/>
              </a:highlight>
              <a:latin typeface="Calibri" panose="020F0502020204030204" pitchFamily="34" charset="0"/>
              <a:ea typeface="Calibri" panose="020F0502020204030204" pitchFamily="34" charset="0"/>
              <a:cs typeface="Vrinda"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top-cryptocurrencies"/>
          <p:cNvPicPr>
            <a:picLocks noChangeAspect="1"/>
          </p:cNvPicPr>
          <p:nvPr>
            <p:ph idx="1"/>
          </p:nvPr>
        </p:nvPicPr>
        <p:blipFill>
          <a:blip r:embed="rId1"/>
          <a:stretch>
            <a:fillRect/>
          </a:stretch>
        </p:blipFill>
        <p:spPr>
          <a:xfrm>
            <a:off x="-77470" y="-251460"/>
            <a:ext cx="12269470" cy="7484110"/>
          </a:xfrm>
          <a:prstGeom prst="rect">
            <a:avLst/>
          </a:prstGeom>
        </p:spPr>
      </p:pic>
      <p:sp>
        <p:nvSpPr>
          <p:cNvPr id="2" name="Title 1"/>
          <p:cNvSpPr>
            <a:spLocks noGrp="1"/>
          </p:cNvSpPr>
          <p:nvPr>
            <p:ph type="title"/>
          </p:nvPr>
        </p:nvSpPr>
        <p:spPr>
          <a:xfrm>
            <a:off x="699770" y="845820"/>
            <a:ext cx="3090545" cy="5454650"/>
          </a:xfrm>
        </p:spPr>
        <p:txBody>
          <a:bodyPr>
            <a:normAutofit/>
          </a:bodyPr>
          <a:lstStyle/>
          <a:p>
            <a:pPr algn="ctr"/>
            <a:r>
              <a:rPr lang="en-US">
                <a:solidFill>
                  <a:schemeClr val="tx1"/>
                </a:solidFill>
                <a:effectLst>
                  <a:outerShdw blurRad="38100" dist="25400" dir="5400000" algn="ctr" rotWithShape="0">
                    <a:srgbClr val="6E747A">
                      <a:alpha val="43000"/>
                      <a:alpha val="43000"/>
                    </a:srgbClr>
                  </a:outerShdw>
                </a:effectLst>
                <a:highlight>
                  <a:srgbClr val="FFFF00"/>
                </a:highlight>
              </a:rPr>
              <a:t>A viewpoint on blockchain</a:t>
            </a:r>
            <a:endParaRPr lang="en-US">
              <a:solidFill>
                <a:schemeClr val="tx1"/>
              </a:solidFill>
              <a:effectLst>
                <a:outerShdw blurRad="38100" dist="25400" dir="5400000" algn="ctr" rotWithShape="0">
                  <a:srgbClr val="6E747A">
                    <a:alpha val="43000"/>
                    <a:alpha val="43000"/>
                  </a:srgbClr>
                </a:outerShdw>
              </a:effectLst>
              <a:highlight>
                <a:srgbClr val="FFFF00"/>
              </a:highlight>
            </a:endParaRPr>
          </a:p>
        </p:txBody>
      </p:sp>
      <p:graphicFrame>
        <p:nvGraphicFramePr>
          <p:cNvPr id="13" name="Content Placeholder 2"/>
          <p:cNvGraphicFramePr>
            <a:graphicFrameLocks noGrp="1"/>
          </p:cNvGraphicFramePr>
          <p:nvPr/>
        </p:nvGraphicFramePr>
        <p:xfrm>
          <a:off x="4911090" y="845185"/>
          <a:ext cx="6588760" cy="54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3" descr="blockchain"/>
          <p:cNvPicPr>
            <a:picLocks noChangeAspect="1"/>
          </p:cNvPicPr>
          <p:nvPr/>
        </p:nvPicPr>
        <p:blipFill>
          <a:blip r:embed="rId1"/>
          <a:stretch>
            <a:fillRect/>
          </a:stretch>
        </p:blipFill>
        <p:spPr>
          <a:xfrm>
            <a:off x="0" y="0"/>
            <a:ext cx="6269990" cy="6858000"/>
          </a:xfrm>
          <a:prstGeom prst="rect">
            <a:avLst/>
          </a:prstGeom>
          <a:noFill/>
          <a:ln w="9525">
            <a:noFill/>
          </a:ln>
        </p:spPr>
      </p:pic>
      <p:sp>
        <p:nvSpPr>
          <p:cNvPr id="2" name="Title 1"/>
          <p:cNvSpPr>
            <a:spLocks noGrp="1"/>
          </p:cNvSpPr>
          <p:nvPr>
            <p:ph type="title"/>
          </p:nvPr>
        </p:nvSpPr>
        <p:spPr>
          <a:xfrm>
            <a:off x="0" y="902335"/>
            <a:ext cx="6172200" cy="1586865"/>
          </a:xfrm>
        </p:spPr>
        <p:txBody>
          <a:bodyPr/>
          <a:lstStyle/>
          <a:p>
            <a:pPr algn="ctr"/>
            <a:r>
              <a:rPr lang="en-US" sz="3200">
                <a:solidFill>
                  <a:schemeClr val="bg1"/>
                </a:solidFill>
                <a:highlight>
                  <a:srgbClr val="FFFF00"/>
                </a:highlight>
                <a:ea typeface="Calibri" panose="020F0502020204030204" pitchFamily="34" charset="0"/>
                <a:cs typeface="Vrinda" panose="020B0502040204020203" pitchFamily="34" charset="0"/>
              </a:rPr>
              <a:t>Important information before investing in cryptocurrencies</a:t>
            </a:r>
            <a:endParaRPr lang="en-US" sz="3200">
              <a:solidFill>
                <a:schemeClr val="bg1"/>
              </a:solidFill>
              <a:highlight>
                <a:srgbClr val="FFFF00"/>
              </a:highlight>
              <a:ea typeface="Calibri" panose="020F0502020204030204" pitchFamily="34" charset="0"/>
              <a:cs typeface="Vrinda" panose="020B0502040204020203" pitchFamily="34" charset="0"/>
            </a:endParaRPr>
          </a:p>
        </p:txBody>
      </p:sp>
      <p:graphicFrame>
        <p:nvGraphicFramePr>
          <p:cNvPr id="7" name="Content Placeholder 2"/>
          <p:cNvGraphicFramePr>
            <a:graphicFrameLocks noGrp="1"/>
          </p:cNvGraphicFramePr>
          <p:nvPr/>
        </p:nvGraphicFramePr>
        <p:xfrm>
          <a:off x="97890" y="2321941"/>
          <a:ext cx="6172200" cy="3858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p:nvPr>
            <p:ph idx="1"/>
          </p:nvPr>
        </p:nvSpPr>
        <p:spPr>
          <a:xfrm>
            <a:off x="6611620" y="1332865"/>
            <a:ext cx="5059045" cy="2630170"/>
          </a:xfrm>
        </p:spPr>
        <p:txBody>
          <a:bodyPr/>
          <a:p>
            <a:pPr marL="0" indent="0" algn="just">
              <a:buNone/>
            </a:pPr>
            <a:r>
              <a:rPr lang="en-US" sz="2000">
                <a:solidFill>
                  <a:schemeClr val="bg1"/>
                </a:solidFill>
                <a:latin typeface="Times New Roman Regular" panose="02020603050405020304" charset="0"/>
                <a:cs typeface="Times New Roman Regular" panose="02020603050405020304" charset="0"/>
                <a:sym typeface="+mn-ea"/>
              </a:rPr>
              <a:t>Recently, blockchain technology's corporate transformation potential has garnered attention. Blockchain technology may create a decentralized ledger that records and validates transactions, impacting digital currency. Digital currencies are dangerous due to volatility, cyberattacks, and fraud. Blockchain technology may alter enterprises, despite these risks.</a:t>
            </a:r>
            <a:endParaRPr lang="en-US" sz="2000">
              <a:solidFill>
                <a:schemeClr val="bg1"/>
              </a:solidFill>
              <a:latin typeface="Times New Roman Regular" panose="02020603050405020304" charset="0"/>
              <a:cs typeface="Times New Roman Regular" panose="02020603050405020304" charset="0"/>
              <a:sym typeface="+mn-ea"/>
            </a:endParaRPr>
          </a:p>
        </p:txBody>
      </p:sp>
      <p:sp>
        <p:nvSpPr>
          <p:cNvPr id="4" name="Text Box 3"/>
          <p:cNvSpPr txBox="1"/>
          <p:nvPr/>
        </p:nvSpPr>
        <p:spPr>
          <a:xfrm>
            <a:off x="6611620" y="5299710"/>
            <a:ext cx="5392420" cy="1476375"/>
          </a:xfrm>
          <a:prstGeom prst="rect">
            <a:avLst/>
          </a:prstGeom>
          <a:noFill/>
        </p:spPr>
        <p:txBody>
          <a:bodyPr wrap="square" rtlCol="0">
            <a:spAutoFit/>
          </a:bodyPr>
          <a:p>
            <a:r>
              <a:rPr lang="en-US" sz="1200" b="1">
                <a:solidFill>
                  <a:schemeClr val="bg1"/>
                </a:solidFill>
                <a:latin typeface="Arial Bold" panose="020B0604020202020204" charset="0"/>
                <a:cs typeface="Arial Bold" panose="020B0604020202020204" charset="0"/>
              </a:rPr>
              <a:t>Reference:</a:t>
            </a:r>
            <a:endParaRPr lang="en-US" sz="1200" b="1">
              <a:solidFill>
                <a:schemeClr val="bg1"/>
              </a:solidFill>
              <a:latin typeface="Arial Bold" panose="020B0604020202020204" charset="0"/>
              <a:cs typeface="Arial Bold" panose="020B0604020202020204" charset="0"/>
            </a:endParaRPr>
          </a:p>
          <a:p>
            <a:r>
              <a:rPr lang="en-US" sz="1200">
                <a:solidFill>
                  <a:schemeClr val="bg1"/>
                </a:solidFill>
              </a:rPr>
              <a:t>My own project report (Attached)</a:t>
            </a:r>
            <a:endParaRPr lang="en-US" sz="1200">
              <a:solidFill>
                <a:schemeClr val="bg1"/>
              </a:solidFill>
            </a:endParaRPr>
          </a:p>
          <a:p>
            <a:endParaRPr lang="en-US">
              <a:solidFill>
                <a:schemeClr val="bg1"/>
              </a:solidFill>
            </a:endParaRPr>
          </a:p>
          <a:p>
            <a:pPr algn="r"/>
            <a:r>
              <a:rPr lang="en-US" sz="1200" b="1">
                <a:solidFill>
                  <a:schemeClr val="bg1"/>
                </a:solidFill>
                <a:latin typeface="Arial Bold" panose="020B0604020202020204" charset="0"/>
                <a:cs typeface="Arial Bold" panose="020B0604020202020204" charset="0"/>
              </a:rPr>
              <a:t>Prepared By:</a:t>
            </a:r>
            <a:endParaRPr lang="en-US" sz="1200" b="1">
              <a:solidFill>
                <a:schemeClr val="bg1"/>
              </a:solidFill>
              <a:latin typeface="Arial Bold" panose="020B0604020202020204" charset="0"/>
              <a:cs typeface="Arial Bold" panose="020B0604020202020204" charset="0"/>
            </a:endParaRPr>
          </a:p>
          <a:p>
            <a:pPr algn="r"/>
            <a:r>
              <a:rPr lang="en-US" sz="1200" b="1">
                <a:solidFill>
                  <a:schemeClr val="bg1"/>
                </a:solidFill>
                <a:latin typeface="Arial Bold" panose="020B0604020202020204" charset="0"/>
                <a:cs typeface="Arial Bold" panose="020B0604020202020204" charset="0"/>
              </a:rPr>
              <a:t>Abdullah Hill Hussain</a:t>
            </a:r>
            <a:endParaRPr lang="en-US" sz="1200" b="1">
              <a:solidFill>
                <a:schemeClr val="bg1"/>
              </a:solidFill>
              <a:latin typeface="Arial Bold" panose="020B0604020202020204" charset="0"/>
              <a:cs typeface="Arial Bold" panose="020B0604020202020204" charset="0"/>
            </a:endParaRPr>
          </a:p>
          <a:p>
            <a:pPr algn="r"/>
            <a:r>
              <a:rPr lang="en-US" sz="1200">
                <a:solidFill>
                  <a:schemeClr val="bg1"/>
                </a:solidFill>
              </a:rPr>
              <a:t>MSIT</a:t>
            </a:r>
            <a:endParaRPr lang="en-US" sz="1200">
              <a:solidFill>
                <a:schemeClr val="bg1"/>
              </a:solidFill>
            </a:endParaRPr>
          </a:p>
          <a:p>
            <a:pPr algn="r"/>
            <a:r>
              <a:rPr lang="en-US" sz="1200">
                <a:solidFill>
                  <a:schemeClr val="bg1"/>
                </a:solidFill>
              </a:rPr>
              <a:t>Washington University of Science &amp; Technology </a:t>
            </a:r>
            <a:endParaRPr lang="en-US" sz="1200">
              <a:solidFill>
                <a:schemeClr val="bg1"/>
              </a:solidFill>
            </a:endParaRP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1628</Words>
  <Application>WPS Writer</Application>
  <PresentationFormat>Widescreen</PresentationFormat>
  <Paragraphs>32</Paragraphs>
  <Slides>4</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vt:i4>
      </vt:variant>
    </vt:vector>
  </HeadingPairs>
  <TitlesOfParts>
    <vt:vector size="23" baseType="lpstr">
      <vt:lpstr>Arial</vt:lpstr>
      <vt:lpstr>SimSun</vt:lpstr>
      <vt:lpstr>Wingdings</vt:lpstr>
      <vt:lpstr>宋体-简</vt:lpstr>
      <vt:lpstr>Arial Italic</vt:lpstr>
      <vt:lpstr>Calibri</vt:lpstr>
      <vt:lpstr>Times New Roman</vt:lpstr>
      <vt:lpstr>Calibri</vt:lpstr>
      <vt:lpstr>Helvetica Neue</vt:lpstr>
      <vt:lpstr>Vrinda</vt:lpstr>
      <vt:lpstr>Times New Roman Bold</vt:lpstr>
      <vt:lpstr>Times New Roman Regular</vt:lpstr>
      <vt:lpstr>Arial Bold</vt:lpstr>
      <vt:lpstr>Microsoft YaHei</vt:lpstr>
      <vt:lpstr>汉仪旗黑</vt:lpstr>
      <vt:lpstr>Arial Unicode MS</vt:lpstr>
      <vt:lpstr>苹方-简</vt:lpstr>
      <vt:lpstr>Wingdings</vt:lpstr>
      <vt:lpstr>Communications and Dialogues</vt:lpstr>
      <vt:lpstr>           Blockchain technology has gained a lot of interest due to its potential to change businesses, including digital currencies. However, investing in digital currencies is risky due to their volatility, which can lead to price swings that cause significant losses. Digital currencies are also vulnerable to cybercrime, which can result in the theft of assets. Despite these risks, many still believe in the potential of blockchain technology to transform various industries.</vt:lpstr>
      <vt:lpstr>Cryptocurrency investment can be  risky? </vt:lpstr>
      <vt:lpstr>A viewpoint on blockchain</vt:lpstr>
      <vt:lpstr>Important information before investing in cryptocurrencies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dc:title>
  <dc:creator>Md Nayeem Hasan</dc:creator>
  <cp:lastModifiedBy>Nirzhor Shovon</cp:lastModifiedBy>
  <cp:revision>6</cp:revision>
  <dcterms:created xsi:type="dcterms:W3CDTF">2023-03-19T04:18:38Z</dcterms:created>
  <dcterms:modified xsi:type="dcterms:W3CDTF">2023-03-19T04:18:38Z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