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FFF"/>
    <a:srgbClr val="B4FFFF"/>
    <a:srgbClr val="FFD700"/>
    <a:srgbClr val="FFD7FC"/>
    <a:srgbClr val="FFF8FC"/>
    <a:srgbClr val="FFB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638BE-D01E-4343-89F1-4D44926D2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2295D7-A7AC-4EFA-B202-AFD64C990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DE8D4-40D5-45D0-BC31-D6B7A20C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B3B-9709-4F06-B85C-133221B7031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93A70-3CC7-472C-8C0E-F42BC265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015B7A-8490-41BF-AB02-317CCBF2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105C-E2D5-40F3-A80A-F632838BD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9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D2BE9-B430-46E6-9A6A-058F1E40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F28736-A4CD-4BF7-AAB5-CFF9ED5AC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6D92C1-09F1-413E-AC06-2A103132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B3B-9709-4F06-B85C-133221B7031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AC029-2CBB-4530-881B-C4DF0CBC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5974F5-6496-4624-82D1-1EC687DD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105C-E2D5-40F3-A80A-F632838BD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333462-E218-4997-A25A-5AA294B2C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67223F-64AE-434B-8A5C-72AE6660E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A02335-D490-49EA-8F66-37FA0C53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B3B-9709-4F06-B85C-133221B7031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34E7D-C8B6-46BF-BFFA-8145159E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4CEB56-D1BC-4B54-A4EC-C3B7E475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105C-E2D5-40F3-A80A-F632838BD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25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90037-9ABF-4173-B962-AD145439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70024-C371-4349-915E-8AA0ACAA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D3E8ED-7639-4968-932E-FFFC4D7F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B3B-9709-4F06-B85C-133221B7031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383A4-BA9A-4D7D-97D2-99F60CCB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20DF7C-B997-4977-BE17-EC46D674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105C-E2D5-40F3-A80A-F632838BD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98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2F45F-3C4C-4395-B7F7-24C9096E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A42AB1-FFEA-4A86-9272-7D5D28711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6AB455-2272-4B93-84A4-ECEE0DAB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B3B-9709-4F06-B85C-133221B7031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C1D12A-0F88-4905-83FE-591DC44B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D82D17-94F4-4442-96D1-70E4BE5A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105C-E2D5-40F3-A80A-F632838BD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1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132AF-E8F3-4B88-8548-0E39481C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D2A6-CDEB-47DC-8650-BDC147E7D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201A7C-BDEE-4D41-ADA7-62292EE9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7AF07C-306A-4C45-8234-6526C9EE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B3B-9709-4F06-B85C-133221B7031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E9CDF2-808F-4146-9BD1-F5B28883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56F48F-ED42-4A99-A0D4-1CAF5134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105C-E2D5-40F3-A80A-F632838BD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A4FC5-0C29-4AE2-8F47-5AA28EBF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DFCE2-B53D-4E65-96C4-9C2E0A963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FB3AA4-1880-45A4-A264-CF49D7D3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A4BDED-E1DB-45D8-B1D8-9B37AE0A1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769311-B5B7-4AE3-B5EA-2F2EA05B0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D64E12-4019-44F1-9F92-4FDCD640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B3B-9709-4F06-B85C-133221B7031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B86BEE-3722-427C-9AF3-7178DAC5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838717-D5AD-4D19-B9E0-2D1B275A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105C-E2D5-40F3-A80A-F632838BD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FD3AD-0128-4562-8C8C-7CBE226C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1FFA5E-5FED-4077-8250-5C00BF27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B3B-9709-4F06-B85C-133221B7031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3A382D-4B7F-4130-A349-239669BA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163C36-ACC2-496B-94A4-3EE5DF72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105C-E2D5-40F3-A80A-F632838BD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8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EE3EDC-D44D-4EC1-ACB6-E48CEA9C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B3B-9709-4F06-B85C-133221B7031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ED20EC-BC7C-4EA0-AE04-6A3C169F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A61C2E-52FF-449E-83AE-093EF875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105C-E2D5-40F3-A80A-F632838BD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4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A9FF3-07E0-4880-94E0-8D61B383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E01738-E5AB-40AE-999E-358D9E36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3E33BA-B826-4284-8A2C-A0DD53A30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845711-0336-44EC-967D-6DE5780D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B3B-9709-4F06-B85C-133221B7031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F315C9-8B56-492B-94DB-8C93E401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672006-F656-43C2-9548-2EFFB7CB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105C-E2D5-40F3-A80A-F632838BD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3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CF6DC-54D2-4750-9258-64645491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1B7D4A-5C67-4B72-8D26-5DF7294C9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69C4C3-19FF-4A53-9C29-B5372CF18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883A15-0151-4197-A97C-8B077749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B3B-9709-4F06-B85C-133221B7031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E260C0-6EB8-4BEB-B426-26AF3AC6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562A84-9DB2-4539-B0AA-63FA0042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105C-E2D5-40F3-A80A-F632838BD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93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1A33EA-EC1A-4BE5-A985-3C216A7E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FEA625-A8A3-4E47-997C-D8D3B07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C028B3-5314-4A66-9018-4B0F533CE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1EB3B-9709-4F06-B85C-133221B7031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A85618-EF01-4E1D-BAAC-698B822E6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DF7441-859A-409D-B90A-824FAC81D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105C-E2D5-40F3-A80A-F632838BD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5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97FC6-7558-4CFA-8A00-9ABB23853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6600" b="1" dirty="0" err="1"/>
              <a:t>Codepedia</a:t>
            </a:r>
            <a:endParaRPr kumimoji="1" lang="ja-JP" altLang="en-US" sz="66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FB8C02-EF0E-4DFA-9874-CA889929F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金丸 知代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965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D951E51-B491-4BD2-A386-6DBD79C211B9}"/>
              </a:ext>
            </a:extLst>
          </p:cNvPr>
          <p:cNvSpPr/>
          <p:nvPr/>
        </p:nvSpPr>
        <p:spPr>
          <a:xfrm>
            <a:off x="839788" y="2578443"/>
            <a:ext cx="3932237" cy="1927654"/>
          </a:xfrm>
          <a:prstGeom prst="rect">
            <a:avLst/>
          </a:prstGeom>
          <a:solidFill>
            <a:srgbClr val="F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EE636F-3120-4378-B2F3-0EC73918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過去作</a:t>
            </a:r>
            <a:br>
              <a:rPr kumimoji="1" lang="en-US" altLang="ja-JP" dirty="0"/>
            </a:br>
            <a:r>
              <a:rPr kumimoji="1" lang="en-US" altLang="ja-JP" dirty="0"/>
              <a:t>(HTML,CSS</a:t>
            </a:r>
            <a:r>
              <a:rPr kumimoji="1" lang="ja-JP" altLang="en-US" dirty="0"/>
              <a:t>の辞書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B52B4F-B05E-465D-B0E1-03322351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4260"/>
            <a:ext cx="3932237" cy="3504728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highlight>
                  <a:srgbClr val="F0FFFF"/>
                </a:highlight>
                <a:latin typeface="+mj-lt"/>
              </a:rPr>
              <a:t>内容</a:t>
            </a:r>
            <a:endParaRPr lang="en-US" altLang="ja-JP" sz="2400" dirty="0">
              <a:highlight>
                <a:srgbClr val="F0FFFF"/>
              </a:highlight>
              <a:latin typeface="+mj-lt"/>
            </a:endParaRPr>
          </a:p>
          <a:p>
            <a:r>
              <a:rPr lang="ja-JP" altLang="en-US" sz="1200" dirty="0">
                <a:latin typeface="+mj-lt"/>
              </a:rPr>
              <a:t>　</a:t>
            </a:r>
            <a:br>
              <a:rPr lang="en-US" altLang="ja-JP" sz="2400" dirty="0">
                <a:latin typeface="+mj-lt"/>
              </a:rPr>
            </a:br>
            <a:r>
              <a:rPr lang="ja-JP" altLang="en-US" sz="2400" dirty="0">
                <a:latin typeface="+mj-lt"/>
              </a:rPr>
              <a:t>・目次</a:t>
            </a:r>
            <a:endParaRPr lang="en-US" altLang="ja-JP" sz="2400" dirty="0">
              <a:latin typeface="+mj-lt"/>
            </a:endParaRPr>
          </a:p>
          <a:p>
            <a:r>
              <a:rPr kumimoji="1" lang="ja-JP" altLang="en-US" sz="2400" dirty="0">
                <a:latin typeface="+mj-lt"/>
              </a:rPr>
              <a:t>・メインコンテンツ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6F83013B-296A-4FB7-AD7F-04D46156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70" y="457200"/>
            <a:ext cx="5990442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8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ABAB4E3A-4F05-4549-B0C2-1DB9B1514D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87" y="228916"/>
            <a:ext cx="9510426" cy="6400168"/>
          </a:xfrm>
        </p:spPr>
      </p:pic>
    </p:spTree>
    <p:extLst>
      <p:ext uri="{BB962C8B-B14F-4D97-AF65-F5344CB8AC3E}">
        <p14:creationId xmlns:p14="http://schemas.microsoft.com/office/powerpoint/2010/main" val="222499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コンテンツ プレースホルダー 7">
            <a:extLst>
              <a:ext uri="{FF2B5EF4-FFF2-40B4-BE49-F238E27FC236}">
                <a16:creationId xmlns:a16="http://schemas.microsoft.com/office/drawing/2014/main" id="{0CA2AEAC-16B0-404A-BCF2-676858641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5" y="197826"/>
            <a:ext cx="10783329" cy="64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9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B1588A-B0B3-4508-AA9F-035D57DB4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088"/>
            <a:ext cx="12192000" cy="62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2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01C6EC-4F85-4E71-A763-1E26210EA2BA}"/>
              </a:ext>
            </a:extLst>
          </p:cNvPr>
          <p:cNvSpPr/>
          <p:nvPr/>
        </p:nvSpPr>
        <p:spPr>
          <a:xfrm>
            <a:off x="6095999" y="2998733"/>
            <a:ext cx="3932237" cy="1928921"/>
          </a:xfrm>
          <a:prstGeom prst="rect">
            <a:avLst/>
          </a:prstGeom>
          <a:solidFill>
            <a:srgbClr val="F0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3F47B09-1F3A-417C-8000-8C4D7FA82BE7}"/>
              </a:ext>
            </a:extLst>
          </p:cNvPr>
          <p:cNvSpPr/>
          <p:nvPr/>
        </p:nvSpPr>
        <p:spPr>
          <a:xfrm>
            <a:off x="839787" y="2998733"/>
            <a:ext cx="3932237" cy="1928921"/>
          </a:xfrm>
          <a:prstGeom prst="rect">
            <a:avLst/>
          </a:prstGeom>
          <a:solidFill>
            <a:srgbClr val="F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528454-B2B4-44F4-93AC-D156BF76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kumimoji="1" lang="ja-JP" altLang="en-US" dirty="0"/>
              <a:t>リメイク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lang="en-US" altLang="ja-JP" dirty="0"/>
              <a:t>PHP</a:t>
            </a:r>
            <a:r>
              <a:rPr lang="ja-JP" altLang="en-US" dirty="0"/>
              <a:t>とかの辞書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90B7CB-0385-40E8-8A4E-437EBCB8B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highlight>
                  <a:srgbClr val="F0FFFF"/>
                </a:highlight>
              </a:rPr>
              <a:t>　</a:t>
            </a:r>
            <a:br>
              <a:rPr kumimoji="1" lang="en-US" altLang="ja-JP" sz="2400" dirty="0">
                <a:highlight>
                  <a:srgbClr val="F0FFFF"/>
                </a:highlight>
              </a:rPr>
            </a:br>
            <a:r>
              <a:rPr kumimoji="1" lang="ja-JP" altLang="en-US" sz="2400" dirty="0">
                <a:highlight>
                  <a:srgbClr val="F0FFFF"/>
                </a:highlight>
              </a:rPr>
              <a:t>メインページ</a:t>
            </a:r>
            <a:br>
              <a:rPr kumimoji="1" lang="en-US" altLang="ja-JP" sz="2400" dirty="0">
                <a:highlight>
                  <a:srgbClr val="F0FFFF"/>
                </a:highlight>
              </a:rPr>
            </a:br>
            <a:r>
              <a:rPr kumimoji="1" lang="ja-JP" altLang="en-US" dirty="0">
                <a:highlight>
                  <a:srgbClr val="F0FFFF"/>
                </a:highlight>
              </a:rPr>
              <a:t>　</a:t>
            </a:r>
            <a:br>
              <a:rPr kumimoji="1" lang="en-US" altLang="ja-JP" sz="2400" dirty="0">
                <a:highlight>
                  <a:srgbClr val="F0FFFF"/>
                </a:highlight>
              </a:rPr>
            </a:br>
            <a:r>
              <a:rPr kumimoji="1" lang="ja-JP" altLang="en-US" sz="2400" dirty="0">
                <a:highlight>
                  <a:srgbClr val="F0FFFF"/>
                </a:highlight>
              </a:rPr>
              <a:t>内容</a:t>
            </a:r>
            <a:br>
              <a:rPr kumimoji="1" lang="en-US" altLang="ja-JP" sz="2400" dirty="0"/>
            </a:br>
            <a:r>
              <a:rPr kumimoji="1" lang="en-US" altLang="ja-JP" dirty="0"/>
              <a:t> </a:t>
            </a:r>
            <a:br>
              <a:rPr kumimoji="1" lang="en-US" altLang="ja-JP" sz="2400" dirty="0"/>
            </a:br>
            <a:r>
              <a:rPr kumimoji="1" lang="ja-JP" altLang="en-US" sz="2400" dirty="0"/>
              <a:t>・目次</a:t>
            </a:r>
            <a:endParaRPr kumimoji="1" lang="en-US" altLang="ja-JP" sz="2400" dirty="0"/>
          </a:p>
          <a:p>
            <a:r>
              <a:rPr lang="ja-JP" altLang="en-US" sz="2400" dirty="0"/>
              <a:t>・更新履歴</a:t>
            </a:r>
            <a:r>
              <a:rPr lang="en-US" altLang="ja-JP" sz="2400" dirty="0"/>
              <a:t>(</a:t>
            </a:r>
            <a:r>
              <a:rPr lang="en-US" altLang="ja-JP" sz="2400" dirty="0">
                <a:solidFill>
                  <a:srgbClr val="FF0000"/>
                </a:solidFill>
              </a:rPr>
              <a:t>NEW!!</a:t>
            </a:r>
            <a:r>
              <a:rPr lang="en-US" altLang="ja-JP" sz="2400" dirty="0"/>
              <a:t>)</a:t>
            </a:r>
            <a:endParaRPr kumimoji="1" lang="en-US" altLang="ja-JP" sz="2400" dirty="0"/>
          </a:p>
          <a:p>
            <a:r>
              <a:rPr lang="ja-JP" altLang="en-US" sz="2400" dirty="0"/>
              <a:t>・メインコンテンツ</a:t>
            </a:r>
            <a:endParaRPr kumimoji="1" lang="ja-JP" altLang="en-US" sz="2400" dirty="0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A52C0729-0485-4BF5-A5BA-EE8CAC34B685}"/>
              </a:ext>
            </a:extLst>
          </p:cNvPr>
          <p:cNvSpPr txBox="1">
            <a:spLocks/>
          </p:cNvSpPr>
          <p:nvPr/>
        </p:nvSpPr>
        <p:spPr>
          <a:xfrm>
            <a:off x="6096000" y="2057399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highlight>
                  <a:srgbClr val="F0FFFF"/>
                </a:highlight>
              </a:rPr>
              <a:t>　</a:t>
            </a:r>
            <a:br>
              <a:rPr lang="en-US" altLang="ja-JP" sz="2400" dirty="0">
                <a:highlight>
                  <a:srgbClr val="F0FFFF"/>
                </a:highlight>
              </a:rPr>
            </a:br>
            <a:r>
              <a:rPr lang="ja-JP" altLang="en-US" sz="2400" dirty="0">
                <a:highlight>
                  <a:srgbClr val="F0FFFF"/>
                </a:highlight>
              </a:rPr>
              <a:t>編集ページ</a:t>
            </a:r>
            <a:r>
              <a:rPr lang="en-US" altLang="ja-JP" sz="2400" dirty="0">
                <a:highlight>
                  <a:srgbClr val="F0FFFF"/>
                </a:highlight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highlight>
                  <a:srgbClr val="F0FFFF"/>
                </a:highlight>
              </a:rPr>
              <a:t>NEW!!</a:t>
            </a:r>
            <a:r>
              <a:rPr lang="en-US" altLang="ja-JP" sz="2400" dirty="0">
                <a:highlight>
                  <a:srgbClr val="F0FFFF"/>
                </a:highlight>
              </a:rPr>
              <a:t>)</a:t>
            </a:r>
            <a:br>
              <a:rPr lang="en-US" altLang="ja-JP" sz="2400" dirty="0">
                <a:highlight>
                  <a:srgbClr val="F0FFFF"/>
                </a:highlight>
              </a:rPr>
            </a:br>
            <a:r>
              <a:rPr lang="ja-JP" altLang="en-US" dirty="0">
                <a:highlight>
                  <a:srgbClr val="F0FFFF"/>
                </a:highlight>
              </a:rPr>
              <a:t>　</a:t>
            </a:r>
            <a:br>
              <a:rPr lang="en-US" altLang="ja-JP" sz="2400" dirty="0">
                <a:highlight>
                  <a:srgbClr val="F0FFFF"/>
                </a:highlight>
              </a:rPr>
            </a:br>
            <a:r>
              <a:rPr lang="ja-JP" altLang="en-US" sz="2400" dirty="0">
                <a:highlight>
                  <a:srgbClr val="F0FFFF"/>
                </a:highlight>
              </a:rPr>
              <a:t>内容</a:t>
            </a:r>
            <a:br>
              <a:rPr lang="en-US" altLang="ja-JP" sz="2400" dirty="0"/>
            </a:br>
            <a:r>
              <a:rPr lang="en-US" altLang="ja-JP" dirty="0"/>
              <a:t> </a:t>
            </a:r>
            <a:br>
              <a:rPr lang="en-US" altLang="ja-JP" sz="2400" dirty="0"/>
            </a:br>
            <a:r>
              <a:rPr lang="ja-JP" altLang="en-US" sz="2400" dirty="0"/>
              <a:t>・追加</a:t>
            </a:r>
            <a:endParaRPr lang="en-US" altLang="ja-JP" sz="2400" dirty="0"/>
          </a:p>
          <a:p>
            <a:r>
              <a:rPr lang="ja-JP" altLang="en-US" sz="2400" dirty="0"/>
              <a:t>・編集</a:t>
            </a:r>
            <a:endParaRPr lang="en-US" altLang="ja-JP" sz="2400" dirty="0"/>
          </a:p>
          <a:p>
            <a:r>
              <a:rPr lang="ja-JP" altLang="en-US" sz="2400" dirty="0"/>
              <a:t>・削除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3998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68</Words>
  <Application>Microsoft Office PowerPoint</Application>
  <PresentationFormat>ワイド画面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Codepedia</vt:lpstr>
      <vt:lpstr>過去作 (HTML,CSSの辞書)</vt:lpstr>
      <vt:lpstr>PowerPoint プレゼンテーション</vt:lpstr>
      <vt:lpstr>PowerPoint プレゼンテーション</vt:lpstr>
      <vt:lpstr>PowerPoint プレゼンテーション</vt:lpstr>
      <vt:lpstr>リメイク (PHPとかの辞書)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Codepedia</dc:title>
  <dc:creator>cre</dc:creator>
  <cp:lastModifiedBy>cre</cp:lastModifiedBy>
  <cp:revision>6</cp:revision>
  <dcterms:created xsi:type="dcterms:W3CDTF">2024-02-20T00:55:46Z</dcterms:created>
  <dcterms:modified xsi:type="dcterms:W3CDTF">2024-02-20T02:40:14Z</dcterms:modified>
</cp:coreProperties>
</file>