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eague Spartan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Inter"/>
      <p:regular r:id="rId28"/>
      <p:bold r:id="rId29"/>
    </p:embeddedFont>
    <p:embeddedFont>
      <p:font typeface="Lato Light"/>
      <p:regular r:id="rId30"/>
      <p:bold r:id="rId31"/>
      <p:italic r:id="rId32"/>
      <p:boldItalic r:id="rId33"/>
    </p:embeddedFont>
    <p:embeddedFont>
      <p:font typeface="Open Sans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Inter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bold.fntdata"/><Relationship Id="rId30" Type="http://schemas.openxmlformats.org/officeDocument/2006/relationships/font" Target="fonts/LatoLight-regular.fntdata"/><Relationship Id="rId11" Type="http://schemas.openxmlformats.org/officeDocument/2006/relationships/slide" Target="slides/slide6.xml"/><Relationship Id="rId33" Type="http://schemas.openxmlformats.org/officeDocument/2006/relationships/font" Target="fonts/Lato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LatoLight-italic.fntdata"/><Relationship Id="rId13" Type="http://schemas.openxmlformats.org/officeDocument/2006/relationships/slide" Target="slides/slide8.xml"/><Relationship Id="rId35" Type="http://schemas.openxmlformats.org/officeDocument/2006/relationships/font" Target="fonts/OpenSansMedium-bold.fntdata"/><Relationship Id="rId12" Type="http://schemas.openxmlformats.org/officeDocument/2006/relationships/slide" Target="slides/slide7.xml"/><Relationship Id="rId34" Type="http://schemas.openxmlformats.org/officeDocument/2006/relationships/font" Target="fonts/OpenSansMedium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Medium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eagueSpartan-bold.fntdata"/><Relationship Id="rId18" Type="http://schemas.openxmlformats.org/officeDocument/2006/relationships/font" Target="fonts/LeagueSparta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0c6d9caf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0c6d9caf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ed05d13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ed05d13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0c6d9caf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0c6d9caf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0c6d9caf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0c6d9caf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2bd82f5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2bd82f5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2bd82f5f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2bd82f5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2bb8ff0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2bb8ff0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2bb8ff0c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2bb8ff0c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12f8ae4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12f8ae4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12f8ae4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12f8ae4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12f8ae49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12f8ae4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4" name="Google Shape;134;p13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 sz="1300"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ctrTitle"/>
          </p:nvPr>
        </p:nvSpPr>
        <p:spPr>
          <a:xfrm>
            <a:off x="555900" y="1038350"/>
            <a:ext cx="8032200" cy="10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Secure Transportation Management System using Edge Computing for smart city: Challenges and Future Implementations</a:t>
            </a:r>
            <a:endParaRPr sz="2400"/>
          </a:p>
        </p:txBody>
      </p:sp>
      <p:sp>
        <p:nvSpPr>
          <p:cNvPr id="144" name="Google Shape;144;p14"/>
          <p:cNvSpPr txBox="1"/>
          <p:nvPr>
            <p:ph idx="1" type="subTitle"/>
          </p:nvPr>
        </p:nvSpPr>
        <p:spPr>
          <a:xfrm>
            <a:off x="940200" y="2338075"/>
            <a:ext cx="3631800" cy="22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Instructor:</a:t>
            </a: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Annajiat Alim Rasel         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RA: </a:t>
            </a: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Humaion Kabir Mehedi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ST:</a:t>
            </a: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Ehsanur Rahman </a:t>
            </a: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Rhythm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Team No:</a:t>
            </a: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30  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4775000" y="2285850"/>
            <a:ext cx="3631800" cy="2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Group Members:</a:t>
            </a:r>
            <a:endParaRPr b="1"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Shishir Kumar Das - 23366019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Maymuna Rukaiya - 23266019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Khairun Nisa - 23266001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Mahdi Hossain - 20301194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819150" y="1554275"/>
            <a:ext cx="7505700" cy="25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765" rtl="0" algn="just">
              <a:lnSpc>
                <a:spcPct val="91394"/>
              </a:lnSpc>
              <a:spcBef>
                <a:spcPts val="329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802" rtl="0" algn="just">
              <a:lnSpc>
                <a:spcPct val="91354"/>
              </a:lnSpc>
              <a:spcBef>
                <a:spcPts val="3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paper examined some of the primary problems with edge computing caused by design flaws and how these problems may affect end devices.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765" rtl="0" algn="just">
              <a:lnSpc>
                <a:spcPct val="913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Apart from side-channel attacks, protocol or implementation errors are the primary causes of problems in edge systems.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802" rtl="0" algn="just">
              <a:lnSpc>
                <a:spcPct val="913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determined that transportation system security needs to be improved based on the state of the art.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802" rtl="0" algn="just">
              <a:lnSpc>
                <a:spcPct val="913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More investigation is needed into the IoV and edge computing paradigms.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802" rtl="0" algn="just">
              <a:lnSpc>
                <a:spcPct val="913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Putting in place an appropriate framework will help achieve this.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r>
              <a:rPr lang="en"/>
              <a:t>: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 terms of future directions, the proposed system could be enhanced further by taking various features into the version like real-time data to drivers.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Future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research will focus on dynamic traffic signal control functionality and performance in low-light environments or during extreme weather.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system’s real-time implementation, which includes IoT security features in the communication layer, the architecture must be expanded to a whole end-to-end system with central server communication.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3166425" y="2094450"/>
            <a:ext cx="3114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sz="3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819150" y="1573825"/>
            <a:ext cx="4326600" cy="27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increasing levels of urbanisation and population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response, the idea of a "smart city" makes use of technology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essential element of a smart city is a secure transport management system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difficulties and possible uses of edge computing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research has the potential to enhance the standard of life for citizens of modern cities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350" y="1717350"/>
            <a:ext cx="3530925" cy="198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819150" y="1573825"/>
            <a:ext cx="42450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Urbanization and population growth make transport network management challenging.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Smart cities use technology to improve service effectiveness and adapt to resident needs.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secure transport management system is crucial for a smart city.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Edge computing can enhance transportation systems by enabling real-time data processing and decision-making.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Intelligent Transportation Systems (ITS) manage traffic flow, reduce congestion, and enhance safety.</a:t>
            </a:r>
            <a:endParaRPr/>
          </a:p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5334450" y="1703625"/>
            <a:ext cx="3415127" cy="2438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819150" y="786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819150" y="1495200"/>
            <a:ext cx="4326600" cy="27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Deep learning techniques are being used to predict autonomous vehicle behavior.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Edge computing can assist autonomous driving and provide real-time traffic information.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Challenges to incorporating edge computing into transport systems include resource management, interoperability, and data security.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Smart Transport Management Systems (STMS) are crucial for effective and secure commuting in smart cities.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STMS utilize technologies such as edge computing, IoT, and blockchain to manage traffic flow, reduce congestion, and enhance safety.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50"/>
          </a:p>
        </p:txBody>
      </p:sp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875" y="1756150"/>
            <a:ext cx="3718850" cy="22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819150" y="657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1018513" y="1458975"/>
            <a:ext cx="36861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46">
                <a:latin typeface="Arial"/>
                <a:ea typeface="Arial"/>
                <a:cs typeface="Arial"/>
                <a:sym typeface="Arial"/>
              </a:rPr>
              <a:t>Security Trends in the Transportation Industry by IBM X-Force Research report</a:t>
            </a:r>
            <a:endParaRPr b="1" sz="1546">
              <a:latin typeface="Arial"/>
              <a:ea typeface="Arial"/>
              <a:cs typeface="Arial"/>
              <a:sym typeface="Arial"/>
            </a:endParaRPr>
          </a:p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Between March 1, 2015 and May 15, 2016, over 44 percent of attacks successful</a:t>
            </a:r>
            <a:endParaRPr sz="1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18"/>
          <p:cNvSpPr txBox="1"/>
          <p:nvPr>
            <p:ph idx="2" type="body"/>
          </p:nvPr>
        </p:nvSpPr>
        <p:spPr>
          <a:xfrm>
            <a:off x="4704625" y="2430675"/>
            <a:ext cx="36861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Cyberattack on automobile equipped with a ”U-connect” in-vehicle networking device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Got the a</a:t>
            </a:r>
            <a:r>
              <a:rPr lang="en" sz="1050">
                <a:latin typeface="Arial"/>
                <a:ea typeface="Arial"/>
                <a:cs typeface="Arial"/>
                <a:sym typeface="Arial"/>
              </a:rPr>
              <a:t>bility to remotely control a Jeep and drive it off the road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1018513" y="2997675"/>
            <a:ext cx="36861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Faulty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Mobileye EyeQ 3 device in Tesla vehicles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Turning 35 mile per hour road sign to an 85 mile per hour sign 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691525" y="1533825"/>
            <a:ext cx="327000" cy="287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B59453"/>
          </a:solidFill>
          <a:ln cap="flat" cmpd="sng" w="9525">
            <a:solidFill>
              <a:srgbClr val="213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691525" y="3076000"/>
            <a:ext cx="327000" cy="287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B59453"/>
          </a:solidFill>
          <a:ln cap="flat" cmpd="sng" w="9525">
            <a:solidFill>
              <a:srgbClr val="213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4408500" y="2506475"/>
            <a:ext cx="327000" cy="287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B59453"/>
          </a:solidFill>
          <a:ln cap="flat" cmpd="sng" w="9525">
            <a:solidFill>
              <a:srgbClr val="213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 rotWithShape="1">
          <a:blip r:embed="rId3">
            <a:alphaModFix/>
          </a:blip>
          <a:srcRect b="4944" l="2858" r="1867" t="3655"/>
          <a:stretch/>
        </p:blipFill>
        <p:spPr>
          <a:xfrm>
            <a:off x="5203850" y="576900"/>
            <a:ext cx="2458175" cy="15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819150" y="657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1018513" y="1421338"/>
            <a:ext cx="36861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46">
                <a:latin typeface="Arial"/>
                <a:ea typeface="Arial"/>
                <a:cs typeface="Arial"/>
                <a:sym typeface="Arial"/>
              </a:rPr>
              <a:t>Hackers target Jeep Cherokee in 2018</a:t>
            </a:r>
            <a:endParaRPr b="1" sz="1346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Take control of the car’s steering, brakes, and engine gearbox using a Wi-Fi or cellular connection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19"/>
          <p:cNvSpPr txBox="1"/>
          <p:nvPr>
            <p:ph idx="2" type="body"/>
          </p:nvPr>
        </p:nvSpPr>
        <p:spPr>
          <a:xfrm>
            <a:off x="4704625" y="2448513"/>
            <a:ext cx="36861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Gigabit-speed networking to smart vehicle by Cisco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Broaden the scope of an assault on a smart vehicle due to higher bandwidth capabilities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1018525" y="2984625"/>
            <a:ext cx="35445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14 security flaws in many BMW cars by Researchers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physical access to the car and remote vehicle hacking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691525" y="1486625"/>
            <a:ext cx="327000" cy="287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B59453"/>
          </a:solidFill>
          <a:ln cap="flat" cmpd="sng" w="9525">
            <a:solidFill>
              <a:srgbClr val="213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4317125" y="2484450"/>
            <a:ext cx="327000" cy="287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B59453"/>
          </a:solidFill>
          <a:ln cap="flat" cmpd="sng" w="9525">
            <a:solidFill>
              <a:srgbClr val="213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691525" y="3036850"/>
            <a:ext cx="327000" cy="287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B59453"/>
          </a:solidFill>
          <a:ln cap="flat" cmpd="sng" w="9525">
            <a:solidFill>
              <a:srgbClr val="213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313" y="519575"/>
            <a:ext cx="2242725" cy="16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</a:t>
            </a:r>
            <a:endParaRPr/>
          </a:p>
        </p:txBody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 Architecture we will use to model our edge computing system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 Computing Architecture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for Data Integrity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 of Vehicles (IoV) Architecture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Zero Trust Security Model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819150" y="904100"/>
            <a:ext cx="75057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Edge Computing Architecture: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edge computing devices on vehicles and at key roadside infrastructure points.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local processing for real-time data such as traffic flow, vehicle health, and environmental conditions.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 local decision-making to improve system responsiveness.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for Data Integrity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blockchain to create an immutable and tamper-resistant ledger for critical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 data entries on the blockchain to establish a transparent and traceable record of events.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smart contracts for automated and secure execution of predefined actions.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819150" y="805725"/>
            <a:ext cx="7505700" cy="3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 of Vehicles (IoV) Architecture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 a vehicular communication network for seamless communication between vehicles and infrastructure.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Vehicular Cloud Computing (VCC) to offload computational tasks to the cloud and enhance data sharing capabilities.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IoV for collaborative decision-making, such as dynamic route optimization and traffic management.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Zero Trust Security Model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Adopt a Zero Trust approach by verifying the identity of users, devices, and systems before granting access.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strong authentication mechanisms for edge devices, vehicles, and users.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 micro-segmentation to restrict lateral movement within the TMS network.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