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f46a57244e_0_3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f46a57244e_0_3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a74a64619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a74a64619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a68ab61c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a68ab61c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a74a6461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a74a6461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a74a6461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a74a6461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a74a646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a74a646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f46a57244e_0_7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f46a57244e_0_7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a74a64619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a74a6461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a74a6461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a74a6461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a74a6461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a74a6461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hasCustomPrompt="1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hasCustomPrompt="1" idx="2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/>
          <p:nvPr>
            <p:ph idx="3" type="subTitle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hasCustomPrompt="1" idx="4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hasCustomPrompt="1" idx="6" type="title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7" type="subTitle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8" type="title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9" type="subTitle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4" type="subTitle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5" type="title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6" type="subTitle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7" type="subTitle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8" type="subTitle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9" type="subTitle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0" type="subTitle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21" type="subTitle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4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5" type="subTitle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6" type="subTitle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2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4" type="subTitle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5" type="subTitle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6" type="subTitle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7" type="subTitle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8" type="subTitle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2" type="subTitle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3" type="subTitle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4" type="subTitle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5" type="subTitle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6" type="subTitle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7" type="subTitle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8" type="subTitle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9" type="subTitle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3" type="subTitle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4" type="subTitle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5" type="subTitle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hasCustomPrompt="1" type="title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hasCustomPrompt="1" idx="2" type="title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/>
          <p:nvPr>
            <p:ph idx="3" type="subTitle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hasCustomPrompt="1" idx="4" type="title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/>
          <p:nvPr>
            <p:ph idx="5" type="subTitle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36" name="Google Shape;136;p26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31" name="Google Shape;231;p26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34" name="Google Shape;234;p26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39" name="Google Shape;239;p26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" name="Google Shape;260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26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" name="Google Shape;271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73" name="Google Shape;273;p26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6"/>
          <p:cNvSpPr txBox="1"/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idx="1" type="subTitle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92" name="Google Shape;292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93" name="Google Shape;293;p26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9" name="Google Shape;299;p27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02" name="Google Shape;302;p27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21" name="Google Shape;321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" name="Google Shape;348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28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4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54" name="Google Shape;354;p2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49" name="Google Shape;449;p29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29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2" name="Google Shape;472;p29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3" name="Google Shape;473;p29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4" name="Google Shape;474;p29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79" name="Google Shape;479;p31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1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2" name="Google Shape;482;p31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83" name="Google Shape;48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84" name="Google Shape;484;p31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95" name="Google Shape;495;p31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63590" y="764268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0" name="Google Shape;54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41" name="Google Shape;541;p31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3" name="Google Shape;543;p31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44" name="Google Shape;54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6" name="Google Shape;546;p31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48" name="Google Shape;548;p31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2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59" name="Google Shape;559;p3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54" name="Google Shape;654;p33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6" name="Google Shape;676;p33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6" name="Google Shape;686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7" name="Google Shape;687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88" name="Google Shape;688;p33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10" name="Google Shape;710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15" name="Google Shape;715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9" name="Google Shape;719;p33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0" name="Google Shape;720;p33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1" name="Google Shape;721;p33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24" name="Google Shape;724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3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54" name="Google Shape;754;p34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55" name="Google Shape;755;p3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70" name="Google Shape;770;p35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88" name="Google Shape;788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83" name="Google Shape;883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4" name="Google Shape;884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5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 txBox="1"/>
          <p:nvPr>
            <p:ph type="ctrTitle"/>
          </p:nvPr>
        </p:nvSpPr>
        <p:spPr>
          <a:xfrm>
            <a:off x="1150100" y="1608363"/>
            <a:ext cx="6974400" cy="134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Multi-Clustering Access Control Based on Access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Control Lists under Edge Computing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 txBox="1"/>
          <p:nvPr>
            <p:ph idx="1" type="subTitle"/>
          </p:nvPr>
        </p:nvSpPr>
        <p:spPr>
          <a:xfrm>
            <a:off x="1097875" y="2667125"/>
            <a:ext cx="2730600" cy="134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Submission 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CSE707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Name: Khairun Nisa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ID: 23266001</a:t>
            </a:r>
            <a:endParaRPr/>
          </a:p>
        </p:txBody>
      </p:sp>
      <p:grpSp>
        <p:nvGrpSpPr>
          <p:cNvPr id="893" name="Google Shape;893;p3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4" name="Google Shape;894;p3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3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3" name="Google Shape;903;p3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37"/>
          <p:cNvSpPr txBox="1"/>
          <p:nvPr>
            <p:ph idx="1" type="subTitle"/>
          </p:nvPr>
        </p:nvSpPr>
        <p:spPr>
          <a:xfrm>
            <a:off x="5263350" y="2667125"/>
            <a:ext cx="3251700" cy="134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Instructor: Annajiat Alim Rasel    RA: Ehsanur Rahman Rhythm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ST: Farah Binta Haque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6"/>
          <p:cNvSpPr txBox="1"/>
          <p:nvPr>
            <p:ph type="title"/>
          </p:nvPr>
        </p:nvSpPr>
        <p:spPr>
          <a:xfrm>
            <a:off x="720000" y="198812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Summary</a:t>
            </a:r>
            <a:endParaRPr/>
          </a:p>
        </p:txBody>
      </p:sp>
      <p:sp>
        <p:nvSpPr>
          <p:cNvPr id="915" name="Google Shape;915;p38"/>
          <p:cNvSpPr txBox="1"/>
          <p:nvPr>
            <p:ph idx="1" type="body"/>
          </p:nvPr>
        </p:nvSpPr>
        <p:spPr>
          <a:xfrm>
            <a:off x="1065950" y="1242425"/>
            <a:ext cx="7122900" cy="30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Multi-cluster edge computing involves the distribution of computing resources, including processing power, storage, and networking, across multiple edge clusters.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</a:t>
            </a:r>
            <a:r>
              <a:rPr lang="en"/>
              <a:t>Motivation</a:t>
            </a:r>
            <a:endParaRPr/>
          </a:p>
        </p:txBody>
      </p:sp>
      <p:sp>
        <p:nvSpPr>
          <p:cNvPr id="921" name="Google Shape;921;p39"/>
          <p:cNvSpPr txBox="1"/>
          <p:nvPr>
            <p:ph idx="1" type="body"/>
          </p:nvPr>
        </p:nvSpPr>
        <p:spPr>
          <a:xfrm>
            <a:off x="1065950" y="1242425"/>
            <a:ext cx="7122900" cy="30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paper identifies a relevant and pressing issue in edge computing, the need for effective access control in scenarios involving multiple clusters.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paper performs a gap analysis by examining the limitations of current technology in controlling access to small-scale, scattered edge clusters. This sets the stage for proposing a new solution.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paper includes details about the implementation of the proposed system and presents experimental results to verify its functionality. This adds credibility to the proposed solution.</a:t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Methodology</a:t>
            </a:r>
            <a:r>
              <a:rPr lang="en"/>
              <a:t>: </a:t>
            </a:r>
            <a:endParaRPr/>
          </a:p>
        </p:txBody>
      </p:sp>
      <p:sp>
        <p:nvSpPr>
          <p:cNvPr id="927" name="Google Shape;927;p40"/>
          <p:cNvSpPr txBox="1"/>
          <p:nvPr>
            <p:ph idx="1" type="body"/>
          </p:nvPr>
        </p:nvSpPr>
        <p:spPr>
          <a:xfrm>
            <a:off x="1065950" y="1242425"/>
            <a:ext cx="7122900" cy="30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paper introduces a solution based on access control lists (ACLs) for multi-cluster access control. ACLs are commonly used in networking and security to define permissions and restrictions on resources. 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application of ACLs in the context of edge computing aims to provide a scalable and flexible way to control access to resources across multiple edge clusters.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Contribution</a:t>
            </a:r>
            <a:r>
              <a:rPr lang="en"/>
              <a:t>: </a:t>
            </a:r>
            <a:endParaRPr/>
          </a:p>
        </p:txBody>
      </p:sp>
      <p:sp>
        <p:nvSpPr>
          <p:cNvPr id="933" name="Google Shape;933;p41"/>
          <p:cNvSpPr txBox="1"/>
          <p:nvPr>
            <p:ph idx="1" type="body"/>
          </p:nvPr>
        </p:nvSpPr>
        <p:spPr>
          <a:xfrm>
            <a:off x="1065950" y="1242425"/>
            <a:ext cx="7122900" cy="30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proposed system is designed to provide secure and unified access control for edge clusters. 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access control system consists of authoritative and non-authoritative clusters, where the authoritative cluster generates and synchronizes policies to non-authoritative clusters. The access control policies include various scopes such as Namespace, Node, Agent, Operator, Quota, Host_Volume, and Plugin. 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system architecture involves management nodes, working nodes, and gateways, with the goal of controlling access to resources in a distributed edge computing environment.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2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</a:t>
            </a:r>
            <a:r>
              <a:rPr lang="en"/>
              <a:t>CONCLUSION</a:t>
            </a:r>
            <a:endParaRPr/>
          </a:p>
        </p:txBody>
      </p:sp>
      <p:sp>
        <p:nvSpPr>
          <p:cNvPr id="939" name="Google Shape;939;p42"/>
          <p:cNvSpPr txBox="1"/>
          <p:nvPr>
            <p:ph idx="1" type="body"/>
          </p:nvPr>
        </p:nvSpPr>
        <p:spPr>
          <a:xfrm>
            <a:off x="1065950" y="1242425"/>
            <a:ext cx="7122900" cy="30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 conclusion, the proposed edge multi-cluster access control system based on access control lists addresses the challenges posed by the unique characteristics of edge computing environments.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system provides a solution for controlling access to numerous small-scale edge clusters, ensuring security and efficiency in computing-intensive and low-latency business scenarios.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Limitation</a:t>
            </a:r>
            <a:endParaRPr/>
          </a:p>
        </p:txBody>
      </p:sp>
      <p:sp>
        <p:nvSpPr>
          <p:cNvPr id="945" name="Google Shape;945;p43"/>
          <p:cNvSpPr txBox="1"/>
          <p:nvPr>
            <p:ph idx="1" type="body"/>
          </p:nvPr>
        </p:nvSpPr>
        <p:spPr>
          <a:xfrm>
            <a:off x="1065950" y="1242425"/>
            <a:ext cx="7122900" cy="30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2.1 First limitation: 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Specifically focusing on small-scale edge clusters that are scattered and numerous. The existing technology for cloud computing multi-cluster access control is found to be insufficient for effectively managing access to such edge clusters. To address this gap, the paper proposes a "edge multi-cluster access control system based on access control list (ACL)" and provides a detailed description of its design and implementation.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Limitation</a:t>
            </a:r>
            <a:endParaRPr/>
          </a:p>
        </p:txBody>
      </p:sp>
      <p:sp>
        <p:nvSpPr>
          <p:cNvPr id="951" name="Google Shape;951;p44"/>
          <p:cNvSpPr txBox="1"/>
          <p:nvPr>
            <p:ph idx="1" type="body"/>
          </p:nvPr>
        </p:nvSpPr>
        <p:spPr>
          <a:xfrm>
            <a:off x="1065950" y="1242425"/>
            <a:ext cx="7122900" cy="30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2.2 </a:t>
            </a: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Second limitation: 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proposed system aims to enable secure and unified access control for edge clusters, considering the challenges posed by computing-intensive and low-latency business scenarios such as AR/VR, high-definition video, and autonomous driving.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Synthesis</a:t>
            </a:r>
            <a:endParaRPr/>
          </a:p>
        </p:txBody>
      </p:sp>
      <p:sp>
        <p:nvSpPr>
          <p:cNvPr id="957" name="Google Shape;957;p45"/>
          <p:cNvSpPr txBox="1"/>
          <p:nvPr>
            <p:ph idx="1" type="body"/>
          </p:nvPr>
        </p:nvSpPr>
        <p:spPr>
          <a:xfrm>
            <a:off x="1065950" y="1068000"/>
            <a:ext cx="7122900" cy="30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paper focuses on the limitations of traditional cloud computing access control mechanisms in handling numerous small-scale 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The proposed access control system can be applied to manage access to IoT devices in edge clusters.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Future work could explore how the proposed access control system can adapt to larger and more diverse edge cluster environments.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As the integration of IoT and edge computing becomes more prevalent, the access control system may need further enhancements to accommodate the unique challenges.</a:t>
            </a:r>
            <a:endParaRPr sz="180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