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F394E-5683-41D9-B06E-410BB8D4D3B4}" v="47" dt="2022-11-13T10:45:19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13.11.2022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4D9EC1AB-F7B3-4FB9-1402-AA4D2A7D1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5E39637-8E32-F658-C930-7673F6979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>
            <a:extLst>
              <a:ext uri="{FF2B5EF4-FFF2-40B4-BE49-F238E27FC236}">
                <a16:creationId xmlns:a16="http://schemas.microsoft.com/office/drawing/2014/main" id="{E9CED629-AF9A-856C-CADA-7741F7CC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FEBEB60-123E-13E1-F6D3-3D57DD8D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907EF71-6DBC-132D-2F09-F5273FE8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253731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1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D611105A-22C7-6377-49FE-C21B848AC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8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>
            <a:extLst>
              <a:ext uri="{FF2B5EF4-FFF2-40B4-BE49-F238E27FC236}">
                <a16:creationId xmlns:a16="http://schemas.microsoft.com/office/drawing/2014/main" id="{6A2D1A55-94F2-FC15-9816-0CC97EF7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119B1B2B-6116-5915-C742-1DB861C4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9" y="-4702"/>
            <a:ext cx="12195858" cy="68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2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31</cp:revision>
  <dcterms:created xsi:type="dcterms:W3CDTF">2022-11-13T10:41:46Z</dcterms:created>
  <dcterms:modified xsi:type="dcterms:W3CDTF">2022-11-13T10:47:27Z</dcterms:modified>
</cp:coreProperties>
</file>