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C9AA0D-BA5A-4D7D-98A2-FE3880CDAB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314C99-C5CB-4B08-9E0D-FD1D56FF29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89D788-9507-4B07-9772-09F003CADE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400B8C-3638-4596-BBFE-886941B33F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D08199-F4C3-4203-B810-6510592B6C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912F38-2835-48A4-906D-1A166D1A83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DBC7DD-4E9B-4BED-87A0-1F1D2C4B3A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164B6D-8033-488D-93F0-DE61D1FC5A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9DCECC-C764-4488-8536-7C8B6EAECE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F6FD7D-486F-4D9F-B400-69DDC5D202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64EF92-A044-4806-ABC1-32AD5BFEA5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95DD53-862D-4641-B6BD-99442FD306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AB6A738-6FB7-4A63-8661-43CF533530CD}" type="slidenum"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60" y="72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0" y="72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0" y="72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60" y="72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tr-TR</dc:language>
  <cp:lastModifiedBy/>
  <dcterms:modified xsi:type="dcterms:W3CDTF">2022-12-09T23:49:11Z</dcterms:modified>
  <cp:revision>1</cp:revision>
  <dc:subject/>
  <dc:title/>
</cp:coreProperties>
</file>