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4F27D-5B1A-4171-8B95-8A0B79FF7D53}" v="63" dt="2022-11-08T10:36:4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E3D26CE-27C1-4E33-D201-3E6325E4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7041"/>
            <a:ext cx="12207459" cy="68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2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A45268B-6EE1-1150-763D-62F3F8F3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-4003"/>
            <a:ext cx="12196416" cy="68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1739F96-26B9-B696-DBB3-7CE59239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37133"/>
            <a:ext cx="12207460" cy="6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>
            <a:extLst>
              <a:ext uri="{FF2B5EF4-FFF2-40B4-BE49-F238E27FC236}">
                <a16:creationId xmlns:a16="http://schemas.microsoft.com/office/drawing/2014/main" id="{9D1CED27-D080-FB55-5111-D62E30BE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4003"/>
            <a:ext cx="12317895" cy="68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>
            <a:extLst>
              <a:ext uri="{FF2B5EF4-FFF2-40B4-BE49-F238E27FC236}">
                <a16:creationId xmlns:a16="http://schemas.microsoft.com/office/drawing/2014/main" id="{DDDDA203-69B1-7575-DE29-3879059C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4003"/>
            <a:ext cx="12295808" cy="68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11D01E6-279F-A451-68A8-8C05FF03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4003"/>
            <a:ext cx="12196417" cy="68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>
            <a:extLst>
              <a:ext uri="{FF2B5EF4-FFF2-40B4-BE49-F238E27FC236}">
                <a16:creationId xmlns:a16="http://schemas.microsoft.com/office/drawing/2014/main" id="{5990AE6B-FF69-9983-0E70-0D9BB4B4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4003"/>
            <a:ext cx="12251634" cy="68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D837A2B-1C2B-A01E-2285-ED7327C0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4003"/>
            <a:ext cx="12317895" cy="68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BA0A98C-469C-F09D-7B3D-82F48EA9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4004"/>
            <a:ext cx="12196417" cy="68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35</cp:revision>
  <dcterms:created xsi:type="dcterms:W3CDTF">2022-11-08T10:32:51Z</dcterms:created>
  <dcterms:modified xsi:type="dcterms:W3CDTF">2022-11-08T10:37:37Z</dcterms:modified>
</cp:coreProperties>
</file>