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7" r:id="rId3"/>
    <p:sldId id="258" r:id="rId4"/>
    <p:sldId id="282" r:id="rId5"/>
    <p:sldId id="283" r:id="rId6"/>
    <p:sldId id="259" r:id="rId7"/>
    <p:sldId id="262" r:id="rId8"/>
    <p:sldId id="274" r:id="rId9"/>
    <p:sldId id="276" r:id="rId10"/>
    <p:sldId id="277" r:id="rId11"/>
    <p:sldId id="279" r:id="rId12"/>
    <p:sldId id="280" r:id="rId13"/>
    <p:sldId id="284" r:id="rId14"/>
    <p:sldId id="285" r:id="rId15"/>
    <p:sldId id="286" r:id="rId16"/>
    <p:sldId id="287" r:id="rId17"/>
    <p:sldId id="269" r:id="rId18"/>
  </p:sldIdLst>
  <p:sldSz cx="9144000" cy="5143500" type="screen16x9"/>
  <p:notesSz cx="6858000" cy="9144000"/>
  <p:embeddedFontLst>
    <p:embeddedFont>
      <p:font typeface="Rochester" panose="020B0604020202020204" charset="0"/>
      <p:regular r:id="rId20"/>
    </p:embeddedFont>
    <p:embeddedFont>
      <p:font typeface="Abel" panose="020B0604020202020204" charset="0"/>
      <p:regular r:id="rId21"/>
    </p:embeddedFont>
    <p:embeddedFont>
      <p:font typeface="Tahoma" panose="020B0604030504040204" pitchFamily="34" charset="0"/>
      <p:regular r:id="rId22"/>
      <p:bold r:id="rId23"/>
    </p:embeddedFont>
    <p:embeddedFont>
      <p:font typeface="PMingLiU-ExtB" panose="02020500000000000000" pitchFamily="18" charset="-12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DACD6B-3B82-49D3-A6AB-A77A0FF09A65}">
  <a:tblStyle styleId="{48DACD6B-3B82-49D3-A6AB-A77A0FF09A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93" d="100"/>
          <a:sy n="93"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79968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598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3247a8f6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63247a8f6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81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33ca07762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33ca07762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45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310cfd9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310cfd9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26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3247a8f6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3247a8f6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77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633ca0776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633ca0776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51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10cfd96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10cfd96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55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310cfd96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310cfd96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9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33ca07762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33ca07762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0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33ca07762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33ca07762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8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3807600" y="3141875"/>
            <a:ext cx="1528800" cy="244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42210B"/>
              </a:buClr>
              <a:buSzPts val="1200"/>
              <a:buFont typeface="Abel"/>
              <a:buNone/>
              <a:defRPr sz="1200">
                <a:solidFill>
                  <a:srgbClr val="42210B"/>
                </a:solidFill>
                <a:latin typeface="Abel"/>
                <a:ea typeface="Abel"/>
                <a:cs typeface="Abel"/>
                <a:sym typeface="Abel"/>
              </a:defRPr>
            </a:lvl1pPr>
            <a:lvl2pPr lvl="1" algn="ctr">
              <a:lnSpc>
                <a:spcPct val="100000"/>
              </a:lnSpc>
              <a:spcBef>
                <a:spcPts val="0"/>
              </a:spcBef>
              <a:spcAft>
                <a:spcPts val="0"/>
              </a:spcAft>
              <a:buClr>
                <a:srgbClr val="42210B"/>
              </a:buClr>
              <a:buSzPts val="1200"/>
              <a:buNone/>
              <a:defRPr sz="1200">
                <a:solidFill>
                  <a:srgbClr val="42210B"/>
                </a:solidFill>
              </a:defRPr>
            </a:lvl2pPr>
            <a:lvl3pPr lvl="2" algn="ctr">
              <a:lnSpc>
                <a:spcPct val="100000"/>
              </a:lnSpc>
              <a:spcBef>
                <a:spcPts val="0"/>
              </a:spcBef>
              <a:spcAft>
                <a:spcPts val="0"/>
              </a:spcAft>
              <a:buClr>
                <a:srgbClr val="42210B"/>
              </a:buClr>
              <a:buSzPts val="1200"/>
              <a:buNone/>
              <a:defRPr sz="1200">
                <a:solidFill>
                  <a:srgbClr val="42210B"/>
                </a:solidFill>
              </a:defRPr>
            </a:lvl3pPr>
            <a:lvl4pPr lvl="3" algn="ctr">
              <a:lnSpc>
                <a:spcPct val="100000"/>
              </a:lnSpc>
              <a:spcBef>
                <a:spcPts val="0"/>
              </a:spcBef>
              <a:spcAft>
                <a:spcPts val="0"/>
              </a:spcAft>
              <a:buClr>
                <a:srgbClr val="42210B"/>
              </a:buClr>
              <a:buSzPts val="1200"/>
              <a:buNone/>
              <a:defRPr sz="1200">
                <a:solidFill>
                  <a:srgbClr val="42210B"/>
                </a:solidFill>
              </a:defRPr>
            </a:lvl4pPr>
            <a:lvl5pPr lvl="4" algn="ctr">
              <a:lnSpc>
                <a:spcPct val="100000"/>
              </a:lnSpc>
              <a:spcBef>
                <a:spcPts val="0"/>
              </a:spcBef>
              <a:spcAft>
                <a:spcPts val="0"/>
              </a:spcAft>
              <a:buClr>
                <a:srgbClr val="42210B"/>
              </a:buClr>
              <a:buSzPts val="1200"/>
              <a:buNone/>
              <a:defRPr sz="1200">
                <a:solidFill>
                  <a:srgbClr val="42210B"/>
                </a:solidFill>
              </a:defRPr>
            </a:lvl5pPr>
            <a:lvl6pPr lvl="5" algn="ctr">
              <a:lnSpc>
                <a:spcPct val="100000"/>
              </a:lnSpc>
              <a:spcBef>
                <a:spcPts val="0"/>
              </a:spcBef>
              <a:spcAft>
                <a:spcPts val="0"/>
              </a:spcAft>
              <a:buClr>
                <a:srgbClr val="42210B"/>
              </a:buClr>
              <a:buSzPts val="1200"/>
              <a:buNone/>
              <a:defRPr sz="1200">
                <a:solidFill>
                  <a:srgbClr val="42210B"/>
                </a:solidFill>
              </a:defRPr>
            </a:lvl6pPr>
            <a:lvl7pPr lvl="6" algn="ctr">
              <a:lnSpc>
                <a:spcPct val="100000"/>
              </a:lnSpc>
              <a:spcBef>
                <a:spcPts val="0"/>
              </a:spcBef>
              <a:spcAft>
                <a:spcPts val="0"/>
              </a:spcAft>
              <a:buClr>
                <a:srgbClr val="42210B"/>
              </a:buClr>
              <a:buSzPts val="1200"/>
              <a:buNone/>
              <a:defRPr sz="1200">
                <a:solidFill>
                  <a:srgbClr val="42210B"/>
                </a:solidFill>
              </a:defRPr>
            </a:lvl7pPr>
            <a:lvl8pPr lvl="7" algn="ctr">
              <a:lnSpc>
                <a:spcPct val="100000"/>
              </a:lnSpc>
              <a:spcBef>
                <a:spcPts val="0"/>
              </a:spcBef>
              <a:spcAft>
                <a:spcPts val="0"/>
              </a:spcAft>
              <a:buClr>
                <a:srgbClr val="42210B"/>
              </a:buClr>
              <a:buSzPts val="1200"/>
              <a:buNone/>
              <a:defRPr sz="1200">
                <a:solidFill>
                  <a:srgbClr val="42210B"/>
                </a:solidFill>
              </a:defRPr>
            </a:lvl8pPr>
            <a:lvl9pPr lvl="8" algn="ctr">
              <a:lnSpc>
                <a:spcPct val="100000"/>
              </a:lnSpc>
              <a:spcBef>
                <a:spcPts val="0"/>
              </a:spcBef>
              <a:spcAft>
                <a:spcPts val="0"/>
              </a:spcAft>
              <a:buClr>
                <a:srgbClr val="42210B"/>
              </a:buClr>
              <a:buSzPts val="1200"/>
              <a:buNone/>
              <a:defRPr sz="1200">
                <a:solidFill>
                  <a:srgbClr val="42210B"/>
                </a:solidFill>
              </a:defRPr>
            </a:lvl9pPr>
          </a:lstStyle>
          <a:p>
            <a:endParaRPr/>
          </a:p>
        </p:txBody>
      </p:sp>
      <p:sp>
        <p:nvSpPr>
          <p:cNvPr id="10" name="Google Shape;10;p2"/>
          <p:cNvSpPr txBox="1">
            <a:spLocks noGrp="1"/>
          </p:cNvSpPr>
          <p:nvPr>
            <p:ph type="ctrTitle"/>
          </p:nvPr>
        </p:nvSpPr>
        <p:spPr>
          <a:xfrm>
            <a:off x="1867200" y="2454150"/>
            <a:ext cx="5409600" cy="77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
  <p:cSld name="TITLE_AND_BODY_1_3">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21325" y="448901"/>
            <a:ext cx="249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body" idx="1"/>
          </p:nvPr>
        </p:nvSpPr>
        <p:spPr>
          <a:xfrm>
            <a:off x="921324" y="1699300"/>
            <a:ext cx="6557401" cy="2456400"/>
          </a:xfrm>
          <a:prstGeom prst="rect">
            <a:avLst/>
          </a:prstGeom>
        </p:spPr>
        <p:txBody>
          <a:bodyPr spcFirstLastPara="1" wrap="square" lIns="91425" tIns="91425" rIns="91425" bIns="91425" anchor="t" anchorCtr="0">
            <a:noAutofit/>
          </a:bodyPr>
          <a:lstStyle>
            <a:lvl1pPr marL="457206" lvl="0" indent="-292103" rtl="0">
              <a:spcBef>
                <a:spcPts val="0"/>
              </a:spcBef>
              <a:spcAft>
                <a:spcPts val="0"/>
              </a:spcAft>
              <a:buSzPts val="1000"/>
              <a:buChar char="●"/>
              <a:defRPr sz="1000"/>
            </a:lvl1pPr>
            <a:lvl2pPr marL="914411" lvl="1" indent="-292103" rtl="0">
              <a:spcBef>
                <a:spcPts val="1600"/>
              </a:spcBef>
              <a:spcAft>
                <a:spcPts val="0"/>
              </a:spcAft>
              <a:buSzPts val="1000"/>
              <a:buChar char="○"/>
              <a:defRPr sz="1000"/>
            </a:lvl2pPr>
            <a:lvl3pPr marL="1371617" lvl="2" indent="-292103" rtl="0">
              <a:spcBef>
                <a:spcPts val="1600"/>
              </a:spcBef>
              <a:spcAft>
                <a:spcPts val="0"/>
              </a:spcAft>
              <a:buSzPts val="1000"/>
              <a:buChar char="■"/>
              <a:defRPr sz="1000"/>
            </a:lvl3pPr>
            <a:lvl4pPr marL="1828823" lvl="3" indent="-292103" rtl="0">
              <a:spcBef>
                <a:spcPts val="1600"/>
              </a:spcBef>
              <a:spcAft>
                <a:spcPts val="0"/>
              </a:spcAft>
              <a:buSzPts val="1000"/>
              <a:buChar char="●"/>
              <a:defRPr sz="1000"/>
            </a:lvl4pPr>
            <a:lvl5pPr marL="2286029" lvl="4" indent="-292103" rtl="0">
              <a:spcBef>
                <a:spcPts val="1600"/>
              </a:spcBef>
              <a:spcAft>
                <a:spcPts val="0"/>
              </a:spcAft>
              <a:buSzPts val="1000"/>
              <a:buChar char="○"/>
              <a:defRPr sz="1000"/>
            </a:lvl5pPr>
            <a:lvl6pPr marL="2743234" lvl="5" indent="-292103" rtl="0">
              <a:spcBef>
                <a:spcPts val="1600"/>
              </a:spcBef>
              <a:spcAft>
                <a:spcPts val="0"/>
              </a:spcAft>
              <a:buSzPts val="1000"/>
              <a:buChar char="■"/>
              <a:defRPr sz="1000"/>
            </a:lvl6pPr>
            <a:lvl7pPr marL="3200440" lvl="6" indent="-292103" rtl="0">
              <a:spcBef>
                <a:spcPts val="1600"/>
              </a:spcBef>
              <a:spcAft>
                <a:spcPts val="0"/>
              </a:spcAft>
              <a:buSzPts val="1000"/>
              <a:buChar char="●"/>
              <a:defRPr sz="1000"/>
            </a:lvl7pPr>
            <a:lvl8pPr marL="3657646" lvl="7" indent="-292103" rtl="0">
              <a:spcBef>
                <a:spcPts val="1600"/>
              </a:spcBef>
              <a:spcAft>
                <a:spcPts val="0"/>
              </a:spcAft>
              <a:buSzPts val="1000"/>
              <a:buChar char="○"/>
              <a:defRPr sz="1000"/>
            </a:lvl8pPr>
            <a:lvl9pPr marL="4114851" lvl="8" indent="-292103" rtl="0">
              <a:spcBef>
                <a:spcPts val="1600"/>
              </a:spcBef>
              <a:spcAft>
                <a:spcPts val="1600"/>
              </a:spcAft>
              <a:buSzPts val="1000"/>
              <a:buChar char="■"/>
              <a:defRPr sz="1000"/>
            </a:lvl9pPr>
          </a:lstStyle>
          <a:p>
            <a:endParaRPr/>
          </a:p>
        </p:txBody>
      </p:sp>
      <p:cxnSp>
        <p:nvCxnSpPr>
          <p:cNvPr id="14" name="Google Shape;14;p3"/>
          <p:cNvCxnSpPr/>
          <p:nvPr/>
        </p:nvCxnSpPr>
        <p:spPr>
          <a:xfrm>
            <a:off x="599451" y="-53775"/>
            <a:ext cx="0" cy="13875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 TEXT">
  <p:cSld name="TITLE_1">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867202" y="-425700"/>
            <a:ext cx="5409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 name="Google Shape;17;p4"/>
          <p:cNvSpPr txBox="1">
            <a:spLocks noGrp="1"/>
          </p:cNvSpPr>
          <p:nvPr>
            <p:ph type="subTitle" idx="1"/>
          </p:nvPr>
        </p:nvSpPr>
        <p:spPr>
          <a:xfrm>
            <a:off x="2389652" y="1511450"/>
            <a:ext cx="4364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53484" y="3559950"/>
            <a:ext cx="2226601" cy="36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Abel"/>
              <a:buNone/>
              <a:defRPr sz="1200">
                <a:latin typeface="Abel"/>
                <a:ea typeface="Abel"/>
                <a:cs typeface="Abel"/>
                <a:sym typeface="Abe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0" name="Google Shape;20;p5"/>
          <p:cNvSpPr txBox="1">
            <a:spLocks noGrp="1"/>
          </p:cNvSpPr>
          <p:nvPr>
            <p:ph type="subTitle" idx="1"/>
          </p:nvPr>
        </p:nvSpPr>
        <p:spPr>
          <a:xfrm>
            <a:off x="1002032" y="1204625"/>
            <a:ext cx="3529500" cy="1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Rochester"/>
              <a:buNone/>
              <a:defRPr sz="2800">
                <a:latin typeface="Rochester"/>
                <a:ea typeface="Rochester"/>
                <a:cs typeface="Rochester"/>
                <a:sym typeface="Rochester"/>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1" name="Google Shape;21;p5"/>
          <p:cNvSpPr/>
          <p:nvPr/>
        </p:nvSpPr>
        <p:spPr>
          <a:xfrm>
            <a:off x="8186850" y="-18950"/>
            <a:ext cx="957300" cy="51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TITLE_AND_BODY_1">
    <p:spTree>
      <p:nvGrpSpPr>
        <p:cNvPr id="1" name="Shape 43"/>
        <p:cNvGrpSpPr/>
        <p:nvPr/>
      </p:nvGrpSpPr>
      <p:grpSpPr>
        <a:xfrm>
          <a:off x="0" y="0"/>
          <a:ext cx="0" cy="0"/>
          <a:chOff x="0" y="0"/>
          <a:chExt cx="0" cy="0"/>
        </a:xfrm>
      </p:grpSpPr>
      <p:sp>
        <p:nvSpPr>
          <p:cNvPr id="44" name="Google Shape;44;p8"/>
          <p:cNvSpPr/>
          <p:nvPr/>
        </p:nvSpPr>
        <p:spPr>
          <a:xfrm>
            <a:off x="5458801" y="13"/>
            <a:ext cx="31821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8"/>
          <p:cNvSpPr txBox="1">
            <a:spLocks noGrp="1"/>
          </p:cNvSpPr>
          <p:nvPr>
            <p:ph type="title"/>
          </p:nvPr>
        </p:nvSpPr>
        <p:spPr>
          <a:xfrm>
            <a:off x="921325" y="448901"/>
            <a:ext cx="249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8"/>
          <p:cNvSpPr txBox="1">
            <a:spLocks noGrp="1"/>
          </p:cNvSpPr>
          <p:nvPr>
            <p:ph type="body" idx="1"/>
          </p:nvPr>
        </p:nvSpPr>
        <p:spPr>
          <a:xfrm>
            <a:off x="921326" y="1699300"/>
            <a:ext cx="3065100" cy="2928000"/>
          </a:xfrm>
          <a:prstGeom prst="rect">
            <a:avLst/>
          </a:prstGeom>
        </p:spPr>
        <p:txBody>
          <a:bodyPr spcFirstLastPara="1" wrap="square" lIns="91425" tIns="91425" rIns="91425" bIns="91425" anchor="t" anchorCtr="0">
            <a:noAutofit/>
          </a:bodyPr>
          <a:lstStyle>
            <a:lvl1pPr marL="457206" lvl="0" indent="-304804" rtl="0">
              <a:spcBef>
                <a:spcPts val="0"/>
              </a:spcBef>
              <a:spcAft>
                <a:spcPts val="0"/>
              </a:spcAft>
              <a:buSzPts val="1200"/>
              <a:buChar char="●"/>
              <a:defRPr sz="1200"/>
            </a:lvl1pPr>
            <a:lvl2pPr marL="914411" lvl="1" indent="-304804" rtl="0">
              <a:spcBef>
                <a:spcPts val="1600"/>
              </a:spcBef>
              <a:spcAft>
                <a:spcPts val="0"/>
              </a:spcAft>
              <a:buSzPts val="1200"/>
              <a:buChar char="○"/>
              <a:defRPr sz="1200"/>
            </a:lvl2pPr>
            <a:lvl3pPr marL="1371617" lvl="2" indent="-304804" rtl="0">
              <a:spcBef>
                <a:spcPts val="1600"/>
              </a:spcBef>
              <a:spcAft>
                <a:spcPts val="0"/>
              </a:spcAft>
              <a:buSzPts val="1200"/>
              <a:buChar char="■"/>
              <a:defRPr sz="1200"/>
            </a:lvl3pPr>
            <a:lvl4pPr marL="1828823" lvl="3" indent="-304804" rtl="0">
              <a:spcBef>
                <a:spcPts val="1600"/>
              </a:spcBef>
              <a:spcAft>
                <a:spcPts val="0"/>
              </a:spcAft>
              <a:buSzPts val="1200"/>
              <a:buChar char="●"/>
              <a:defRPr sz="1200"/>
            </a:lvl4pPr>
            <a:lvl5pPr marL="2286029" lvl="4" indent="-304804" rtl="0">
              <a:spcBef>
                <a:spcPts val="1600"/>
              </a:spcBef>
              <a:spcAft>
                <a:spcPts val="0"/>
              </a:spcAft>
              <a:buSzPts val="1200"/>
              <a:buChar char="○"/>
              <a:defRPr sz="1200"/>
            </a:lvl5pPr>
            <a:lvl6pPr marL="2743234" lvl="5" indent="-304804" rtl="0">
              <a:spcBef>
                <a:spcPts val="1600"/>
              </a:spcBef>
              <a:spcAft>
                <a:spcPts val="0"/>
              </a:spcAft>
              <a:buSzPts val="1200"/>
              <a:buChar char="■"/>
              <a:defRPr sz="1200"/>
            </a:lvl6pPr>
            <a:lvl7pPr marL="3200440" lvl="6" indent="-304804" rtl="0">
              <a:spcBef>
                <a:spcPts val="1600"/>
              </a:spcBef>
              <a:spcAft>
                <a:spcPts val="0"/>
              </a:spcAft>
              <a:buSzPts val="1200"/>
              <a:buChar char="●"/>
              <a:defRPr sz="1200"/>
            </a:lvl7pPr>
            <a:lvl8pPr marL="3657646" lvl="7" indent="-304804" rtl="0">
              <a:spcBef>
                <a:spcPts val="1600"/>
              </a:spcBef>
              <a:spcAft>
                <a:spcPts val="0"/>
              </a:spcAft>
              <a:buSzPts val="1200"/>
              <a:buChar char="○"/>
              <a:defRPr sz="1200"/>
            </a:lvl8pPr>
            <a:lvl9pPr marL="4114851" lvl="8" indent="-304804" rtl="0">
              <a:spcBef>
                <a:spcPts val="1600"/>
              </a:spcBef>
              <a:spcAft>
                <a:spcPts val="1600"/>
              </a:spcAft>
              <a:buSzPts val="1200"/>
              <a:buChar char="■"/>
              <a:defRPr sz="1200"/>
            </a:lvl9pPr>
          </a:lstStyle>
          <a:p>
            <a:endParaRPr/>
          </a:p>
        </p:txBody>
      </p:sp>
      <p:cxnSp>
        <p:nvCxnSpPr>
          <p:cNvPr id="47" name="Google Shape;47;p8"/>
          <p:cNvCxnSpPr/>
          <p:nvPr/>
        </p:nvCxnSpPr>
        <p:spPr>
          <a:xfrm>
            <a:off x="599451" y="-53775"/>
            <a:ext cx="0" cy="13875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AND_BODY_1_1_2_2">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282800" y="3020651"/>
            <a:ext cx="657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 name="Google Shape;93;p15"/>
          <p:cNvSpPr txBox="1">
            <a:spLocks noGrp="1"/>
          </p:cNvSpPr>
          <p:nvPr>
            <p:ph type="subTitle" idx="1"/>
          </p:nvPr>
        </p:nvSpPr>
        <p:spPr>
          <a:xfrm>
            <a:off x="2350508" y="4031225"/>
            <a:ext cx="4443001"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NG 2">
  <p:cSld name="TITLE + DESING 2">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325" y="448900"/>
            <a:ext cx="306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6" name="Google Shape;106;p18"/>
          <p:cNvCxnSpPr/>
          <p:nvPr/>
        </p:nvCxnSpPr>
        <p:spPr>
          <a:xfrm>
            <a:off x="599450" y="-53775"/>
            <a:ext cx="0" cy="13875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2010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921325" y="448900"/>
            <a:ext cx="24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14" name="Google Shape;114;p20"/>
          <p:cNvCxnSpPr/>
          <p:nvPr/>
        </p:nvCxnSpPr>
        <p:spPr>
          <a:xfrm>
            <a:off x="599450" y="-53775"/>
            <a:ext cx="0" cy="138750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20"/>
          <p:cNvSpPr/>
          <p:nvPr/>
        </p:nvSpPr>
        <p:spPr>
          <a:xfrm>
            <a:off x="-15050" y="4932525"/>
            <a:ext cx="9159000" cy="21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subTitle" idx="1"/>
          </p:nvPr>
        </p:nvSpPr>
        <p:spPr>
          <a:xfrm>
            <a:off x="6542582" y="990345"/>
            <a:ext cx="1719900" cy="10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7" name="Google Shape;117;p20"/>
          <p:cNvSpPr txBox="1">
            <a:spLocks noGrp="1"/>
          </p:cNvSpPr>
          <p:nvPr>
            <p:ph type="title" idx="2"/>
          </p:nvPr>
        </p:nvSpPr>
        <p:spPr>
          <a:xfrm>
            <a:off x="6542582" y="632045"/>
            <a:ext cx="1688700" cy="50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18" name="Google Shape;118;p20"/>
          <p:cNvSpPr txBox="1">
            <a:spLocks noGrp="1"/>
          </p:cNvSpPr>
          <p:nvPr>
            <p:ph type="subTitle" idx="3"/>
          </p:nvPr>
        </p:nvSpPr>
        <p:spPr>
          <a:xfrm>
            <a:off x="1543120" y="3432440"/>
            <a:ext cx="1719900" cy="100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19" name="Google Shape;119;p20"/>
          <p:cNvSpPr txBox="1">
            <a:spLocks noGrp="1"/>
          </p:cNvSpPr>
          <p:nvPr>
            <p:ph type="title" idx="4"/>
          </p:nvPr>
        </p:nvSpPr>
        <p:spPr>
          <a:xfrm>
            <a:off x="1558581" y="3074140"/>
            <a:ext cx="1688700" cy="5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r" rtl="0">
              <a:spcBef>
                <a:spcPts val="0"/>
              </a:spcBef>
              <a:spcAft>
                <a:spcPts val="0"/>
              </a:spcAft>
              <a:buClr>
                <a:schemeClr val="accent2"/>
              </a:buClr>
              <a:buSzPts val="1800"/>
              <a:buNone/>
              <a:defRPr sz="1800">
                <a:solidFill>
                  <a:schemeClr val="accent2"/>
                </a:solidFill>
              </a:defRPr>
            </a:lvl2pPr>
            <a:lvl3pPr lvl="2" algn="r" rtl="0">
              <a:spcBef>
                <a:spcPts val="0"/>
              </a:spcBef>
              <a:spcAft>
                <a:spcPts val="0"/>
              </a:spcAft>
              <a:buClr>
                <a:schemeClr val="accent2"/>
              </a:buClr>
              <a:buSzPts val="1800"/>
              <a:buNone/>
              <a:defRPr sz="1800">
                <a:solidFill>
                  <a:schemeClr val="accent2"/>
                </a:solidFill>
              </a:defRPr>
            </a:lvl3pPr>
            <a:lvl4pPr lvl="3" algn="r" rtl="0">
              <a:spcBef>
                <a:spcPts val="0"/>
              </a:spcBef>
              <a:spcAft>
                <a:spcPts val="0"/>
              </a:spcAft>
              <a:buClr>
                <a:schemeClr val="accent2"/>
              </a:buClr>
              <a:buSzPts val="1800"/>
              <a:buNone/>
              <a:defRPr sz="1800">
                <a:solidFill>
                  <a:schemeClr val="accent2"/>
                </a:solidFill>
              </a:defRPr>
            </a:lvl4pPr>
            <a:lvl5pPr lvl="4" algn="r" rtl="0">
              <a:spcBef>
                <a:spcPts val="0"/>
              </a:spcBef>
              <a:spcAft>
                <a:spcPts val="0"/>
              </a:spcAft>
              <a:buClr>
                <a:schemeClr val="accent2"/>
              </a:buClr>
              <a:buSzPts val="1800"/>
              <a:buNone/>
              <a:defRPr sz="1800">
                <a:solidFill>
                  <a:schemeClr val="accent2"/>
                </a:solidFill>
              </a:defRPr>
            </a:lvl5pPr>
            <a:lvl6pPr lvl="5" algn="r" rtl="0">
              <a:spcBef>
                <a:spcPts val="0"/>
              </a:spcBef>
              <a:spcAft>
                <a:spcPts val="0"/>
              </a:spcAft>
              <a:buClr>
                <a:schemeClr val="accent2"/>
              </a:buClr>
              <a:buSzPts val="1800"/>
              <a:buNone/>
              <a:defRPr sz="1800">
                <a:solidFill>
                  <a:schemeClr val="accent2"/>
                </a:solidFill>
              </a:defRPr>
            </a:lvl6pPr>
            <a:lvl7pPr lvl="6" algn="r" rtl="0">
              <a:spcBef>
                <a:spcPts val="0"/>
              </a:spcBef>
              <a:spcAft>
                <a:spcPts val="0"/>
              </a:spcAft>
              <a:buClr>
                <a:schemeClr val="accent2"/>
              </a:buClr>
              <a:buSzPts val="1800"/>
              <a:buNone/>
              <a:defRPr sz="1800">
                <a:solidFill>
                  <a:schemeClr val="accent2"/>
                </a:solidFill>
              </a:defRPr>
            </a:lvl7pPr>
            <a:lvl8pPr lvl="7" algn="r" rtl="0">
              <a:spcBef>
                <a:spcPts val="0"/>
              </a:spcBef>
              <a:spcAft>
                <a:spcPts val="0"/>
              </a:spcAft>
              <a:buClr>
                <a:schemeClr val="accent2"/>
              </a:buClr>
              <a:buSzPts val="1800"/>
              <a:buNone/>
              <a:defRPr sz="1800">
                <a:solidFill>
                  <a:schemeClr val="accent2"/>
                </a:solidFill>
              </a:defRPr>
            </a:lvl8pPr>
            <a:lvl9pPr lvl="8" algn="r" rtl="0">
              <a:spcBef>
                <a:spcPts val="0"/>
              </a:spcBef>
              <a:spcAft>
                <a:spcPts val="0"/>
              </a:spcAft>
              <a:buClr>
                <a:schemeClr val="accent2"/>
              </a:buClr>
              <a:buSzPts val="1800"/>
              <a:buNone/>
              <a:defRPr sz="1800">
                <a:solidFill>
                  <a:schemeClr val="accent2"/>
                </a:solidFill>
              </a:defRPr>
            </a:lvl9pPr>
          </a:lstStyle>
          <a:p>
            <a:endParaRPr/>
          </a:p>
        </p:txBody>
      </p:sp>
    </p:spTree>
    <p:extLst>
      <p:ext uri="{BB962C8B-B14F-4D97-AF65-F5344CB8AC3E}">
        <p14:creationId xmlns:p14="http://schemas.microsoft.com/office/powerpoint/2010/main" val="58213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Rochester"/>
              <a:buNone/>
              <a:defRPr sz="2800" b="1">
                <a:solidFill>
                  <a:schemeClr val="accent2"/>
                </a:solidFill>
                <a:latin typeface="Rochester"/>
                <a:ea typeface="Rochester"/>
                <a:cs typeface="Rochester"/>
                <a:sym typeface="Roches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Abel"/>
              <a:buChar char="●"/>
              <a:defRPr sz="1800">
                <a:solidFill>
                  <a:schemeClr val="accent1"/>
                </a:solidFill>
                <a:latin typeface="Abel"/>
                <a:ea typeface="Abel"/>
                <a:cs typeface="Abel"/>
                <a:sym typeface="Abel"/>
              </a:defRPr>
            </a:lvl1pPr>
            <a:lvl2pPr marL="914400" lvl="1"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marL="1371600" lvl="2"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marL="1828800" lvl="3"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marL="2286000" lvl="4"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marL="2743200" lvl="5"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marL="3200400" lvl="6"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marL="3657600" lvl="7" indent="-317500">
              <a:lnSpc>
                <a:spcPct val="115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marL="4114800" lvl="8" indent="-317500">
              <a:lnSpc>
                <a:spcPct val="115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61" r:id="rId6"/>
    <p:sldLayoutId id="2147483675"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2"/>
          <p:cNvSpPr/>
          <p:nvPr/>
        </p:nvSpPr>
        <p:spPr>
          <a:xfrm>
            <a:off x="3167100" y="1166850"/>
            <a:ext cx="2809800" cy="2809800"/>
          </a:xfrm>
          <a:prstGeom prst="ellipse">
            <a:avLst/>
          </a:prstGeom>
          <a:solidFill>
            <a:schemeClr val="accent2"/>
          </a:solidFill>
          <a:ln>
            <a:noFill/>
          </a:ln>
        </p:spPr>
        <p:txBody>
          <a:bodyPr spcFirstLastPara="1" wrap="square" lIns="91425" tIns="91425" rIns="91425" bIns="91425" anchor="ctr" anchorCtr="0">
            <a:noAutofit/>
          </a:bodyPr>
          <a:lstStyle/>
          <a:p>
            <a:endParaRPr/>
          </a:p>
        </p:txBody>
      </p:sp>
      <p:sp>
        <p:nvSpPr>
          <p:cNvPr id="184" name="Google Shape;184;p32"/>
          <p:cNvSpPr txBox="1">
            <a:spLocks noGrp="1"/>
          </p:cNvSpPr>
          <p:nvPr>
            <p:ph type="subTitle" idx="1"/>
          </p:nvPr>
        </p:nvSpPr>
        <p:spPr>
          <a:xfrm>
            <a:off x="3760927" y="3138490"/>
            <a:ext cx="1528800" cy="244800"/>
          </a:xfrm>
          <a:prstGeom prst="rect">
            <a:avLst/>
          </a:prstGeom>
        </p:spPr>
        <p:txBody>
          <a:bodyPr spcFirstLastPara="1" wrap="square" lIns="91425" tIns="91425" rIns="91425" bIns="91425" anchor="t" anchorCtr="0">
            <a:noAutofit/>
          </a:bodyPr>
          <a:lstStyle/>
          <a:p>
            <a:pPr marL="0" indent="0"/>
            <a:r>
              <a:rPr lang="en-US" dirty="0" smtClean="0"/>
              <a:t>PEMESANAN &amp; PROMOSI BERBASIS WEBSITE</a:t>
            </a:r>
            <a:endParaRPr dirty="0"/>
          </a:p>
        </p:txBody>
      </p:sp>
      <p:grpSp>
        <p:nvGrpSpPr>
          <p:cNvPr id="185" name="Google Shape;185;p32"/>
          <p:cNvGrpSpPr/>
          <p:nvPr/>
        </p:nvGrpSpPr>
        <p:grpSpPr>
          <a:xfrm>
            <a:off x="4165616" y="1716211"/>
            <a:ext cx="812782" cy="811509"/>
            <a:chOff x="8496350" y="1193275"/>
            <a:chExt cx="526925" cy="526100"/>
          </a:xfrm>
        </p:grpSpPr>
        <p:sp>
          <p:nvSpPr>
            <p:cNvPr id="186" name="Google Shape;186;p32"/>
            <p:cNvSpPr/>
            <p:nvPr/>
          </p:nvSpPr>
          <p:spPr>
            <a:xfrm>
              <a:off x="8891750" y="1298500"/>
              <a:ext cx="122775" cy="263050"/>
            </a:xfrm>
            <a:custGeom>
              <a:avLst/>
              <a:gdLst/>
              <a:ahLst/>
              <a:cxnLst/>
              <a:rect l="l" t="t" r="r" b="b"/>
              <a:pathLst>
                <a:path w="4911" h="10522" extrusionOk="0">
                  <a:moveTo>
                    <a:pt x="351" y="1"/>
                  </a:moveTo>
                  <a:lnTo>
                    <a:pt x="351" y="2105"/>
                  </a:lnTo>
                  <a:lnTo>
                    <a:pt x="1403" y="2105"/>
                  </a:lnTo>
                  <a:cubicBezTo>
                    <a:pt x="2178" y="2105"/>
                    <a:pt x="2806" y="2733"/>
                    <a:pt x="2806" y="3508"/>
                  </a:cubicBezTo>
                  <a:lnTo>
                    <a:pt x="2806" y="6664"/>
                  </a:lnTo>
                  <a:cubicBezTo>
                    <a:pt x="2806" y="7633"/>
                    <a:pt x="2020" y="8417"/>
                    <a:pt x="1053" y="8417"/>
                  </a:cubicBezTo>
                  <a:cubicBezTo>
                    <a:pt x="471" y="8417"/>
                    <a:pt x="1" y="8888"/>
                    <a:pt x="1" y="9469"/>
                  </a:cubicBezTo>
                  <a:cubicBezTo>
                    <a:pt x="1" y="10051"/>
                    <a:pt x="471" y="10522"/>
                    <a:pt x="1053" y="10522"/>
                  </a:cubicBezTo>
                  <a:lnTo>
                    <a:pt x="1318" y="10522"/>
                  </a:lnTo>
                  <a:cubicBezTo>
                    <a:pt x="3302" y="10522"/>
                    <a:pt x="4911" y="8914"/>
                    <a:pt x="4911" y="6929"/>
                  </a:cubicBezTo>
                  <a:lnTo>
                    <a:pt x="4911" y="2806"/>
                  </a:lnTo>
                  <a:lnTo>
                    <a:pt x="4909" y="2806"/>
                  </a:lnTo>
                  <a:cubicBezTo>
                    <a:pt x="4909" y="1257"/>
                    <a:pt x="3654" y="1"/>
                    <a:pt x="2104" y="1"/>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87" name="Google Shape;187;p32"/>
            <p:cNvSpPr/>
            <p:nvPr/>
          </p:nvSpPr>
          <p:spPr>
            <a:xfrm>
              <a:off x="8839150" y="1298500"/>
              <a:ext cx="87675" cy="87700"/>
            </a:xfrm>
            <a:custGeom>
              <a:avLst/>
              <a:gdLst/>
              <a:ahLst/>
              <a:cxnLst/>
              <a:rect l="l" t="t" r="r" b="b"/>
              <a:pathLst>
                <a:path w="3507" h="3508" extrusionOk="0">
                  <a:moveTo>
                    <a:pt x="0" y="1"/>
                  </a:moveTo>
                  <a:lnTo>
                    <a:pt x="0" y="3507"/>
                  </a:lnTo>
                  <a:lnTo>
                    <a:pt x="2456" y="3507"/>
                  </a:lnTo>
                  <a:lnTo>
                    <a:pt x="3507" y="2456"/>
                  </a:lnTo>
                  <a:lnTo>
                    <a:pt x="3507"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88" name="Google Shape;188;p32"/>
            <p:cNvSpPr/>
            <p:nvPr/>
          </p:nvSpPr>
          <p:spPr>
            <a:xfrm>
              <a:off x="8593650" y="1245900"/>
              <a:ext cx="271825" cy="52625"/>
            </a:xfrm>
            <a:custGeom>
              <a:avLst/>
              <a:gdLst/>
              <a:ahLst/>
              <a:cxnLst/>
              <a:rect l="l" t="t" r="r" b="b"/>
              <a:pathLst>
                <a:path w="10873" h="2105" extrusionOk="0">
                  <a:moveTo>
                    <a:pt x="2105" y="0"/>
                  </a:moveTo>
                  <a:lnTo>
                    <a:pt x="0" y="2105"/>
                  </a:lnTo>
                  <a:lnTo>
                    <a:pt x="10872" y="2105"/>
                  </a:lnTo>
                  <a:lnTo>
                    <a:pt x="8768"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89" name="Google Shape;189;p32"/>
            <p:cNvSpPr/>
            <p:nvPr/>
          </p:nvSpPr>
          <p:spPr>
            <a:xfrm>
              <a:off x="8690075" y="1202050"/>
              <a:ext cx="61425" cy="43875"/>
            </a:xfrm>
            <a:custGeom>
              <a:avLst/>
              <a:gdLst/>
              <a:ahLst/>
              <a:cxnLst/>
              <a:rect l="l" t="t" r="r" b="b"/>
              <a:pathLst>
                <a:path w="2457" h="1755" extrusionOk="0">
                  <a:moveTo>
                    <a:pt x="1" y="1"/>
                  </a:moveTo>
                  <a:lnTo>
                    <a:pt x="352" y="1754"/>
                  </a:lnTo>
                  <a:lnTo>
                    <a:pt x="2105" y="1754"/>
                  </a:lnTo>
                  <a:lnTo>
                    <a:pt x="2457"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90" name="Google Shape;190;p32"/>
            <p:cNvSpPr/>
            <p:nvPr/>
          </p:nvSpPr>
          <p:spPr>
            <a:xfrm>
              <a:off x="8602425" y="1570300"/>
              <a:ext cx="254275" cy="140300"/>
            </a:xfrm>
            <a:custGeom>
              <a:avLst/>
              <a:gdLst/>
              <a:ahLst/>
              <a:cxnLst/>
              <a:rect l="l" t="t" r="r" b="b"/>
              <a:pathLst>
                <a:path w="10171" h="5612" extrusionOk="0">
                  <a:moveTo>
                    <a:pt x="1053" y="1"/>
                  </a:moveTo>
                  <a:lnTo>
                    <a:pt x="0" y="5612"/>
                  </a:lnTo>
                  <a:lnTo>
                    <a:pt x="10170" y="5612"/>
                  </a:lnTo>
                  <a:lnTo>
                    <a:pt x="9118"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91" name="Google Shape;191;p32"/>
            <p:cNvSpPr/>
            <p:nvPr/>
          </p:nvSpPr>
          <p:spPr>
            <a:xfrm>
              <a:off x="8646250" y="1517700"/>
              <a:ext cx="166600" cy="52625"/>
            </a:xfrm>
            <a:custGeom>
              <a:avLst/>
              <a:gdLst/>
              <a:ahLst/>
              <a:cxnLst/>
              <a:rect l="l" t="t" r="r" b="b"/>
              <a:pathLst>
                <a:path w="6664" h="2105" extrusionOk="0">
                  <a:moveTo>
                    <a:pt x="1" y="0"/>
                  </a:moveTo>
                  <a:lnTo>
                    <a:pt x="1" y="2105"/>
                  </a:lnTo>
                  <a:lnTo>
                    <a:pt x="6664" y="2105"/>
                  </a:lnTo>
                  <a:lnTo>
                    <a:pt x="6664" y="0"/>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92" name="Google Shape;192;p32"/>
            <p:cNvSpPr/>
            <p:nvPr/>
          </p:nvSpPr>
          <p:spPr>
            <a:xfrm>
              <a:off x="8593650" y="1298500"/>
              <a:ext cx="271825" cy="219225"/>
            </a:xfrm>
            <a:custGeom>
              <a:avLst/>
              <a:gdLst/>
              <a:ahLst/>
              <a:cxnLst/>
              <a:rect l="l" t="t" r="r" b="b"/>
              <a:pathLst>
                <a:path w="10873" h="8769" extrusionOk="0">
                  <a:moveTo>
                    <a:pt x="0" y="1"/>
                  </a:moveTo>
                  <a:lnTo>
                    <a:pt x="1404" y="8768"/>
                  </a:lnTo>
                  <a:lnTo>
                    <a:pt x="9469" y="8768"/>
                  </a:lnTo>
                  <a:lnTo>
                    <a:pt x="10872" y="1"/>
                  </a:ln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193" name="Google Shape;193;p32"/>
            <p:cNvSpPr/>
            <p:nvPr/>
          </p:nvSpPr>
          <p:spPr>
            <a:xfrm>
              <a:off x="8505975" y="1298500"/>
              <a:ext cx="114000" cy="149075"/>
            </a:xfrm>
            <a:custGeom>
              <a:avLst/>
              <a:gdLst/>
              <a:ahLst/>
              <a:cxnLst/>
              <a:rect l="l" t="t" r="r" b="b"/>
              <a:pathLst>
                <a:path w="4560" h="5963" extrusionOk="0">
                  <a:moveTo>
                    <a:pt x="1403" y="1"/>
                  </a:moveTo>
                  <a:lnTo>
                    <a:pt x="1" y="1404"/>
                  </a:lnTo>
                  <a:lnTo>
                    <a:pt x="4559" y="5963"/>
                  </a:lnTo>
                  <a:lnTo>
                    <a:pt x="3507" y="1"/>
                  </a:ln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94" name="Google Shape;194;p32"/>
            <p:cNvSpPr/>
            <p:nvPr/>
          </p:nvSpPr>
          <p:spPr>
            <a:xfrm>
              <a:off x="8611175" y="1605350"/>
              <a:ext cx="36475" cy="35125"/>
            </a:xfrm>
            <a:custGeom>
              <a:avLst/>
              <a:gdLst/>
              <a:ahLst/>
              <a:cxnLst/>
              <a:rect l="l" t="t" r="r" b="b"/>
              <a:pathLst>
                <a:path w="1459" h="1405" extrusionOk="0">
                  <a:moveTo>
                    <a:pt x="703" y="1"/>
                  </a:moveTo>
                  <a:cubicBezTo>
                    <a:pt x="315" y="1"/>
                    <a:pt x="0" y="314"/>
                    <a:pt x="0" y="703"/>
                  </a:cubicBezTo>
                  <a:cubicBezTo>
                    <a:pt x="0" y="986"/>
                    <a:pt x="172" y="1242"/>
                    <a:pt x="434" y="1350"/>
                  </a:cubicBezTo>
                  <a:cubicBezTo>
                    <a:pt x="521" y="1387"/>
                    <a:pt x="612" y="1404"/>
                    <a:pt x="703" y="1404"/>
                  </a:cubicBezTo>
                  <a:cubicBezTo>
                    <a:pt x="885" y="1404"/>
                    <a:pt x="1064" y="1333"/>
                    <a:pt x="1198" y="1199"/>
                  </a:cubicBezTo>
                  <a:cubicBezTo>
                    <a:pt x="1399" y="998"/>
                    <a:pt x="1459" y="696"/>
                    <a:pt x="1350" y="434"/>
                  </a:cubicBezTo>
                  <a:cubicBezTo>
                    <a:pt x="1242" y="172"/>
                    <a:pt x="986" y="1"/>
                    <a:pt x="703" y="1"/>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195" name="Google Shape;195;p32"/>
            <p:cNvSpPr/>
            <p:nvPr/>
          </p:nvSpPr>
          <p:spPr>
            <a:xfrm>
              <a:off x="8496350" y="1193275"/>
              <a:ext cx="526925" cy="526100"/>
            </a:xfrm>
            <a:custGeom>
              <a:avLst/>
              <a:gdLst/>
              <a:ahLst/>
              <a:cxnLst/>
              <a:rect l="l" t="t" r="r" b="b"/>
              <a:pathLst>
                <a:path w="21077" h="21044" extrusionOk="0">
                  <a:moveTo>
                    <a:pt x="10128" y="703"/>
                  </a:moveTo>
                  <a:lnTo>
                    <a:pt x="9918" y="1755"/>
                  </a:lnTo>
                  <a:lnTo>
                    <a:pt x="8739" y="1755"/>
                  </a:lnTo>
                  <a:lnTo>
                    <a:pt x="8529" y="703"/>
                  </a:lnTo>
                  <a:close/>
                  <a:moveTo>
                    <a:pt x="12515" y="2456"/>
                  </a:moveTo>
                  <a:lnTo>
                    <a:pt x="13918" y="3860"/>
                  </a:lnTo>
                  <a:lnTo>
                    <a:pt x="4739" y="3860"/>
                  </a:lnTo>
                  <a:lnTo>
                    <a:pt x="6142" y="2456"/>
                  </a:lnTo>
                  <a:close/>
                  <a:moveTo>
                    <a:pt x="16869" y="4562"/>
                  </a:moveTo>
                  <a:lnTo>
                    <a:pt x="16869" y="6521"/>
                  </a:lnTo>
                  <a:lnTo>
                    <a:pt x="16022" y="7367"/>
                  </a:lnTo>
                  <a:lnTo>
                    <a:pt x="14614" y="7367"/>
                  </a:lnTo>
                  <a:lnTo>
                    <a:pt x="15064" y="4562"/>
                  </a:lnTo>
                  <a:close/>
                  <a:moveTo>
                    <a:pt x="3594" y="4561"/>
                  </a:moveTo>
                  <a:lnTo>
                    <a:pt x="4310" y="9042"/>
                  </a:lnTo>
                  <a:lnTo>
                    <a:pt x="881" y="5613"/>
                  </a:lnTo>
                  <a:lnTo>
                    <a:pt x="1933" y="4561"/>
                  </a:lnTo>
                  <a:close/>
                  <a:moveTo>
                    <a:pt x="7076" y="4561"/>
                  </a:moveTo>
                  <a:lnTo>
                    <a:pt x="7722" y="12627"/>
                  </a:lnTo>
                  <a:lnTo>
                    <a:pt x="5595" y="12627"/>
                  </a:lnTo>
                  <a:lnTo>
                    <a:pt x="4303" y="4561"/>
                  </a:lnTo>
                  <a:close/>
                  <a:moveTo>
                    <a:pt x="10876" y="4561"/>
                  </a:moveTo>
                  <a:lnTo>
                    <a:pt x="10230" y="12627"/>
                  </a:lnTo>
                  <a:lnTo>
                    <a:pt x="8425" y="12627"/>
                  </a:lnTo>
                  <a:lnTo>
                    <a:pt x="7779" y="4561"/>
                  </a:lnTo>
                  <a:close/>
                  <a:moveTo>
                    <a:pt x="14353" y="4561"/>
                  </a:moveTo>
                  <a:lnTo>
                    <a:pt x="13063" y="12627"/>
                  </a:lnTo>
                  <a:lnTo>
                    <a:pt x="10936" y="12627"/>
                  </a:lnTo>
                  <a:lnTo>
                    <a:pt x="11582" y="4561"/>
                  </a:lnTo>
                  <a:close/>
                  <a:moveTo>
                    <a:pt x="17921" y="4562"/>
                  </a:moveTo>
                  <a:cubicBezTo>
                    <a:pt x="19276" y="4564"/>
                    <a:pt x="20374" y="5662"/>
                    <a:pt x="20375" y="7017"/>
                  </a:cubicBezTo>
                  <a:lnTo>
                    <a:pt x="20375" y="11139"/>
                  </a:lnTo>
                  <a:cubicBezTo>
                    <a:pt x="20375" y="12930"/>
                    <a:pt x="18924" y="14381"/>
                    <a:pt x="17134" y="14381"/>
                  </a:cubicBezTo>
                  <a:lnTo>
                    <a:pt x="16869" y="14381"/>
                  </a:lnTo>
                  <a:cubicBezTo>
                    <a:pt x="16481" y="14381"/>
                    <a:pt x="16168" y="14067"/>
                    <a:pt x="16168" y="13680"/>
                  </a:cubicBezTo>
                  <a:cubicBezTo>
                    <a:pt x="16168" y="13292"/>
                    <a:pt x="16481" y="12978"/>
                    <a:pt x="16869" y="12978"/>
                  </a:cubicBezTo>
                  <a:cubicBezTo>
                    <a:pt x="18030" y="12977"/>
                    <a:pt x="18971" y="12035"/>
                    <a:pt x="18973" y="10874"/>
                  </a:cubicBezTo>
                  <a:lnTo>
                    <a:pt x="18973" y="7719"/>
                  </a:lnTo>
                  <a:cubicBezTo>
                    <a:pt x="18971" y="6886"/>
                    <a:pt x="18386" y="6168"/>
                    <a:pt x="17570" y="6001"/>
                  </a:cubicBezTo>
                  <a:lnTo>
                    <a:pt x="17570" y="4562"/>
                  </a:lnTo>
                  <a:close/>
                  <a:moveTo>
                    <a:pt x="12309" y="13328"/>
                  </a:moveTo>
                  <a:lnTo>
                    <a:pt x="12309" y="14732"/>
                  </a:lnTo>
                  <a:lnTo>
                    <a:pt x="6348" y="14732"/>
                  </a:lnTo>
                  <a:lnTo>
                    <a:pt x="6348" y="13328"/>
                  </a:lnTo>
                  <a:close/>
                  <a:moveTo>
                    <a:pt x="5298" y="16835"/>
                  </a:moveTo>
                  <a:cubicBezTo>
                    <a:pt x="5384" y="16835"/>
                    <a:pt x="5472" y="16867"/>
                    <a:pt x="5543" y="16938"/>
                  </a:cubicBezTo>
                  <a:cubicBezTo>
                    <a:pt x="5764" y="17159"/>
                    <a:pt x="5608" y="17537"/>
                    <a:pt x="5296" y="17537"/>
                  </a:cubicBezTo>
                  <a:cubicBezTo>
                    <a:pt x="5102" y="17537"/>
                    <a:pt x="4944" y="17380"/>
                    <a:pt x="4944" y="17186"/>
                  </a:cubicBezTo>
                  <a:cubicBezTo>
                    <a:pt x="4944" y="16975"/>
                    <a:pt x="5118" y="16835"/>
                    <a:pt x="5298" y="16835"/>
                  </a:cubicBezTo>
                  <a:close/>
                  <a:moveTo>
                    <a:pt x="7378" y="15433"/>
                  </a:moveTo>
                  <a:lnTo>
                    <a:pt x="7081" y="20342"/>
                  </a:lnTo>
                  <a:lnTo>
                    <a:pt x="4666" y="20342"/>
                  </a:lnTo>
                  <a:lnTo>
                    <a:pt x="5065" y="18213"/>
                  </a:lnTo>
                  <a:cubicBezTo>
                    <a:pt x="5144" y="18230"/>
                    <a:pt x="5222" y="18239"/>
                    <a:pt x="5299" y="18239"/>
                  </a:cubicBezTo>
                  <a:cubicBezTo>
                    <a:pt x="5793" y="18239"/>
                    <a:pt x="6236" y="17888"/>
                    <a:pt x="6331" y="17380"/>
                  </a:cubicBezTo>
                  <a:cubicBezTo>
                    <a:pt x="6441" y="16794"/>
                    <a:pt x="6042" y="16234"/>
                    <a:pt x="5453" y="16146"/>
                  </a:cubicBezTo>
                  <a:lnTo>
                    <a:pt x="5587" y="15433"/>
                  </a:lnTo>
                  <a:close/>
                  <a:moveTo>
                    <a:pt x="10577" y="15433"/>
                  </a:moveTo>
                  <a:lnTo>
                    <a:pt x="10884" y="20343"/>
                  </a:lnTo>
                  <a:lnTo>
                    <a:pt x="7783" y="20343"/>
                  </a:lnTo>
                  <a:lnTo>
                    <a:pt x="8080" y="15433"/>
                  </a:lnTo>
                  <a:close/>
                  <a:moveTo>
                    <a:pt x="13071" y="15433"/>
                  </a:moveTo>
                  <a:lnTo>
                    <a:pt x="13990" y="20343"/>
                  </a:lnTo>
                  <a:lnTo>
                    <a:pt x="11587" y="20343"/>
                  </a:lnTo>
                  <a:lnTo>
                    <a:pt x="11280" y="15433"/>
                  </a:lnTo>
                  <a:close/>
                  <a:moveTo>
                    <a:pt x="8100" y="1"/>
                  </a:moveTo>
                  <a:cubicBezTo>
                    <a:pt x="7879" y="1"/>
                    <a:pt x="7712" y="204"/>
                    <a:pt x="7757" y="421"/>
                  </a:cubicBezTo>
                  <a:lnTo>
                    <a:pt x="8024" y="1755"/>
                  </a:lnTo>
                  <a:lnTo>
                    <a:pt x="5997" y="1755"/>
                  </a:lnTo>
                  <a:cubicBezTo>
                    <a:pt x="5904" y="1755"/>
                    <a:pt x="5815" y="1792"/>
                    <a:pt x="5749" y="1857"/>
                  </a:cubicBezTo>
                  <a:lnTo>
                    <a:pt x="3748" y="3858"/>
                  </a:lnTo>
                  <a:lnTo>
                    <a:pt x="1788" y="3858"/>
                  </a:lnTo>
                  <a:cubicBezTo>
                    <a:pt x="1695" y="3858"/>
                    <a:pt x="1606" y="3896"/>
                    <a:pt x="1540" y="3962"/>
                  </a:cubicBezTo>
                  <a:lnTo>
                    <a:pt x="138" y="5364"/>
                  </a:lnTo>
                  <a:cubicBezTo>
                    <a:pt x="0" y="5501"/>
                    <a:pt x="0" y="5723"/>
                    <a:pt x="138" y="5861"/>
                  </a:cubicBezTo>
                  <a:lnTo>
                    <a:pt x="4499" y="10222"/>
                  </a:lnTo>
                  <a:lnTo>
                    <a:pt x="4949" y="13033"/>
                  </a:lnTo>
                  <a:cubicBezTo>
                    <a:pt x="4976" y="13203"/>
                    <a:pt x="5123" y="13328"/>
                    <a:pt x="5296" y="13328"/>
                  </a:cubicBezTo>
                  <a:lnTo>
                    <a:pt x="5646" y="13328"/>
                  </a:lnTo>
                  <a:lnTo>
                    <a:pt x="5646" y="14731"/>
                  </a:lnTo>
                  <a:lnTo>
                    <a:pt x="5296" y="14731"/>
                  </a:lnTo>
                  <a:cubicBezTo>
                    <a:pt x="5126" y="14731"/>
                    <a:pt x="4982" y="14852"/>
                    <a:pt x="4950" y="15017"/>
                  </a:cubicBezTo>
                  <a:lnTo>
                    <a:pt x="4707" y="16314"/>
                  </a:lnTo>
                  <a:cubicBezTo>
                    <a:pt x="4220" y="16641"/>
                    <a:pt x="4097" y="17304"/>
                    <a:pt x="4431" y="17785"/>
                  </a:cubicBezTo>
                  <a:lnTo>
                    <a:pt x="3898" y="20628"/>
                  </a:lnTo>
                  <a:cubicBezTo>
                    <a:pt x="3858" y="20844"/>
                    <a:pt x="4024" y="21044"/>
                    <a:pt x="4243" y="21044"/>
                  </a:cubicBezTo>
                  <a:lnTo>
                    <a:pt x="14413" y="21044"/>
                  </a:lnTo>
                  <a:cubicBezTo>
                    <a:pt x="14633" y="21044"/>
                    <a:pt x="14798" y="20844"/>
                    <a:pt x="14758" y="20628"/>
                  </a:cubicBezTo>
                  <a:lnTo>
                    <a:pt x="13706" y="15017"/>
                  </a:lnTo>
                  <a:cubicBezTo>
                    <a:pt x="13675" y="14852"/>
                    <a:pt x="13530" y="14731"/>
                    <a:pt x="13361" y="14731"/>
                  </a:cubicBezTo>
                  <a:lnTo>
                    <a:pt x="13011" y="14731"/>
                  </a:lnTo>
                  <a:lnTo>
                    <a:pt x="13011" y="13328"/>
                  </a:lnTo>
                  <a:lnTo>
                    <a:pt x="13361" y="13328"/>
                  </a:lnTo>
                  <a:cubicBezTo>
                    <a:pt x="13534" y="13328"/>
                    <a:pt x="13680" y="13203"/>
                    <a:pt x="13707" y="13033"/>
                  </a:cubicBezTo>
                  <a:lnTo>
                    <a:pt x="14502" y="8067"/>
                  </a:lnTo>
                  <a:lnTo>
                    <a:pt x="16167" y="8067"/>
                  </a:lnTo>
                  <a:cubicBezTo>
                    <a:pt x="16259" y="8067"/>
                    <a:pt x="16349" y="8030"/>
                    <a:pt x="16414" y="7965"/>
                  </a:cubicBezTo>
                  <a:lnTo>
                    <a:pt x="17467" y="6913"/>
                  </a:lnTo>
                  <a:cubicBezTo>
                    <a:pt x="17518" y="6861"/>
                    <a:pt x="17552" y="6794"/>
                    <a:pt x="17564" y="6723"/>
                  </a:cubicBezTo>
                  <a:cubicBezTo>
                    <a:pt x="17987" y="6871"/>
                    <a:pt x="18270" y="7269"/>
                    <a:pt x="18271" y="7716"/>
                  </a:cubicBezTo>
                  <a:lnTo>
                    <a:pt x="18271" y="10873"/>
                  </a:lnTo>
                  <a:cubicBezTo>
                    <a:pt x="18270" y="11647"/>
                    <a:pt x="17643" y="12275"/>
                    <a:pt x="16868" y="12276"/>
                  </a:cubicBezTo>
                  <a:cubicBezTo>
                    <a:pt x="16867" y="12276"/>
                    <a:pt x="16866" y="12276"/>
                    <a:pt x="16865" y="12276"/>
                  </a:cubicBezTo>
                  <a:cubicBezTo>
                    <a:pt x="16093" y="12276"/>
                    <a:pt x="15465" y="12904"/>
                    <a:pt x="15465" y="13678"/>
                  </a:cubicBezTo>
                  <a:cubicBezTo>
                    <a:pt x="15465" y="14453"/>
                    <a:pt x="16094" y="15082"/>
                    <a:pt x="16868" y="15082"/>
                  </a:cubicBezTo>
                  <a:lnTo>
                    <a:pt x="17133" y="15082"/>
                  </a:lnTo>
                  <a:cubicBezTo>
                    <a:pt x="19311" y="15082"/>
                    <a:pt x="21076" y="13316"/>
                    <a:pt x="21076" y="11138"/>
                  </a:cubicBezTo>
                  <a:lnTo>
                    <a:pt x="21076" y="7015"/>
                  </a:lnTo>
                  <a:cubicBezTo>
                    <a:pt x="21074" y="5272"/>
                    <a:pt x="19663" y="3861"/>
                    <a:pt x="17921" y="3860"/>
                  </a:cubicBezTo>
                  <a:lnTo>
                    <a:pt x="17921" y="3858"/>
                  </a:lnTo>
                  <a:lnTo>
                    <a:pt x="14910" y="3858"/>
                  </a:lnTo>
                  <a:lnTo>
                    <a:pt x="12908" y="1857"/>
                  </a:lnTo>
                  <a:cubicBezTo>
                    <a:pt x="12842" y="1792"/>
                    <a:pt x="12753" y="1755"/>
                    <a:pt x="12660" y="1755"/>
                  </a:cubicBezTo>
                  <a:lnTo>
                    <a:pt x="10633" y="1755"/>
                  </a:lnTo>
                  <a:lnTo>
                    <a:pt x="10900" y="421"/>
                  </a:lnTo>
                  <a:cubicBezTo>
                    <a:pt x="10943" y="204"/>
                    <a:pt x="10776" y="1"/>
                    <a:pt x="1055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sp>
        <p:nvSpPr>
          <p:cNvPr id="196" name="Google Shape;196;p32"/>
          <p:cNvSpPr txBox="1">
            <a:spLocks noGrp="1"/>
          </p:cNvSpPr>
          <p:nvPr>
            <p:ph type="ctrTitle"/>
          </p:nvPr>
        </p:nvSpPr>
        <p:spPr>
          <a:xfrm>
            <a:off x="1867200" y="2454150"/>
            <a:ext cx="5409600" cy="772800"/>
          </a:xfrm>
          <a:prstGeom prst="rect">
            <a:avLst/>
          </a:prstGeom>
        </p:spPr>
        <p:txBody>
          <a:bodyPr spcFirstLastPara="1" wrap="square" lIns="91425" tIns="91425" rIns="91425" bIns="91425" anchor="b" anchorCtr="0">
            <a:noAutofit/>
          </a:bodyPr>
          <a:lstStyle/>
          <a:p>
            <a:r>
              <a:rPr lang="en" b="0" dirty="0" smtClean="0"/>
              <a:t>Proyek 1</a:t>
            </a:r>
            <a:endParaRPr dirty="0"/>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p:cNvSpPr/>
          <p:nvPr/>
        </p:nvSpPr>
        <p:spPr>
          <a:xfrm>
            <a:off x="0" y="0"/>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Half Frame 2"/>
          <p:cNvSpPr/>
          <p:nvPr/>
        </p:nvSpPr>
        <p:spPr>
          <a:xfrm rot="10800000">
            <a:off x="7114478" y="3214339"/>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253;p38"/>
          <p:cNvSpPr txBox="1">
            <a:spLocks/>
          </p:cNvSpPr>
          <p:nvPr/>
        </p:nvSpPr>
        <p:spPr>
          <a:xfrm>
            <a:off x="5719780" y="1754988"/>
            <a:ext cx="3097650" cy="15869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1" dirty="0">
                <a:solidFill>
                  <a:schemeClr val="accent2"/>
                </a:solidFill>
                <a:latin typeface="PMingLiU-ExtB" panose="02020500000000000000" pitchFamily="18" charset="-120"/>
                <a:ea typeface="PMingLiU-ExtB" panose="02020500000000000000" pitchFamily="18" charset="-120"/>
              </a:rPr>
              <a:t>Flowchart </a:t>
            </a:r>
            <a:endParaRPr lang="en-US" sz="4400" b="1" dirty="0" smtClean="0">
              <a:solidFill>
                <a:schemeClr val="accent2"/>
              </a:solidFill>
              <a:latin typeface="PMingLiU-ExtB" panose="02020500000000000000" pitchFamily="18" charset="-120"/>
              <a:ea typeface="PMingLiU-ExtB" panose="02020500000000000000" pitchFamily="18" charset="-120"/>
            </a:endParaRPr>
          </a:p>
          <a:p>
            <a:r>
              <a:rPr lang="en-US" sz="4400" b="1" dirty="0">
                <a:solidFill>
                  <a:schemeClr val="accent2"/>
                </a:solidFill>
                <a:latin typeface="PMingLiU-ExtB" panose="02020500000000000000" pitchFamily="18" charset="-120"/>
                <a:ea typeface="PMingLiU-ExtB" panose="02020500000000000000" pitchFamily="18" charset="-120"/>
              </a:rPr>
              <a:t>	</a:t>
            </a:r>
            <a:r>
              <a:rPr lang="en-US" sz="4400" b="1" dirty="0" smtClean="0">
                <a:solidFill>
                  <a:schemeClr val="accent2"/>
                </a:solidFill>
                <a:latin typeface="PMingLiU-ExtB" panose="02020500000000000000" pitchFamily="18" charset="-120"/>
                <a:ea typeface="PMingLiU-ExtB" panose="02020500000000000000" pitchFamily="18" charset="-120"/>
              </a:rPr>
              <a:t>Admin</a:t>
            </a:r>
            <a:endParaRPr lang="en-US" sz="4400" b="1" dirty="0">
              <a:solidFill>
                <a:schemeClr val="accent2"/>
              </a:solidFill>
              <a:latin typeface="PMingLiU-ExtB" panose="02020500000000000000" pitchFamily="18" charset="-120"/>
              <a:ea typeface="PMingLiU-ExtB" panose="02020500000000000000" pitchFamily="18" charset="-12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544" y="344118"/>
            <a:ext cx="3240541" cy="4640109"/>
          </a:xfrm>
          <a:prstGeom prst="rect">
            <a:avLst/>
          </a:prstGeom>
        </p:spPr>
      </p:pic>
      <p:grpSp>
        <p:nvGrpSpPr>
          <p:cNvPr id="7" name="Google Shape;1334;p63"/>
          <p:cNvGrpSpPr/>
          <p:nvPr/>
        </p:nvGrpSpPr>
        <p:grpSpPr>
          <a:xfrm>
            <a:off x="189064" y="153618"/>
            <a:ext cx="930785" cy="913182"/>
            <a:chOff x="6087800" y="2076800"/>
            <a:chExt cx="525875" cy="526075"/>
          </a:xfrm>
        </p:grpSpPr>
        <p:sp>
          <p:nvSpPr>
            <p:cNvPr id="8" name="Google Shape;1335;p63"/>
            <p:cNvSpPr/>
            <p:nvPr/>
          </p:nvSpPr>
          <p:spPr>
            <a:xfrm>
              <a:off x="6096575" y="2085575"/>
              <a:ext cx="473475" cy="140300"/>
            </a:xfrm>
            <a:custGeom>
              <a:avLst/>
              <a:gdLst/>
              <a:ahLst/>
              <a:cxnLst/>
              <a:rect l="l" t="t" r="r" b="b"/>
              <a:pathLst>
                <a:path w="18939" h="5612" extrusionOk="0">
                  <a:moveTo>
                    <a:pt x="0" y="1"/>
                  </a:moveTo>
                  <a:lnTo>
                    <a:pt x="0" y="5612"/>
                  </a:lnTo>
                  <a:lnTo>
                    <a:pt x="18939" y="5612"/>
                  </a:lnTo>
                  <a:lnTo>
                    <a:pt x="189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6;p63"/>
            <p:cNvSpPr/>
            <p:nvPr/>
          </p:nvSpPr>
          <p:spPr>
            <a:xfrm>
              <a:off x="6096575" y="2225850"/>
              <a:ext cx="473475" cy="368275"/>
            </a:xfrm>
            <a:custGeom>
              <a:avLst/>
              <a:gdLst/>
              <a:ahLst/>
              <a:cxnLst/>
              <a:rect l="l" t="t" r="r" b="b"/>
              <a:pathLst>
                <a:path w="18939" h="14731" extrusionOk="0">
                  <a:moveTo>
                    <a:pt x="0" y="1"/>
                  </a:moveTo>
                  <a:lnTo>
                    <a:pt x="0" y="14731"/>
                  </a:lnTo>
                  <a:lnTo>
                    <a:pt x="18939" y="14731"/>
                  </a:lnTo>
                  <a:lnTo>
                    <a:pt x="18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7;p63"/>
            <p:cNvSpPr/>
            <p:nvPr/>
          </p:nvSpPr>
          <p:spPr>
            <a:xfrm>
              <a:off x="6271925" y="2366125"/>
              <a:ext cx="122775" cy="228000"/>
            </a:xfrm>
            <a:custGeom>
              <a:avLst/>
              <a:gdLst/>
              <a:ahLst/>
              <a:cxnLst/>
              <a:rect l="l" t="t" r="r" b="b"/>
              <a:pathLst>
                <a:path w="4911" h="9120" extrusionOk="0">
                  <a:moveTo>
                    <a:pt x="1" y="1"/>
                  </a:moveTo>
                  <a:lnTo>
                    <a:pt x="1" y="9120"/>
                  </a:lnTo>
                  <a:lnTo>
                    <a:pt x="4911" y="9120"/>
                  </a:lnTo>
                  <a:lnTo>
                    <a:pt x="4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8;p63"/>
            <p:cNvSpPr/>
            <p:nvPr/>
          </p:nvSpPr>
          <p:spPr>
            <a:xfrm>
              <a:off x="6271925" y="2225850"/>
              <a:ext cx="122775" cy="140300"/>
            </a:xfrm>
            <a:custGeom>
              <a:avLst/>
              <a:gdLst/>
              <a:ahLst/>
              <a:cxnLst/>
              <a:rect l="l" t="t" r="r" b="b"/>
              <a:pathLst>
                <a:path w="4911" h="5612" extrusionOk="0">
                  <a:moveTo>
                    <a:pt x="1" y="1"/>
                  </a:moveTo>
                  <a:lnTo>
                    <a:pt x="1" y="5612"/>
                  </a:lnTo>
                  <a:lnTo>
                    <a:pt x="4911" y="5612"/>
                  </a:lnTo>
                  <a:lnTo>
                    <a:pt x="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63"/>
            <p:cNvSpPr/>
            <p:nvPr/>
          </p:nvSpPr>
          <p:spPr>
            <a:xfrm>
              <a:off x="6263150" y="2287225"/>
              <a:ext cx="140300" cy="306900"/>
            </a:xfrm>
            <a:custGeom>
              <a:avLst/>
              <a:gdLst/>
              <a:ahLst/>
              <a:cxnLst/>
              <a:rect l="l" t="t" r="r" b="b"/>
              <a:pathLst>
                <a:path w="5612" h="12276" extrusionOk="0">
                  <a:moveTo>
                    <a:pt x="0" y="0"/>
                  </a:moveTo>
                  <a:lnTo>
                    <a:pt x="0" y="12276"/>
                  </a:lnTo>
                  <a:lnTo>
                    <a:pt x="702" y="12276"/>
                  </a:lnTo>
                  <a:lnTo>
                    <a:pt x="702" y="3508"/>
                  </a:lnTo>
                  <a:lnTo>
                    <a:pt x="4910" y="3508"/>
                  </a:lnTo>
                  <a:lnTo>
                    <a:pt x="4910" y="12276"/>
                  </a:lnTo>
                  <a:lnTo>
                    <a:pt x="5611" y="12276"/>
                  </a:lnTo>
                  <a:lnTo>
                    <a:pt x="5611" y="0"/>
                  </a:lnTo>
                  <a:lnTo>
                    <a:pt x="4910" y="0"/>
                  </a:lnTo>
                  <a:lnTo>
                    <a:pt x="4910" y="2807"/>
                  </a:lnTo>
                  <a:lnTo>
                    <a:pt x="702" y="2807"/>
                  </a:lnTo>
                  <a:lnTo>
                    <a:pt x="702" y="0"/>
                  </a:lnTo>
                  <a:close/>
                </a:path>
              </a:pathLst>
            </a:custGeom>
            <a:solidFill>
              <a:srgbClr val="104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0;p63"/>
            <p:cNvSpPr/>
            <p:nvPr/>
          </p:nvSpPr>
          <p:spPr>
            <a:xfrm>
              <a:off x="6306975" y="2401225"/>
              <a:ext cx="52650" cy="105200"/>
            </a:xfrm>
            <a:custGeom>
              <a:avLst/>
              <a:gdLst/>
              <a:ahLst/>
              <a:cxnLst/>
              <a:rect l="l" t="t" r="r" b="b"/>
              <a:pathLst>
                <a:path w="2106" h="4208" extrusionOk="0">
                  <a:moveTo>
                    <a:pt x="1" y="0"/>
                  </a:moveTo>
                  <a:lnTo>
                    <a:pt x="1" y="4208"/>
                  </a:lnTo>
                  <a:lnTo>
                    <a:pt x="2105" y="4208"/>
                  </a:lnTo>
                  <a:lnTo>
                    <a:pt x="2105" y="0"/>
                  </a:lnTo>
                  <a:close/>
                </a:path>
              </a:pathLst>
            </a:custGeom>
            <a:solidFill>
              <a:srgbClr val="FFF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63"/>
            <p:cNvSpPr/>
            <p:nvPr/>
          </p:nvSpPr>
          <p:spPr>
            <a:xfrm>
              <a:off x="6429725" y="2278475"/>
              <a:ext cx="105250" cy="254275"/>
            </a:xfrm>
            <a:custGeom>
              <a:avLst/>
              <a:gdLst/>
              <a:ahLst/>
              <a:cxnLst/>
              <a:rect l="l" t="t" r="r" b="b"/>
              <a:pathLst>
                <a:path w="4210" h="10171" extrusionOk="0">
                  <a:moveTo>
                    <a:pt x="1" y="0"/>
                  </a:moveTo>
                  <a:lnTo>
                    <a:pt x="1" y="10170"/>
                  </a:lnTo>
                  <a:lnTo>
                    <a:pt x="4210" y="10170"/>
                  </a:lnTo>
                  <a:lnTo>
                    <a:pt x="42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63"/>
            <p:cNvSpPr/>
            <p:nvPr/>
          </p:nvSpPr>
          <p:spPr>
            <a:xfrm>
              <a:off x="6131650" y="2278475"/>
              <a:ext cx="105225" cy="254275"/>
            </a:xfrm>
            <a:custGeom>
              <a:avLst/>
              <a:gdLst/>
              <a:ahLst/>
              <a:cxnLst/>
              <a:rect l="l" t="t" r="r" b="b"/>
              <a:pathLst>
                <a:path w="4209" h="10171" extrusionOk="0">
                  <a:moveTo>
                    <a:pt x="1" y="0"/>
                  </a:moveTo>
                  <a:lnTo>
                    <a:pt x="1" y="10170"/>
                  </a:lnTo>
                  <a:lnTo>
                    <a:pt x="4208" y="10170"/>
                  </a:lnTo>
                  <a:lnTo>
                    <a:pt x="42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63"/>
            <p:cNvSpPr/>
            <p:nvPr/>
          </p:nvSpPr>
          <p:spPr>
            <a:xfrm>
              <a:off x="6140400" y="2120625"/>
              <a:ext cx="70150" cy="70175"/>
            </a:xfrm>
            <a:custGeom>
              <a:avLst/>
              <a:gdLst/>
              <a:ahLst/>
              <a:cxnLst/>
              <a:rect l="l" t="t" r="r" b="b"/>
              <a:pathLst>
                <a:path w="2806" h="2807" extrusionOk="0">
                  <a:moveTo>
                    <a:pt x="0" y="1"/>
                  </a:moveTo>
                  <a:lnTo>
                    <a:pt x="0" y="1754"/>
                  </a:lnTo>
                  <a:cubicBezTo>
                    <a:pt x="0" y="2336"/>
                    <a:pt x="471" y="2806"/>
                    <a:pt x="1053" y="2806"/>
                  </a:cubicBezTo>
                  <a:lnTo>
                    <a:pt x="1754" y="2806"/>
                  </a:lnTo>
                  <a:cubicBezTo>
                    <a:pt x="2335" y="2806"/>
                    <a:pt x="2806" y="2336"/>
                    <a:pt x="2806" y="1754"/>
                  </a:cubicBezTo>
                  <a:lnTo>
                    <a:pt x="28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63"/>
            <p:cNvSpPr/>
            <p:nvPr/>
          </p:nvSpPr>
          <p:spPr>
            <a:xfrm>
              <a:off x="6096575" y="2225850"/>
              <a:ext cx="52625" cy="70175"/>
            </a:xfrm>
            <a:custGeom>
              <a:avLst/>
              <a:gdLst/>
              <a:ahLst/>
              <a:cxnLst/>
              <a:rect l="l" t="t" r="r" b="b"/>
              <a:pathLst>
                <a:path w="2105" h="2807" extrusionOk="0">
                  <a:moveTo>
                    <a:pt x="0" y="1"/>
                  </a:moveTo>
                  <a:lnTo>
                    <a:pt x="0" y="1754"/>
                  </a:lnTo>
                  <a:cubicBezTo>
                    <a:pt x="0" y="2335"/>
                    <a:pt x="471" y="2806"/>
                    <a:pt x="1052" y="2806"/>
                  </a:cubicBezTo>
                  <a:cubicBezTo>
                    <a:pt x="1634" y="2806"/>
                    <a:pt x="2105" y="2335"/>
                    <a:pt x="2105" y="1754"/>
                  </a:cubicBezTo>
                  <a:lnTo>
                    <a:pt x="2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63"/>
            <p:cNvSpPr/>
            <p:nvPr/>
          </p:nvSpPr>
          <p:spPr>
            <a:xfrm>
              <a:off x="6149175" y="2225850"/>
              <a:ext cx="52650" cy="70175"/>
            </a:xfrm>
            <a:custGeom>
              <a:avLst/>
              <a:gdLst/>
              <a:ahLst/>
              <a:cxnLst/>
              <a:rect l="l" t="t" r="r" b="b"/>
              <a:pathLst>
                <a:path w="2106" h="2807" extrusionOk="0">
                  <a:moveTo>
                    <a:pt x="1" y="1"/>
                  </a:moveTo>
                  <a:lnTo>
                    <a:pt x="1" y="1754"/>
                  </a:lnTo>
                  <a:cubicBezTo>
                    <a:pt x="1" y="2335"/>
                    <a:pt x="472" y="2806"/>
                    <a:pt x="1053" y="2806"/>
                  </a:cubicBezTo>
                  <a:cubicBezTo>
                    <a:pt x="1634" y="2806"/>
                    <a:pt x="2105" y="2335"/>
                    <a:pt x="2105" y="1754"/>
                  </a:cubicBezTo>
                  <a:lnTo>
                    <a:pt x="2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63"/>
            <p:cNvSpPr/>
            <p:nvPr/>
          </p:nvSpPr>
          <p:spPr>
            <a:xfrm>
              <a:off x="6201800" y="2225850"/>
              <a:ext cx="52625" cy="70175"/>
            </a:xfrm>
            <a:custGeom>
              <a:avLst/>
              <a:gdLst/>
              <a:ahLst/>
              <a:cxnLst/>
              <a:rect l="l" t="t" r="r" b="b"/>
              <a:pathLst>
                <a:path w="2105" h="2807" extrusionOk="0">
                  <a:moveTo>
                    <a:pt x="0" y="1"/>
                  </a:moveTo>
                  <a:lnTo>
                    <a:pt x="0" y="1754"/>
                  </a:lnTo>
                  <a:cubicBezTo>
                    <a:pt x="0" y="2335"/>
                    <a:pt x="471" y="2806"/>
                    <a:pt x="1052" y="2806"/>
                  </a:cubicBezTo>
                  <a:cubicBezTo>
                    <a:pt x="1632" y="2806"/>
                    <a:pt x="2104" y="2335"/>
                    <a:pt x="2104" y="1754"/>
                  </a:cubicBezTo>
                  <a:lnTo>
                    <a:pt x="21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7;p63"/>
            <p:cNvSpPr/>
            <p:nvPr/>
          </p:nvSpPr>
          <p:spPr>
            <a:xfrm>
              <a:off x="6254400" y="2225850"/>
              <a:ext cx="52600" cy="70175"/>
            </a:xfrm>
            <a:custGeom>
              <a:avLst/>
              <a:gdLst/>
              <a:ahLst/>
              <a:cxnLst/>
              <a:rect l="l" t="t" r="r" b="b"/>
              <a:pathLst>
                <a:path w="2104" h="2807" extrusionOk="0">
                  <a:moveTo>
                    <a:pt x="0" y="1"/>
                  </a:moveTo>
                  <a:lnTo>
                    <a:pt x="0" y="1754"/>
                  </a:lnTo>
                  <a:cubicBezTo>
                    <a:pt x="0" y="2335"/>
                    <a:pt x="471" y="2806"/>
                    <a:pt x="1052" y="2806"/>
                  </a:cubicBezTo>
                  <a:cubicBezTo>
                    <a:pt x="1633" y="2806"/>
                    <a:pt x="2104" y="2335"/>
                    <a:pt x="2104" y="1754"/>
                  </a:cubicBezTo>
                  <a:lnTo>
                    <a:pt x="2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63"/>
            <p:cNvSpPr/>
            <p:nvPr/>
          </p:nvSpPr>
          <p:spPr>
            <a:xfrm>
              <a:off x="6306975" y="2225850"/>
              <a:ext cx="52650" cy="70175"/>
            </a:xfrm>
            <a:custGeom>
              <a:avLst/>
              <a:gdLst/>
              <a:ahLst/>
              <a:cxnLst/>
              <a:rect l="l" t="t" r="r" b="b"/>
              <a:pathLst>
                <a:path w="2106" h="2807" extrusionOk="0">
                  <a:moveTo>
                    <a:pt x="1" y="1"/>
                  </a:moveTo>
                  <a:lnTo>
                    <a:pt x="1" y="1754"/>
                  </a:lnTo>
                  <a:cubicBezTo>
                    <a:pt x="1" y="2335"/>
                    <a:pt x="472" y="2806"/>
                    <a:pt x="1053" y="2806"/>
                  </a:cubicBezTo>
                  <a:cubicBezTo>
                    <a:pt x="1634" y="2806"/>
                    <a:pt x="2105" y="2335"/>
                    <a:pt x="2105" y="1754"/>
                  </a:cubicBezTo>
                  <a:lnTo>
                    <a:pt x="2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p63"/>
            <p:cNvSpPr/>
            <p:nvPr/>
          </p:nvSpPr>
          <p:spPr>
            <a:xfrm>
              <a:off x="6359600" y="2225850"/>
              <a:ext cx="52625" cy="70175"/>
            </a:xfrm>
            <a:custGeom>
              <a:avLst/>
              <a:gdLst/>
              <a:ahLst/>
              <a:cxnLst/>
              <a:rect l="l" t="t" r="r" b="b"/>
              <a:pathLst>
                <a:path w="2105" h="2807" extrusionOk="0">
                  <a:moveTo>
                    <a:pt x="0" y="1"/>
                  </a:moveTo>
                  <a:lnTo>
                    <a:pt x="0" y="1754"/>
                  </a:lnTo>
                  <a:cubicBezTo>
                    <a:pt x="0" y="2335"/>
                    <a:pt x="471" y="2806"/>
                    <a:pt x="1052" y="2806"/>
                  </a:cubicBezTo>
                  <a:cubicBezTo>
                    <a:pt x="1634" y="2806"/>
                    <a:pt x="2105" y="2335"/>
                    <a:pt x="2105" y="1754"/>
                  </a:cubicBezTo>
                  <a:lnTo>
                    <a:pt x="21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0;p63"/>
            <p:cNvSpPr/>
            <p:nvPr/>
          </p:nvSpPr>
          <p:spPr>
            <a:xfrm>
              <a:off x="6412200" y="2225850"/>
              <a:ext cx="52675" cy="70175"/>
            </a:xfrm>
            <a:custGeom>
              <a:avLst/>
              <a:gdLst/>
              <a:ahLst/>
              <a:cxnLst/>
              <a:rect l="l" t="t" r="r" b="b"/>
              <a:pathLst>
                <a:path w="2107" h="2807" extrusionOk="0">
                  <a:moveTo>
                    <a:pt x="1" y="1"/>
                  </a:moveTo>
                  <a:lnTo>
                    <a:pt x="1" y="1754"/>
                  </a:lnTo>
                  <a:cubicBezTo>
                    <a:pt x="1" y="2335"/>
                    <a:pt x="472" y="2806"/>
                    <a:pt x="1053" y="2806"/>
                  </a:cubicBezTo>
                  <a:lnTo>
                    <a:pt x="1054" y="2806"/>
                  </a:lnTo>
                  <a:cubicBezTo>
                    <a:pt x="1634" y="2806"/>
                    <a:pt x="2105" y="2335"/>
                    <a:pt x="2106" y="1754"/>
                  </a:cubicBezTo>
                  <a:lnTo>
                    <a:pt x="2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1;p63"/>
            <p:cNvSpPr/>
            <p:nvPr/>
          </p:nvSpPr>
          <p:spPr>
            <a:xfrm>
              <a:off x="6464825" y="2225850"/>
              <a:ext cx="52625" cy="70175"/>
            </a:xfrm>
            <a:custGeom>
              <a:avLst/>
              <a:gdLst/>
              <a:ahLst/>
              <a:cxnLst/>
              <a:rect l="l" t="t" r="r" b="b"/>
              <a:pathLst>
                <a:path w="2105" h="2807" extrusionOk="0">
                  <a:moveTo>
                    <a:pt x="0" y="1"/>
                  </a:moveTo>
                  <a:lnTo>
                    <a:pt x="0" y="1754"/>
                  </a:lnTo>
                  <a:cubicBezTo>
                    <a:pt x="0" y="2335"/>
                    <a:pt x="471" y="2806"/>
                    <a:pt x="1052" y="2806"/>
                  </a:cubicBezTo>
                  <a:cubicBezTo>
                    <a:pt x="1634" y="2806"/>
                    <a:pt x="2104" y="2335"/>
                    <a:pt x="2104" y="1754"/>
                  </a:cubicBezTo>
                  <a:lnTo>
                    <a:pt x="2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2;p63"/>
            <p:cNvSpPr/>
            <p:nvPr/>
          </p:nvSpPr>
          <p:spPr>
            <a:xfrm>
              <a:off x="6517425" y="2225850"/>
              <a:ext cx="52625" cy="70175"/>
            </a:xfrm>
            <a:custGeom>
              <a:avLst/>
              <a:gdLst/>
              <a:ahLst/>
              <a:cxnLst/>
              <a:rect l="l" t="t" r="r" b="b"/>
              <a:pathLst>
                <a:path w="2105" h="2807" extrusionOk="0">
                  <a:moveTo>
                    <a:pt x="0" y="1"/>
                  </a:moveTo>
                  <a:lnTo>
                    <a:pt x="0" y="1754"/>
                  </a:lnTo>
                  <a:cubicBezTo>
                    <a:pt x="0" y="2335"/>
                    <a:pt x="471" y="2806"/>
                    <a:pt x="1053" y="2806"/>
                  </a:cubicBezTo>
                  <a:cubicBezTo>
                    <a:pt x="1634" y="2806"/>
                    <a:pt x="2105" y="2335"/>
                    <a:pt x="2105" y="1754"/>
                  </a:cubicBezTo>
                  <a:lnTo>
                    <a:pt x="2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63"/>
            <p:cNvSpPr/>
            <p:nvPr/>
          </p:nvSpPr>
          <p:spPr>
            <a:xfrm>
              <a:off x="6544150" y="2436275"/>
              <a:ext cx="52175" cy="114025"/>
            </a:xfrm>
            <a:custGeom>
              <a:avLst/>
              <a:gdLst/>
              <a:ahLst/>
              <a:cxnLst/>
              <a:rect l="l" t="t" r="r" b="b"/>
              <a:pathLst>
                <a:path w="2087" h="4561" extrusionOk="0">
                  <a:moveTo>
                    <a:pt x="1036" y="0"/>
                  </a:moveTo>
                  <a:lnTo>
                    <a:pt x="0" y="4560"/>
                  </a:lnTo>
                  <a:lnTo>
                    <a:pt x="2087" y="4560"/>
                  </a:lnTo>
                  <a:lnTo>
                    <a:pt x="1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4;p63"/>
            <p:cNvSpPr/>
            <p:nvPr/>
          </p:nvSpPr>
          <p:spPr>
            <a:xfrm>
              <a:off x="6448250" y="2436275"/>
              <a:ext cx="121800" cy="114025"/>
            </a:xfrm>
            <a:custGeom>
              <a:avLst/>
              <a:gdLst/>
              <a:ahLst/>
              <a:cxnLst/>
              <a:rect l="l" t="t" r="r" b="b"/>
              <a:pathLst>
                <a:path w="4872" h="4561" extrusionOk="0">
                  <a:moveTo>
                    <a:pt x="1014" y="0"/>
                  </a:moveTo>
                  <a:lnTo>
                    <a:pt x="1" y="4560"/>
                  </a:lnTo>
                  <a:lnTo>
                    <a:pt x="3858" y="4560"/>
                  </a:lnTo>
                  <a:lnTo>
                    <a:pt x="4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5;p63"/>
            <p:cNvSpPr/>
            <p:nvPr/>
          </p:nvSpPr>
          <p:spPr>
            <a:xfrm>
              <a:off x="6298225" y="2392450"/>
              <a:ext cx="70175" cy="122775"/>
            </a:xfrm>
            <a:custGeom>
              <a:avLst/>
              <a:gdLst/>
              <a:ahLst/>
              <a:cxnLst/>
              <a:rect l="l" t="t" r="r" b="b"/>
              <a:pathLst>
                <a:path w="2807" h="4911" extrusionOk="0">
                  <a:moveTo>
                    <a:pt x="2105" y="701"/>
                  </a:moveTo>
                  <a:lnTo>
                    <a:pt x="2105" y="4209"/>
                  </a:lnTo>
                  <a:lnTo>
                    <a:pt x="702" y="4209"/>
                  </a:lnTo>
                  <a:lnTo>
                    <a:pt x="702" y="701"/>
                  </a:lnTo>
                  <a:close/>
                  <a:moveTo>
                    <a:pt x="351" y="0"/>
                  </a:moveTo>
                  <a:cubicBezTo>
                    <a:pt x="157" y="0"/>
                    <a:pt x="1" y="157"/>
                    <a:pt x="1" y="351"/>
                  </a:cubicBezTo>
                  <a:lnTo>
                    <a:pt x="1" y="4559"/>
                  </a:lnTo>
                  <a:cubicBezTo>
                    <a:pt x="1" y="4753"/>
                    <a:pt x="157" y="4910"/>
                    <a:pt x="351" y="4910"/>
                  </a:cubicBezTo>
                  <a:lnTo>
                    <a:pt x="2455" y="4910"/>
                  </a:lnTo>
                  <a:cubicBezTo>
                    <a:pt x="2649" y="4910"/>
                    <a:pt x="2806" y="4753"/>
                    <a:pt x="2806" y="4559"/>
                  </a:cubicBezTo>
                  <a:lnTo>
                    <a:pt x="2806" y="351"/>
                  </a:lnTo>
                  <a:cubicBezTo>
                    <a:pt x="2806" y="157"/>
                    <a:pt x="2649" y="0"/>
                    <a:pt x="2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6;p63"/>
            <p:cNvSpPr/>
            <p:nvPr/>
          </p:nvSpPr>
          <p:spPr>
            <a:xfrm>
              <a:off x="6087800" y="2076800"/>
              <a:ext cx="491050" cy="526075"/>
            </a:xfrm>
            <a:custGeom>
              <a:avLst/>
              <a:gdLst/>
              <a:ahLst/>
              <a:cxnLst/>
              <a:rect l="l" t="t" r="r" b="b"/>
              <a:pathLst>
                <a:path w="19642" h="21043" extrusionOk="0">
                  <a:moveTo>
                    <a:pt x="18939" y="703"/>
                  </a:moveTo>
                  <a:lnTo>
                    <a:pt x="18939" y="5613"/>
                  </a:lnTo>
                  <a:lnTo>
                    <a:pt x="702" y="5613"/>
                  </a:lnTo>
                  <a:lnTo>
                    <a:pt x="702" y="703"/>
                  </a:lnTo>
                  <a:close/>
                  <a:moveTo>
                    <a:pt x="2106" y="6314"/>
                  </a:moveTo>
                  <a:lnTo>
                    <a:pt x="2106" y="7716"/>
                  </a:lnTo>
                  <a:cubicBezTo>
                    <a:pt x="2100" y="8100"/>
                    <a:pt x="1787" y="8408"/>
                    <a:pt x="1403" y="8408"/>
                  </a:cubicBezTo>
                  <a:cubicBezTo>
                    <a:pt x="1021" y="8408"/>
                    <a:pt x="708" y="8100"/>
                    <a:pt x="702" y="7716"/>
                  </a:cubicBezTo>
                  <a:lnTo>
                    <a:pt x="702" y="6314"/>
                  </a:lnTo>
                  <a:close/>
                  <a:moveTo>
                    <a:pt x="8418" y="6314"/>
                  </a:moveTo>
                  <a:lnTo>
                    <a:pt x="8418" y="7716"/>
                  </a:lnTo>
                  <a:cubicBezTo>
                    <a:pt x="8412" y="8100"/>
                    <a:pt x="8100" y="8408"/>
                    <a:pt x="7716" y="8408"/>
                  </a:cubicBezTo>
                  <a:cubicBezTo>
                    <a:pt x="7333" y="8408"/>
                    <a:pt x="7020" y="8100"/>
                    <a:pt x="7014" y="7716"/>
                  </a:cubicBezTo>
                  <a:lnTo>
                    <a:pt x="7014" y="6314"/>
                  </a:lnTo>
                  <a:close/>
                  <a:moveTo>
                    <a:pt x="14730" y="6314"/>
                  </a:moveTo>
                  <a:lnTo>
                    <a:pt x="14730" y="7716"/>
                  </a:lnTo>
                  <a:cubicBezTo>
                    <a:pt x="14725" y="8100"/>
                    <a:pt x="14413" y="8408"/>
                    <a:pt x="14029" y="8408"/>
                  </a:cubicBezTo>
                  <a:cubicBezTo>
                    <a:pt x="13646" y="8408"/>
                    <a:pt x="13334" y="8100"/>
                    <a:pt x="13328" y="7716"/>
                  </a:cubicBezTo>
                  <a:lnTo>
                    <a:pt x="13328" y="6314"/>
                  </a:lnTo>
                  <a:close/>
                  <a:moveTo>
                    <a:pt x="4209" y="6314"/>
                  </a:moveTo>
                  <a:lnTo>
                    <a:pt x="4209" y="7716"/>
                  </a:lnTo>
                  <a:cubicBezTo>
                    <a:pt x="4209" y="8104"/>
                    <a:pt x="3895" y="8417"/>
                    <a:pt x="3508" y="8417"/>
                  </a:cubicBezTo>
                  <a:cubicBezTo>
                    <a:pt x="3120" y="8417"/>
                    <a:pt x="2807" y="8104"/>
                    <a:pt x="2807" y="7716"/>
                  </a:cubicBezTo>
                  <a:lnTo>
                    <a:pt x="2807" y="6314"/>
                  </a:lnTo>
                  <a:close/>
                  <a:moveTo>
                    <a:pt x="12627" y="6314"/>
                  </a:moveTo>
                  <a:lnTo>
                    <a:pt x="12627" y="7716"/>
                  </a:lnTo>
                  <a:cubicBezTo>
                    <a:pt x="12625" y="8104"/>
                    <a:pt x="12312" y="8417"/>
                    <a:pt x="11924" y="8417"/>
                  </a:cubicBezTo>
                  <a:cubicBezTo>
                    <a:pt x="11538" y="8417"/>
                    <a:pt x="11223" y="8104"/>
                    <a:pt x="11223" y="7716"/>
                  </a:cubicBezTo>
                  <a:lnTo>
                    <a:pt x="11223" y="6314"/>
                  </a:lnTo>
                  <a:close/>
                  <a:moveTo>
                    <a:pt x="16834" y="6314"/>
                  </a:moveTo>
                  <a:lnTo>
                    <a:pt x="16834" y="7716"/>
                  </a:lnTo>
                  <a:cubicBezTo>
                    <a:pt x="16834" y="8104"/>
                    <a:pt x="16520" y="8417"/>
                    <a:pt x="16133" y="8417"/>
                  </a:cubicBezTo>
                  <a:cubicBezTo>
                    <a:pt x="15746" y="8417"/>
                    <a:pt x="15432" y="8104"/>
                    <a:pt x="15432" y="7716"/>
                  </a:cubicBezTo>
                  <a:lnTo>
                    <a:pt x="15432" y="6314"/>
                  </a:lnTo>
                  <a:close/>
                  <a:moveTo>
                    <a:pt x="18939" y="6314"/>
                  </a:moveTo>
                  <a:lnTo>
                    <a:pt x="18939" y="7716"/>
                  </a:lnTo>
                  <a:cubicBezTo>
                    <a:pt x="18939" y="8104"/>
                    <a:pt x="18624" y="8417"/>
                    <a:pt x="18238" y="8417"/>
                  </a:cubicBezTo>
                  <a:cubicBezTo>
                    <a:pt x="17850" y="8417"/>
                    <a:pt x="17537" y="8104"/>
                    <a:pt x="17535" y="7716"/>
                  </a:cubicBezTo>
                  <a:lnTo>
                    <a:pt x="17535" y="6314"/>
                  </a:lnTo>
                  <a:close/>
                  <a:moveTo>
                    <a:pt x="6313" y="6314"/>
                  </a:moveTo>
                  <a:lnTo>
                    <a:pt x="6313" y="7716"/>
                  </a:lnTo>
                  <a:cubicBezTo>
                    <a:pt x="6313" y="8104"/>
                    <a:pt x="5999" y="8418"/>
                    <a:pt x="5612" y="8418"/>
                  </a:cubicBezTo>
                  <a:cubicBezTo>
                    <a:pt x="5225" y="8418"/>
                    <a:pt x="4910" y="8104"/>
                    <a:pt x="4910" y="7716"/>
                  </a:cubicBezTo>
                  <a:lnTo>
                    <a:pt x="4910" y="6314"/>
                  </a:lnTo>
                  <a:close/>
                  <a:moveTo>
                    <a:pt x="10522" y="6314"/>
                  </a:moveTo>
                  <a:lnTo>
                    <a:pt x="10522" y="7716"/>
                  </a:lnTo>
                  <a:cubicBezTo>
                    <a:pt x="10522" y="8104"/>
                    <a:pt x="10207" y="8418"/>
                    <a:pt x="9820" y="8418"/>
                  </a:cubicBezTo>
                  <a:cubicBezTo>
                    <a:pt x="9432" y="8418"/>
                    <a:pt x="9119" y="8104"/>
                    <a:pt x="9119" y="7716"/>
                  </a:cubicBezTo>
                  <a:lnTo>
                    <a:pt x="9119" y="6314"/>
                  </a:lnTo>
                  <a:close/>
                  <a:moveTo>
                    <a:pt x="10872" y="8643"/>
                  </a:moveTo>
                  <a:cubicBezTo>
                    <a:pt x="11139" y="8946"/>
                    <a:pt x="11522" y="9119"/>
                    <a:pt x="11924" y="9119"/>
                  </a:cubicBezTo>
                  <a:lnTo>
                    <a:pt x="11924" y="11224"/>
                  </a:lnTo>
                  <a:lnTo>
                    <a:pt x="7717" y="11224"/>
                  </a:lnTo>
                  <a:lnTo>
                    <a:pt x="7717" y="9119"/>
                  </a:lnTo>
                  <a:cubicBezTo>
                    <a:pt x="8119" y="9119"/>
                    <a:pt x="8502" y="8946"/>
                    <a:pt x="8769" y="8643"/>
                  </a:cubicBezTo>
                  <a:cubicBezTo>
                    <a:pt x="9047" y="8960"/>
                    <a:pt x="9434" y="9119"/>
                    <a:pt x="9821" y="9119"/>
                  </a:cubicBezTo>
                  <a:cubicBezTo>
                    <a:pt x="10207" y="9119"/>
                    <a:pt x="10594" y="8960"/>
                    <a:pt x="10872" y="8643"/>
                  </a:cubicBezTo>
                  <a:close/>
                  <a:moveTo>
                    <a:pt x="4560" y="8643"/>
                  </a:moveTo>
                  <a:cubicBezTo>
                    <a:pt x="4825" y="8946"/>
                    <a:pt x="5209" y="9119"/>
                    <a:pt x="5612" y="9119"/>
                  </a:cubicBezTo>
                  <a:lnTo>
                    <a:pt x="5612" y="17887"/>
                  </a:lnTo>
                  <a:lnTo>
                    <a:pt x="2106" y="17887"/>
                  </a:lnTo>
                  <a:lnTo>
                    <a:pt x="2106" y="8930"/>
                  </a:lnTo>
                  <a:cubicBezTo>
                    <a:pt x="2237" y="8854"/>
                    <a:pt x="2355" y="8757"/>
                    <a:pt x="2456" y="8643"/>
                  </a:cubicBezTo>
                  <a:cubicBezTo>
                    <a:pt x="2735" y="8960"/>
                    <a:pt x="3121" y="9119"/>
                    <a:pt x="3508" y="9119"/>
                  </a:cubicBezTo>
                  <a:cubicBezTo>
                    <a:pt x="3894" y="9119"/>
                    <a:pt x="4281" y="8960"/>
                    <a:pt x="4560" y="8643"/>
                  </a:cubicBezTo>
                  <a:close/>
                  <a:moveTo>
                    <a:pt x="11924" y="11925"/>
                  </a:moveTo>
                  <a:lnTo>
                    <a:pt x="11924" y="20342"/>
                  </a:lnTo>
                  <a:lnTo>
                    <a:pt x="7717" y="20342"/>
                  </a:lnTo>
                  <a:lnTo>
                    <a:pt x="7717" y="11925"/>
                  </a:lnTo>
                  <a:close/>
                  <a:moveTo>
                    <a:pt x="6664" y="8643"/>
                  </a:moveTo>
                  <a:cubicBezTo>
                    <a:pt x="6764" y="8757"/>
                    <a:pt x="6883" y="8854"/>
                    <a:pt x="7014" y="8930"/>
                  </a:cubicBezTo>
                  <a:lnTo>
                    <a:pt x="7014" y="20343"/>
                  </a:lnTo>
                  <a:lnTo>
                    <a:pt x="702" y="20343"/>
                  </a:lnTo>
                  <a:lnTo>
                    <a:pt x="702" y="8930"/>
                  </a:lnTo>
                  <a:cubicBezTo>
                    <a:pt x="915" y="9054"/>
                    <a:pt x="1157" y="9119"/>
                    <a:pt x="1403" y="9119"/>
                  </a:cubicBezTo>
                  <a:lnTo>
                    <a:pt x="1403" y="18237"/>
                  </a:lnTo>
                  <a:cubicBezTo>
                    <a:pt x="1403" y="18431"/>
                    <a:pt x="1561" y="18588"/>
                    <a:pt x="1755" y="18588"/>
                  </a:cubicBezTo>
                  <a:lnTo>
                    <a:pt x="5962" y="18588"/>
                  </a:lnTo>
                  <a:cubicBezTo>
                    <a:pt x="6156" y="18588"/>
                    <a:pt x="6313" y="18431"/>
                    <a:pt x="6313" y="18237"/>
                  </a:cubicBezTo>
                  <a:lnTo>
                    <a:pt x="6313" y="8930"/>
                  </a:lnTo>
                  <a:cubicBezTo>
                    <a:pt x="6445" y="8854"/>
                    <a:pt x="6563" y="8758"/>
                    <a:pt x="6664" y="8643"/>
                  </a:cubicBezTo>
                  <a:close/>
                  <a:moveTo>
                    <a:pt x="351" y="1"/>
                  </a:moveTo>
                  <a:cubicBezTo>
                    <a:pt x="157" y="1"/>
                    <a:pt x="0" y="157"/>
                    <a:pt x="0" y="351"/>
                  </a:cubicBezTo>
                  <a:lnTo>
                    <a:pt x="0" y="20693"/>
                  </a:lnTo>
                  <a:cubicBezTo>
                    <a:pt x="0" y="20886"/>
                    <a:pt x="157" y="21043"/>
                    <a:pt x="351" y="21043"/>
                  </a:cubicBezTo>
                  <a:lnTo>
                    <a:pt x="12977" y="21043"/>
                  </a:lnTo>
                  <a:lnTo>
                    <a:pt x="12977" y="20342"/>
                  </a:lnTo>
                  <a:lnTo>
                    <a:pt x="12625" y="20342"/>
                  </a:lnTo>
                  <a:lnTo>
                    <a:pt x="12625" y="8930"/>
                  </a:lnTo>
                  <a:cubicBezTo>
                    <a:pt x="12757" y="8854"/>
                    <a:pt x="12876" y="8757"/>
                    <a:pt x="12977" y="8643"/>
                  </a:cubicBezTo>
                  <a:cubicBezTo>
                    <a:pt x="13078" y="8757"/>
                    <a:pt x="13196" y="8854"/>
                    <a:pt x="13328" y="8930"/>
                  </a:cubicBezTo>
                  <a:lnTo>
                    <a:pt x="13328" y="16484"/>
                  </a:lnTo>
                  <a:lnTo>
                    <a:pt x="14029" y="16484"/>
                  </a:lnTo>
                  <a:lnTo>
                    <a:pt x="14029" y="9119"/>
                  </a:lnTo>
                  <a:cubicBezTo>
                    <a:pt x="14432" y="9119"/>
                    <a:pt x="14816" y="8946"/>
                    <a:pt x="15081" y="8643"/>
                  </a:cubicBezTo>
                  <a:cubicBezTo>
                    <a:pt x="15360" y="8960"/>
                    <a:pt x="15747" y="9119"/>
                    <a:pt x="16133" y="9119"/>
                  </a:cubicBezTo>
                  <a:cubicBezTo>
                    <a:pt x="16520" y="9119"/>
                    <a:pt x="16907" y="8960"/>
                    <a:pt x="17185" y="8643"/>
                  </a:cubicBezTo>
                  <a:cubicBezTo>
                    <a:pt x="17285" y="8757"/>
                    <a:pt x="17404" y="8854"/>
                    <a:pt x="17535" y="8930"/>
                  </a:cubicBezTo>
                  <a:lnTo>
                    <a:pt x="17535" y="13327"/>
                  </a:lnTo>
                  <a:lnTo>
                    <a:pt x="18238" y="13327"/>
                  </a:lnTo>
                  <a:lnTo>
                    <a:pt x="18238" y="9119"/>
                  </a:lnTo>
                  <a:cubicBezTo>
                    <a:pt x="18484" y="9119"/>
                    <a:pt x="18726" y="9054"/>
                    <a:pt x="18939" y="8930"/>
                  </a:cubicBezTo>
                  <a:lnTo>
                    <a:pt x="18939" y="13327"/>
                  </a:lnTo>
                  <a:lnTo>
                    <a:pt x="19641" y="13327"/>
                  </a:lnTo>
                  <a:lnTo>
                    <a:pt x="19641" y="351"/>
                  </a:lnTo>
                  <a:cubicBezTo>
                    <a:pt x="19640" y="157"/>
                    <a:pt x="19484" y="1"/>
                    <a:pt x="19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7;p63"/>
            <p:cNvSpPr/>
            <p:nvPr/>
          </p:nvSpPr>
          <p:spPr>
            <a:xfrm>
              <a:off x="6280675" y="2164475"/>
              <a:ext cx="87725" cy="17575"/>
            </a:xfrm>
            <a:custGeom>
              <a:avLst/>
              <a:gdLst/>
              <a:ahLst/>
              <a:cxnLst/>
              <a:rect l="l" t="t" r="r" b="b"/>
              <a:pathLst>
                <a:path w="3509" h="703" extrusionOk="0">
                  <a:moveTo>
                    <a:pt x="1" y="0"/>
                  </a:moveTo>
                  <a:lnTo>
                    <a:pt x="1" y="703"/>
                  </a:lnTo>
                  <a:lnTo>
                    <a:pt x="3508" y="703"/>
                  </a:lnTo>
                  <a:lnTo>
                    <a:pt x="3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8;p63"/>
            <p:cNvSpPr/>
            <p:nvPr/>
          </p:nvSpPr>
          <p:spPr>
            <a:xfrm>
              <a:off x="6333275" y="2129425"/>
              <a:ext cx="35125" cy="17550"/>
            </a:xfrm>
            <a:custGeom>
              <a:avLst/>
              <a:gdLst/>
              <a:ahLst/>
              <a:cxnLst/>
              <a:rect l="l" t="t" r="r" b="b"/>
              <a:pathLst>
                <a:path w="1405"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59;p63"/>
            <p:cNvSpPr/>
            <p:nvPr/>
          </p:nvSpPr>
          <p:spPr>
            <a:xfrm>
              <a:off x="6280675" y="2129425"/>
              <a:ext cx="35100" cy="17550"/>
            </a:xfrm>
            <a:custGeom>
              <a:avLst/>
              <a:gdLst/>
              <a:ahLst/>
              <a:cxnLst/>
              <a:rect l="l" t="t" r="r" b="b"/>
              <a:pathLst>
                <a:path w="1404"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0;p63"/>
            <p:cNvSpPr/>
            <p:nvPr/>
          </p:nvSpPr>
          <p:spPr>
            <a:xfrm>
              <a:off x="6131650" y="2111900"/>
              <a:ext cx="131525" cy="87675"/>
            </a:xfrm>
            <a:custGeom>
              <a:avLst/>
              <a:gdLst/>
              <a:ahLst/>
              <a:cxnLst/>
              <a:rect l="l" t="t" r="r" b="b"/>
              <a:pathLst>
                <a:path w="5261" h="3507" extrusionOk="0">
                  <a:moveTo>
                    <a:pt x="3858" y="701"/>
                  </a:moveTo>
                  <a:cubicBezTo>
                    <a:pt x="4245" y="701"/>
                    <a:pt x="4559" y="1015"/>
                    <a:pt x="4559" y="1402"/>
                  </a:cubicBezTo>
                  <a:cubicBezTo>
                    <a:pt x="4559" y="1790"/>
                    <a:pt x="4245" y="2103"/>
                    <a:pt x="3858" y="2103"/>
                  </a:cubicBezTo>
                  <a:lnTo>
                    <a:pt x="3507" y="2103"/>
                  </a:lnTo>
                  <a:lnTo>
                    <a:pt x="3507" y="701"/>
                  </a:lnTo>
                  <a:close/>
                  <a:moveTo>
                    <a:pt x="2806" y="701"/>
                  </a:moveTo>
                  <a:lnTo>
                    <a:pt x="2806" y="2103"/>
                  </a:lnTo>
                  <a:cubicBezTo>
                    <a:pt x="2805" y="2491"/>
                    <a:pt x="2491" y="2804"/>
                    <a:pt x="2104" y="2806"/>
                  </a:cubicBezTo>
                  <a:lnTo>
                    <a:pt x="1403" y="2806"/>
                  </a:lnTo>
                  <a:cubicBezTo>
                    <a:pt x="1015" y="2804"/>
                    <a:pt x="702" y="2491"/>
                    <a:pt x="702" y="2103"/>
                  </a:cubicBezTo>
                  <a:lnTo>
                    <a:pt x="702" y="701"/>
                  </a:lnTo>
                  <a:close/>
                  <a:moveTo>
                    <a:pt x="352" y="0"/>
                  </a:moveTo>
                  <a:cubicBezTo>
                    <a:pt x="158" y="0"/>
                    <a:pt x="1" y="156"/>
                    <a:pt x="1" y="350"/>
                  </a:cubicBezTo>
                  <a:lnTo>
                    <a:pt x="1" y="2103"/>
                  </a:lnTo>
                  <a:cubicBezTo>
                    <a:pt x="2" y="2878"/>
                    <a:pt x="629" y="3505"/>
                    <a:pt x="1403" y="3507"/>
                  </a:cubicBezTo>
                  <a:lnTo>
                    <a:pt x="2104" y="3507"/>
                  </a:lnTo>
                  <a:cubicBezTo>
                    <a:pt x="2605" y="3507"/>
                    <a:pt x="3068" y="3239"/>
                    <a:pt x="3318" y="2806"/>
                  </a:cubicBezTo>
                  <a:lnTo>
                    <a:pt x="3858" y="2806"/>
                  </a:lnTo>
                  <a:cubicBezTo>
                    <a:pt x="4632" y="2806"/>
                    <a:pt x="5260" y="2177"/>
                    <a:pt x="5260" y="1402"/>
                  </a:cubicBezTo>
                  <a:cubicBezTo>
                    <a:pt x="5260" y="627"/>
                    <a:pt x="4632"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1;p63"/>
            <p:cNvSpPr/>
            <p:nvPr/>
          </p:nvSpPr>
          <p:spPr>
            <a:xfrm>
              <a:off x="6429975" y="2427550"/>
              <a:ext cx="183700" cy="168500"/>
            </a:xfrm>
            <a:custGeom>
              <a:avLst/>
              <a:gdLst/>
              <a:ahLst/>
              <a:cxnLst/>
              <a:rect l="l" t="t" r="r" b="b"/>
              <a:pathLst>
                <a:path w="7348" h="6740" extrusionOk="0">
                  <a:moveTo>
                    <a:pt x="5165" y="701"/>
                  </a:moveTo>
                  <a:lnTo>
                    <a:pt x="4308" y="4558"/>
                  </a:lnTo>
                  <a:lnTo>
                    <a:pt x="1169" y="4558"/>
                  </a:lnTo>
                  <a:lnTo>
                    <a:pt x="2026" y="701"/>
                  </a:lnTo>
                  <a:close/>
                  <a:moveTo>
                    <a:pt x="5603" y="1966"/>
                  </a:moveTo>
                  <a:lnTo>
                    <a:pt x="6178" y="4558"/>
                  </a:lnTo>
                  <a:lnTo>
                    <a:pt x="5026" y="4558"/>
                  </a:lnTo>
                  <a:lnTo>
                    <a:pt x="5603" y="1966"/>
                  </a:lnTo>
                  <a:close/>
                  <a:moveTo>
                    <a:pt x="5605" y="1"/>
                  </a:moveTo>
                  <a:cubicBezTo>
                    <a:pt x="5605" y="1"/>
                    <a:pt x="5604" y="1"/>
                    <a:pt x="5603" y="1"/>
                  </a:cubicBezTo>
                  <a:lnTo>
                    <a:pt x="1745" y="1"/>
                  </a:lnTo>
                  <a:cubicBezTo>
                    <a:pt x="1581" y="1"/>
                    <a:pt x="1437" y="115"/>
                    <a:pt x="1402" y="275"/>
                  </a:cubicBezTo>
                  <a:lnTo>
                    <a:pt x="0" y="6588"/>
                  </a:lnTo>
                  <a:lnTo>
                    <a:pt x="684" y="6739"/>
                  </a:lnTo>
                  <a:lnTo>
                    <a:pt x="1012" y="5261"/>
                  </a:lnTo>
                  <a:lnTo>
                    <a:pt x="2510" y="5261"/>
                  </a:lnTo>
                  <a:lnTo>
                    <a:pt x="2803" y="6732"/>
                  </a:lnTo>
                  <a:lnTo>
                    <a:pt x="3490" y="6595"/>
                  </a:lnTo>
                  <a:lnTo>
                    <a:pt x="3224" y="5261"/>
                  </a:lnTo>
                  <a:lnTo>
                    <a:pt x="4151" y="5261"/>
                  </a:lnTo>
                  <a:lnTo>
                    <a:pt x="3857" y="6588"/>
                  </a:lnTo>
                  <a:lnTo>
                    <a:pt x="4541" y="6739"/>
                  </a:lnTo>
                  <a:lnTo>
                    <a:pt x="4870" y="5261"/>
                  </a:lnTo>
                  <a:lnTo>
                    <a:pt x="6333" y="5261"/>
                  </a:lnTo>
                  <a:lnTo>
                    <a:pt x="6663" y="6739"/>
                  </a:lnTo>
                  <a:lnTo>
                    <a:pt x="7348" y="6588"/>
                  </a:lnTo>
                  <a:lnTo>
                    <a:pt x="5945" y="275"/>
                  </a:lnTo>
                  <a:cubicBezTo>
                    <a:pt x="5910" y="115"/>
                    <a:pt x="5769" y="1"/>
                    <a:pt x="5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2;p63"/>
            <p:cNvSpPr/>
            <p:nvPr/>
          </p:nvSpPr>
          <p:spPr>
            <a:xfrm>
              <a:off x="6499875" y="2462575"/>
              <a:ext cx="35100" cy="17550"/>
            </a:xfrm>
            <a:custGeom>
              <a:avLst/>
              <a:gdLst/>
              <a:ahLst/>
              <a:cxnLst/>
              <a:rect l="l" t="t" r="r" b="b"/>
              <a:pathLst>
                <a:path w="1404" h="702" extrusionOk="0">
                  <a:moveTo>
                    <a:pt x="0" y="1"/>
                  </a:moveTo>
                  <a:lnTo>
                    <a:pt x="0" y="702"/>
                  </a:lnTo>
                  <a:lnTo>
                    <a:pt x="1404" y="7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3;p63"/>
            <p:cNvSpPr/>
            <p:nvPr/>
          </p:nvSpPr>
          <p:spPr>
            <a:xfrm>
              <a:off x="6491125" y="2497650"/>
              <a:ext cx="35075" cy="17575"/>
            </a:xfrm>
            <a:custGeom>
              <a:avLst/>
              <a:gdLst/>
              <a:ahLst/>
              <a:cxnLst/>
              <a:rect l="l" t="t" r="r" b="b"/>
              <a:pathLst>
                <a:path w="1403" h="703" extrusionOk="0">
                  <a:moveTo>
                    <a:pt x="0" y="1"/>
                  </a:moveTo>
                  <a:lnTo>
                    <a:pt x="0" y="702"/>
                  </a:lnTo>
                  <a:lnTo>
                    <a:pt x="1402" y="702"/>
                  </a:lnTo>
                  <a:lnTo>
                    <a:pt x="1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370;p63"/>
          <p:cNvGrpSpPr/>
          <p:nvPr/>
        </p:nvGrpSpPr>
        <p:grpSpPr>
          <a:xfrm>
            <a:off x="7550828" y="585839"/>
            <a:ext cx="793071" cy="779397"/>
            <a:chOff x="8362525" y="2070000"/>
            <a:chExt cx="526075" cy="499800"/>
          </a:xfrm>
        </p:grpSpPr>
        <p:sp>
          <p:nvSpPr>
            <p:cNvPr id="38" name="Google Shape;1371;p63"/>
            <p:cNvSpPr/>
            <p:nvPr/>
          </p:nvSpPr>
          <p:spPr>
            <a:xfrm>
              <a:off x="8371300" y="2210300"/>
              <a:ext cx="403400" cy="315650"/>
            </a:xfrm>
            <a:custGeom>
              <a:avLst/>
              <a:gdLst/>
              <a:ahLst/>
              <a:cxnLst/>
              <a:rect l="l" t="t" r="r" b="b"/>
              <a:pathLst>
                <a:path w="16136" h="12626" extrusionOk="0">
                  <a:moveTo>
                    <a:pt x="3048" y="0"/>
                  </a:moveTo>
                  <a:cubicBezTo>
                    <a:pt x="1122" y="1529"/>
                    <a:pt x="1" y="3853"/>
                    <a:pt x="1" y="6313"/>
                  </a:cubicBezTo>
                  <a:cubicBezTo>
                    <a:pt x="1" y="8772"/>
                    <a:pt x="1122" y="11096"/>
                    <a:pt x="3048" y="12626"/>
                  </a:cubicBezTo>
                  <a:lnTo>
                    <a:pt x="13085" y="12626"/>
                  </a:lnTo>
                  <a:cubicBezTo>
                    <a:pt x="15013" y="11097"/>
                    <a:pt x="16135" y="8772"/>
                    <a:pt x="16134" y="6314"/>
                  </a:cubicBezTo>
                  <a:cubicBezTo>
                    <a:pt x="16135" y="3853"/>
                    <a:pt x="15013" y="1528"/>
                    <a:pt x="13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72;p63"/>
            <p:cNvSpPr/>
            <p:nvPr/>
          </p:nvSpPr>
          <p:spPr>
            <a:xfrm>
              <a:off x="8406375" y="2175225"/>
              <a:ext cx="473475" cy="385800"/>
            </a:xfrm>
            <a:custGeom>
              <a:avLst/>
              <a:gdLst/>
              <a:ahLst/>
              <a:cxnLst/>
              <a:rect l="l" t="t" r="r" b="b"/>
              <a:pathLst>
                <a:path w="18939" h="15432" extrusionOk="0">
                  <a:moveTo>
                    <a:pt x="0" y="0"/>
                  </a:moveTo>
                  <a:lnTo>
                    <a:pt x="0" y="1403"/>
                  </a:lnTo>
                  <a:lnTo>
                    <a:pt x="13328" y="1403"/>
                  </a:lnTo>
                  <a:cubicBezTo>
                    <a:pt x="15652" y="1403"/>
                    <a:pt x="17535" y="3287"/>
                    <a:pt x="17535" y="5612"/>
                  </a:cubicBezTo>
                  <a:lnTo>
                    <a:pt x="17535" y="9820"/>
                  </a:lnTo>
                  <a:cubicBezTo>
                    <a:pt x="17535" y="9940"/>
                    <a:pt x="17531" y="10057"/>
                    <a:pt x="17521" y="10175"/>
                  </a:cubicBezTo>
                  <a:cubicBezTo>
                    <a:pt x="17337" y="12353"/>
                    <a:pt x="15514" y="14029"/>
                    <a:pt x="13328" y="14029"/>
                  </a:cubicBezTo>
                  <a:lnTo>
                    <a:pt x="0" y="14029"/>
                  </a:lnTo>
                  <a:lnTo>
                    <a:pt x="0" y="15431"/>
                  </a:lnTo>
                  <a:lnTo>
                    <a:pt x="13678" y="15431"/>
                  </a:lnTo>
                  <a:cubicBezTo>
                    <a:pt x="16583" y="15431"/>
                    <a:pt x="18939" y="13076"/>
                    <a:pt x="18939" y="10171"/>
                  </a:cubicBezTo>
                  <a:lnTo>
                    <a:pt x="18939" y="5261"/>
                  </a:lnTo>
                  <a:cubicBezTo>
                    <a:pt x="18938" y="2356"/>
                    <a:pt x="16583" y="1"/>
                    <a:pt x="13678" y="0"/>
                  </a:cubicBezTo>
                  <a:close/>
                </a:path>
              </a:pathLst>
            </a:custGeom>
            <a:solidFill>
              <a:srgbClr val="599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73;p63"/>
            <p:cNvSpPr/>
            <p:nvPr/>
          </p:nvSpPr>
          <p:spPr>
            <a:xfrm>
              <a:off x="8406375" y="2078775"/>
              <a:ext cx="184150" cy="96475"/>
            </a:xfrm>
            <a:custGeom>
              <a:avLst/>
              <a:gdLst/>
              <a:ahLst/>
              <a:cxnLst/>
              <a:rect l="l" t="t" r="r" b="b"/>
              <a:pathLst>
                <a:path w="7366" h="3859" extrusionOk="0">
                  <a:moveTo>
                    <a:pt x="0" y="0"/>
                  </a:moveTo>
                  <a:lnTo>
                    <a:pt x="0" y="3858"/>
                  </a:lnTo>
                  <a:lnTo>
                    <a:pt x="7366" y="38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4;p63"/>
            <p:cNvSpPr/>
            <p:nvPr/>
          </p:nvSpPr>
          <p:spPr>
            <a:xfrm>
              <a:off x="8371275" y="2337625"/>
              <a:ext cx="403425" cy="188325"/>
            </a:xfrm>
            <a:custGeom>
              <a:avLst/>
              <a:gdLst/>
              <a:ahLst/>
              <a:cxnLst/>
              <a:rect l="l" t="t" r="r" b="b"/>
              <a:pathLst>
                <a:path w="16137" h="7533" extrusionOk="0">
                  <a:moveTo>
                    <a:pt x="4033" y="0"/>
                  </a:moveTo>
                  <a:cubicBezTo>
                    <a:pt x="2618" y="0"/>
                    <a:pt x="1212" y="414"/>
                    <a:pt x="2" y="1221"/>
                  </a:cubicBezTo>
                  <a:cubicBezTo>
                    <a:pt x="1" y="3679"/>
                    <a:pt x="1122" y="6004"/>
                    <a:pt x="3049" y="7533"/>
                  </a:cubicBezTo>
                  <a:lnTo>
                    <a:pt x="13086" y="7533"/>
                  </a:lnTo>
                  <a:cubicBezTo>
                    <a:pt x="15014" y="6004"/>
                    <a:pt x="16136" y="3679"/>
                    <a:pt x="16135" y="1221"/>
                  </a:cubicBezTo>
                  <a:lnTo>
                    <a:pt x="16134" y="1220"/>
                  </a:lnTo>
                  <a:cubicBezTo>
                    <a:pt x="16134" y="1104"/>
                    <a:pt x="16132" y="989"/>
                    <a:pt x="16126" y="874"/>
                  </a:cubicBezTo>
                  <a:cubicBezTo>
                    <a:pt x="15112" y="1560"/>
                    <a:pt x="13940" y="1975"/>
                    <a:pt x="12720" y="2078"/>
                  </a:cubicBezTo>
                  <a:cubicBezTo>
                    <a:pt x="12519" y="2096"/>
                    <a:pt x="12317" y="2104"/>
                    <a:pt x="12116" y="2104"/>
                  </a:cubicBezTo>
                  <a:cubicBezTo>
                    <a:pt x="11222" y="2104"/>
                    <a:pt x="10335" y="1936"/>
                    <a:pt x="9501" y="1608"/>
                  </a:cubicBezTo>
                  <a:lnTo>
                    <a:pt x="6689" y="503"/>
                  </a:lnTo>
                  <a:cubicBezTo>
                    <a:pt x="5831" y="166"/>
                    <a:pt x="4930" y="0"/>
                    <a:pt x="4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75;p63"/>
            <p:cNvSpPr/>
            <p:nvPr/>
          </p:nvSpPr>
          <p:spPr>
            <a:xfrm>
              <a:off x="8362525" y="2070000"/>
              <a:ext cx="526075" cy="499800"/>
            </a:xfrm>
            <a:custGeom>
              <a:avLst/>
              <a:gdLst/>
              <a:ahLst/>
              <a:cxnLst/>
              <a:rect l="l" t="t" r="r" b="b"/>
              <a:pathLst>
                <a:path w="21043" h="19992" extrusionOk="0">
                  <a:moveTo>
                    <a:pt x="2105" y="931"/>
                  </a:moveTo>
                  <a:lnTo>
                    <a:pt x="7694" y="3859"/>
                  </a:lnTo>
                  <a:lnTo>
                    <a:pt x="2105" y="3859"/>
                  </a:lnTo>
                  <a:lnTo>
                    <a:pt x="2105" y="931"/>
                  </a:lnTo>
                  <a:close/>
                  <a:moveTo>
                    <a:pt x="13312" y="5962"/>
                  </a:moveTo>
                  <a:cubicBezTo>
                    <a:pt x="14958" y="7307"/>
                    <a:pt x="15973" y="9274"/>
                    <a:pt x="16115" y="11395"/>
                  </a:cubicBezTo>
                  <a:cubicBezTo>
                    <a:pt x="15002" y="12089"/>
                    <a:pt x="13732" y="12443"/>
                    <a:pt x="12454" y="12443"/>
                  </a:cubicBezTo>
                  <a:cubicBezTo>
                    <a:pt x="11599" y="12443"/>
                    <a:pt x="10742" y="12285"/>
                    <a:pt x="9926" y="11965"/>
                  </a:cubicBezTo>
                  <a:lnTo>
                    <a:pt x="7168" y="10882"/>
                  </a:lnTo>
                  <a:cubicBezTo>
                    <a:pt x="6270" y="10529"/>
                    <a:pt x="5325" y="10355"/>
                    <a:pt x="4382" y="10355"/>
                  </a:cubicBezTo>
                  <a:cubicBezTo>
                    <a:pt x="3120" y="10355"/>
                    <a:pt x="1862" y="10668"/>
                    <a:pt x="729" y="11288"/>
                  </a:cubicBezTo>
                  <a:cubicBezTo>
                    <a:pt x="898" y="9206"/>
                    <a:pt x="1908" y="7284"/>
                    <a:pt x="3525" y="5962"/>
                  </a:cubicBezTo>
                  <a:close/>
                  <a:moveTo>
                    <a:pt x="4383" y="11055"/>
                  </a:moveTo>
                  <a:cubicBezTo>
                    <a:pt x="5237" y="11055"/>
                    <a:pt x="6094" y="11213"/>
                    <a:pt x="6911" y="11534"/>
                  </a:cubicBezTo>
                  <a:lnTo>
                    <a:pt x="9669" y="12617"/>
                  </a:lnTo>
                  <a:cubicBezTo>
                    <a:pt x="10567" y="12969"/>
                    <a:pt x="11511" y="13144"/>
                    <a:pt x="12453" y="13144"/>
                  </a:cubicBezTo>
                  <a:cubicBezTo>
                    <a:pt x="13723" y="13144"/>
                    <a:pt x="14989" y="12827"/>
                    <a:pt x="16128" y="12199"/>
                  </a:cubicBezTo>
                  <a:lnTo>
                    <a:pt x="16128" y="12199"/>
                  </a:lnTo>
                  <a:cubicBezTo>
                    <a:pt x="16053" y="14413"/>
                    <a:pt x="15027" y="16486"/>
                    <a:pt x="13311" y="17887"/>
                  </a:cubicBezTo>
                  <a:lnTo>
                    <a:pt x="3525" y="17887"/>
                  </a:lnTo>
                  <a:cubicBezTo>
                    <a:pt x="1786" y="16467"/>
                    <a:pt x="756" y="14358"/>
                    <a:pt x="705" y="12114"/>
                  </a:cubicBezTo>
                  <a:cubicBezTo>
                    <a:pt x="1822" y="11413"/>
                    <a:pt x="3098" y="11055"/>
                    <a:pt x="4383" y="11055"/>
                  </a:cubicBezTo>
                  <a:close/>
                  <a:moveTo>
                    <a:pt x="15082" y="5962"/>
                  </a:moveTo>
                  <a:cubicBezTo>
                    <a:pt x="17211" y="5965"/>
                    <a:pt x="18937" y="7691"/>
                    <a:pt x="18939" y="9821"/>
                  </a:cubicBezTo>
                  <a:lnTo>
                    <a:pt x="18939" y="14029"/>
                  </a:lnTo>
                  <a:cubicBezTo>
                    <a:pt x="18937" y="16159"/>
                    <a:pt x="17211" y="17884"/>
                    <a:pt x="15082" y="17887"/>
                  </a:cubicBezTo>
                  <a:lnTo>
                    <a:pt x="14357" y="17887"/>
                  </a:lnTo>
                  <a:cubicBezTo>
                    <a:pt x="15944" y="16308"/>
                    <a:pt x="16835" y="14163"/>
                    <a:pt x="16835" y="11925"/>
                  </a:cubicBezTo>
                  <a:cubicBezTo>
                    <a:pt x="16835" y="9687"/>
                    <a:pt x="15944" y="7542"/>
                    <a:pt x="14357" y="5962"/>
                  </a:cubicBezTo>
                  <a:close/>
                  <a:moveTo>
                    <a:pt x="15433" y="4560"/>
                  </a:moveTo>
                  <a:cubicBezTo>
                    <a:pt x="18143" y="4563"/>
                    <a:pt x="20339" y="6760"/>
                    <a:pt x="20343" y="9470"/>
                  </a:cubicBezTo>
                  <a:lnTo>
                    <a:pt x="20343" y="14379"/>
                  </a:lnTo>
                  <a:cubicBezTo>
                    <a:pt x="20339" y="17089"/>
                    <a:pt x="18143" y="19287"/>
                    <a:pt x="15433" y="19289"/>
                  </a:cubicBezTo>
                  <a:lnTo>
                    <a:pt x="2105" y="19289"/>
                  </a:lnTo>
                  <a:lnTo>
                    <a:pt x="2105" y="18588"/>
                  </a:lnTo>
                  <a:lnTo>
                    <a:pt x="15082" y="18588"/>
                  </a:lnTo>
                  <a:cubicBezTo>
                    <a:pt x="17600" y="18584"/>
                    <a:pt x="19638" y="16546"/>
                    <a:pt x="19642" y="14029"/>
                  </a:cubicBezTo>
                  <a:lnTo>
                    <a:pt x="19642" y="9821"/>
                  </a:lnTo>
                  <a:cubicBezTo>
                    <a:pt x="19638" y="7304"/>
                    <a:pt x="17600" y="5265"/>
                    <a:pt x="15082" y="5261"/>
                  </a:cubicBezTo>
                  <a:lnTo>
                    <a:pt x="2105" y="5261"/>
                  </a:lnTo>
                  <a:lnTo>
                    <a:pt x="2105" y="4560"/>
                  </a:lnTo>
                  <a:close/>
                  <a:moveTo>
                    <a:pt x="1754" y="0"/>
                  </a:moveTo>
                  <a:cubicBezTo>
                    <a:pt x="1570" y="0"/>
                    <a:pt x="1403" y="148"/>
                    <a:pt x="1404" y="351"/>
                  </a:cubicBezTo>
                  <a:lnTo>
                    <a:pt x="1404" y="5612"/>
                  </a:lnTo>
                  <a:cubicBezTo>
                    <a:pt x="1404" y="5806"/>
                    <a:pt x="1560" y="5962"/>
                    <a:pt x="1754" y="5962"/>
                  </a:cubicBezTo>
                  <a:lnTo>
                    <a:pt x="2479" y="5962"/>
                  </a:lnTo>
                  <a:cubicBezTo>
                    <a:pt x="892" y="7542"/>
                    <a:pt x="1" y="9687"/>
                    <a:pt x="1" y="11925"/>
                  </a:cubicBezTo>
                  <a:cubicBezTo>
                    <a:pt x="1" y="14163"/>
                    <a:pt x="892" y="16308"/>
                    <a:pt x="2479" y="17887"/>
                  </a:cubicBezTo>
                  <a:lnTo>
                    <a:pt x="1754" y="17887"/>
                  </a:lnTo>
                  <a:cubicBezTo>
                    <a:pt x="1560" y="17887"/>
                    <a:pt x="1404" y="18044"/>
                    <a:pt x="1404" y="18238"/>
                  </a:cubicBezTo>
                  <a:lnTo>
                    <a:pt x="1404" y="19640"/>
                  </a:lnTo>
                  <a:cubicBezTo>
                    <a:pt x="1404" y="19834"/>
                    <a:pt x="1560" y="19991"/>
                    <a:pt x="1754" y="19991"/>
                  </a:cubicBezTo>
                  <a:lnTo>
                    <a:pt x="15432" y="19991"/>
                  </a:lnTo>
                  <a:cubicBezTo>
                    <a:pt x="18530" y="19988"/>
                    <a:pt x="21039" y="17478"/>
                    <a:pt x="21043" y="14380"/>
                  </a:cubicBezTo>
                  <a:lnTo>
                    <a:pt x="21043" y="9470"/>
                  </a:lnTo>
                  <a:cubicBezTo>
                    <a:pt x="21039" y="6372"/>
                    <a:pt x="18530" y="3863"/>
                    <a:pt x="15432" y="3859"/>
                  </a:cubicBezTo>
                  <a:lnTo>
                    <a:pt x="9205" y="3859"/>
                  </a:lnTo>
                  <a:lnTo>
                    <a:pt x="1917" y="41"/>
                  </a:lnTo>
                  <a:cubicBezTo>
                    <a:pt x="1864" y="13"/>
                    <a:pt x="1808"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285;p63"/>
          <p:cNvGrpSpPr/>
          <p:nvPr/>
        </p:nvGrpSpPr>
        <p:grpSpPr>
          <a:xfrm>
            <a:off x="4725246" y="3788225"/>
            <a:ext cx="990244" cy="950687"/>
            <a:chOff x="4404275" y="2949100"/>
            <a:chExt cx="526075" cy="491025"/>
          </a:xfrm>
        </p:grpSpPr>
        <p:sp>
          <p:nvSpPr>
            <p:cNvPr id="44" name="Google Shape;1286;p63"/>
            <p:cNvSpPr/>
            <p:nvPr/>
          </p:nvSpPr>
          <p:spPr>
            <a:xfrm>
              <a:off x="4448100" y="3133225"/>
              <a:ext cx="438425" cy="263075"/>
            </a:xfrm>
            <a:custGeom>
              <a:avLst/>
              <a:gdLst/>
              <a:ahLst/>
              <a:cxnLst/>
              <a:rect l="l" t="t" r="r" b="b"/>
              <a:pathLst>
                <a:path w="17537" h="10523" extrusionOk="0">
                  <a:moveTo>
                    <a:pt x="1" y="0"/>
                  </a:moveTo>
                  <a:lnTo>
                    <a:pt x="1" y="10523"/>
                  </a:lnTo>
                  <a:lnTo>
                    <a:pt x="17536" y="10523"/>
                  </a:lnTo>
                  <a:lnTo>
                    <a:pt x="175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7;p63"/>
            <p:cNvSpPr/>
            <p:nvPr/>
          </p:nvSpPr>
          <p:spPr>
            <a:xfrm>
              <a:off x="4448100" y="3168300"/>
              <a:ext cx="403350" cy="78950"/>
            </a:xfrm>
            <a:custGeom>
              <a:avLst/>
              <a:gdLst/>
              <a:ahLst/>
              <a:cxnLst/>
              <a:rect l="l" t="t" r="r" b="b"/>
              <a:pathLst>
                <a:path w="16134" h="3158" extrusionOk="0">
                  <a:moveTo>
                    <a:pt x="1" y="1"/>
                  </a:moveTo>
                  <a:lnTo>
                    <a:pt x="1" y="3157"/>
                  </a:lnTo>
                  <a:lnTo>
                    <a:pt x="16134" y="3157"/>
                  </a:lnTo>
                  <a:lnTo>
                    <a:pt x="16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8;p63"/>
            <p:cNvSpPr/>
            <p:nvPr/>
          </p:nvSpPr>
          <p:spPr>
            <a:xfrm>
              <a:off x="4413050" y="3396275"/>
              <a:ext cx="508550" cy="35075"/>
            </a:xfrm>
            <a:custGeom>
              <a:avLst/>
              <a:gdLst/>
              <a:ahLst/>
              <a:cxnLst/>
              <a:rect l="l" t="t" r="r" b="b"/>
              <a:pathLst>
                <a:path w="20342" h="1403" extrusionOk="0">
                  <a:moveTo>
                    <a:pt x="0" y="1"/>
                  </a:moveTo>
                  <a:cubicBezTo>
                    <a:pt x="0" y="774"/>
                    <a:pt x="629" y="1403"/>
                    <a:pt x="1403" y="1403"/>
                  </a:cubicBezTo>
                  <a:lnTo>
                    <a:pt x="18938" y="1403"/>
                  </a:lnTo>
                  <a:cubicBezTo>
                    <a:pt x="19713" y="1403"/>
                    <a:pt x="20341" y="774"/>
                    <a:pt x="20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9;p63"/>
            <p:cNvSpPr/>
            <p:nvPr/>
          </p:nvSpPr>
          <p:spPr>
            <a:xfrm>
              <a:off x="4632200" y="2957900"/>
              <a:ext cx="254325" cy="175350"/>
            </a:xfrm>
            <a:custGeom>
              <a:avLst/>
              <a:gdLst/>
              <a:ahLst/>
              <a:cxnLst/>
              <a:rect l="l" t="t" r="r" b="b"/>
              <a:pathLst>
                <a:path w="10173" h="7014" extrusionOk="0">
                  <a:moveTo>
                    <a:pt x="6332" y="0"/>
                  </a:moveTo>
                  <a:cubicBezTo>
                    <a:pt x="6326" y="0"/>
                    <a:pt x="6320" y="0"/>
                    <a:pt x="6314" y="0"/>
                  </a:cubicBezTo>
                  <a:lnTo>
                    <a:pt x="4561" y="0"/>
                  </a:lnTo>
                  <a:cubicBezTo>
                    <a:pt x="5138" y="6"/>
                    <a:pt x="5600" y="476"/>
                    <a:pt x="5600" y="1052"/>
                  </a:cubicBezTo>
                  <a:cubicBezTo>
                    <a:pt x="5600" y="1628"/>
                    <a:pt x="5138" y="2097"/>
                    <a:pt x="4561" y="2105"/>
                  </a:cubicBezTo>
                  <a:cubicBezTo>
                    <a:pt x="3592" y="2105"/>
                    <a:pt x="2808" y="2889"/>
                    <a:pt x="2808" y="3858"/>
                  </a:cubicBezTo>
                  <a:lnTo>
                    <a:pt x="2808" y="4208"/>
                  </a:lnTo>
                  <a:cubicBezTo>
                    <a:pt x="2807" y="4208"/>
                    <a:pt x="2806" y="4208"/>
                    <a:pt x="2806" y="4208"/>
                  </a:cubicBezTo>
                  <a:cubicBezTo>
                    <a:pt x="1256" y="4208"/>
                    <a:pt x="1" y="5465"/>
                    <a:pt x="2" y="7013"/>
                  </a:cubicBezTo>
                  <a:lnTo>
                    <a:pt x="10172" y="7013"/>
                  </a:lnTo>
                  <a:lnTo>
                    <a:pt x="10172" y="6312"/>
                  </a:lnTo>
                  <a:cubicBezTo>
                    <a:pt x="10172" y="5538"/>
                    <a:pt x="9545" y="4910"/>
                    <a:pt x="8771" y="4910"/>
                  </a:cubicBezTo>
                  <a:cubicBezTo>
                    <a:pt x="8770" y="4910"/>
                    <a:pt x="8769" y="4910"/>
                    <a:pt x="8769" y="4910"/>
                  </a:cubicBezTo>
                  <a:cubicBezTo>
                    <a:pt x="8769" y="4135"/>
                    <a:pt x="8140" y="3507"/>
                    <a:pt x="7367" y="3507"/>
                  </a:cubicBezTo>
                  <a:lnTo>
                    <a:pt x="6349" y="3507"/>
                  </a:lnTo>
                  <a:cubicBezTo>
                    <a:pt x="7308" y="3497"/>
                    <a:pt x="8084" y="2717"/>
                    <a:pt x="8084" y="1753"/>
                  </a:cubicBezTo>
                  <a:cubicBezTo>
                    <a:pt x="8084" y="784"/>
                    <a:pt x="7298" y="0"/>
                    <a:pt x="6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0;p63"/>
            <p:cNvSpPr/>
            <p:nvPr/>
          </p:nvSpPr>
          <p:spPr>
            <a:xfrm>
              <a:off x="4448100" y="3133225"/>
              <a:ext cx="438425" cy="263050"/>
            </a:xfrm>
            <a:custGeom>
              <a:avLst/>
              <a:gdLst/>
              <a:ahLst/>
              <a:cxnLst/>
              <a:rect l="l" t="t" r="r" b="b"/>
              <a:pathLst>
                <a:path w="17537" h="10522" extrusionOk="0">
                  <a:moveTo>
                    <a:pt x="1" y="0"/>
                  </a:moveTo>
                  <a:lnTo>
                    <a:pt x="1" y="1404"/>
                  </a:lnTo>
                  <a:lnTo>
                    <a:pt x="16134" y="1404"/>
                  </a:lnTo>
                  <a:lnTo>
                    <a:pt x="16134" y="4559"/>
                  </a:lnTo>
                  <a:lnTo>
                    <a:pt x="1" y="4559"/>
                  </a:lnTo>
                  <a:lnTo>
                    <a:pt x="1" y="5963"/>
                  </a:lnTo>
                  <a:lnTo>
                    <a:pt x="16134" y="5963"/>
                  </a:lnTo>
                  <a:lnTo>
                    <a:pt x="16134" y="10521"/>
                  </a:lnTo>
                  <a:lnTo>
                    <a:pt x="17536" y="10521"/>
                  </a:lnTo>
                  <a:lnTo>
                    <a:pt x="175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1;p63"/>
            <p:cNvSpPr/>
            <p:nvPr/>
          </p:nvSpPr>
          <p:spPr>
            <a:xfrm>
              <a:off x="4404275" y="2949100"/>
              <a:ext cx="526075" cy="491025"/>
            </a:xfrm>
            <a:custGeom>
              <a:avLst/>
              <a:gdLst/>
              <a:ahLst/>
              <a:cxnLst/>
              <a:rect l="l" t="t" r="r" b="b"/>
              <a:pathLst>
                <a:path w="21043" h="19641" extrusionOk="0">
                  <a:moveTo>
                    <a:pt x="15446" y="702"/>
                  </a:moveTo>
                  <a:cubicBezTo>
                    <a:pt x="16220" y="702"/>
                    <a:pt x="16849" y="1330"/>
                    <a:pt x="16849" y="2105"/>
                  </a:cubicBezTo>
                  <a:cubicBezTo>
                    <a:pt x="16849" y="2880"/>
                    <a:pt x="16220" y="3508"/>
                    <a:pt x="15446" y="3508"/>
                  </a:cubicBezTo>
                  <a:cubicBezTo>
                    <a:pt x="15441" y="3508"/>
                    <a:pt x="15436" y="3508"/>
                    <a:pt x="15431" y="3508"/>
                  </a:cubicBezTo>
                  <a:cubicBezTo>
                    <a:pt x="15238" y="3508"/>
                    <a:pt x="15081" y="3665"/>
                    <a:pt x="15081" y="3859"/>
                  </a:cubicBezTo>
                  <a:cubicBezTo>
                    <a:pt x="15081" y="4052"/>
                    <a:pt x="15238" y="4210"/>
                    <a:pt x="15431" y="4210"/>
                  </a:cubicBezTo>
                  <a:lnTo>
                    <a:pt x="16484" y="4210"/>
                  </a:lnTo>
                  <a:cubicBezTo>
                    <a:pt x="17064" y="4210"/>
                    <a:pt x="17535" y="4681"/>
                    <a:pt x="17536" y="5262"/>
                  </a:cubicBezTo>
                  <a:cubicBezTo>
                    <a:pt x="17536" y="5456"/>
                    <a:pt x="17692" y="5612"/>
                    <a:pt x="17886" y="5612"/>
                  </a:cubicBezTo>
                  <a:cubicBezTo>
                    <a:pt x="18467" y="5613"/>
                    <a:pt x="18937" y="6084"/>
                    <a:pt x="18938" y="6664"/>
                  </a:cubicBezTo>
                  <a:lnTo>
                    <a:pt x="18938" y="7015"/>
                  </a:lnTo>
                  <a:lnTo>
                    <a:pt x="9496" y="7015"/>
                  </a:lnTo>
                  <a:cubicBezTo>
                    <a:pt x="9671" y="5808"/>
                    <a:pt x="10706" y="4913"/>
                    <a:pt x="11925" y="4911"/>
                  </a:cubicBezTo>
                  <a:cubicBezTo>
                    <a:pt x="12118" y="4911"/>
                    <a:pt x="12275" y="4754"/>
                    <a:pt x="12275" y="4560"/>
                  </a:cubicBezTo>
                  <a:lnTo>
                    <a:pt x="12275" y="4210"/>
                  </a:lnTo>
                  <a:cubicBezTo>
                    <a:pt x="12276" y="3435"/>
                    <a:pt x="12904" y="2808"/>
                    <a:pt x="13678" y="2807"/>
                  </a:cubicBezTo>
                  <a:cubicBezTo>
                    <a:pt x="14179" y="2807"/>
                    <a:pt x="14642" y="2540"/>
                    <a:pt x="14893" y="2105"/>
                  </a:cubicBezTo>
                  <a:cubicBezTo>
                    <a:pt x="15144" y="1671"/>
                    <a:pt x="15144" y="1137"/>
                    <a:pt x="14892" y="702"/>
                  </a:cubicBezTo>
                  <a:lnTo>
                    <a:pt x="15431" y="702"/>
                  </a:lnTo>
                  <a:cubicBezTo>
                    <a:pt x="15436" y="702"/>
                    <a:pt x="15441" y="702"/>
                    <a:pt x="15446" y="702"/>
                  </a:cubicBezTo>
                  <a:close/>
                  <a:moveTo>
                    <a:pt x="17536" y="9120"/>
                  </a:moveTo>
                  <a:lnTo>
                    <a:pt x="17536" y="11574"/>
                  </a:lnTo>
                  <a:lnTo>
                    <a:pt x="2105" y="11574"/>
                  </a:lnTo>
                  <a:lnTo>
                    <a:pt x="2105" y="9120"/>
                  </a:lnTo>
                  <a:close/>
                  <a:moveTo>
                    <a:pt x="17536" y="13679"/>
                  </a:moveTo>
                  <a:lnTo>
                    <a:pt x="17536" y="17536"/>
                  </a:lnTo>
                  <a:lnTo>
                    <a:pt x="2105" y="17536"/>
                  </a:lnTo>
                  <a:lnTo>
                    <a:pt x="2105" y="13679"/>
                  </a:lnTo>
                  <a:close/>
                  <a:moveTo>
                    <a:pt x="18939" y="7716"/>
                  </a:moveTo>
                  <a:lnTo>
                    <a:pt x="18939" y="17536"/>
                  </a:lnTo>
                  <a:lnTo>
                    <a:pt x="18237" y="17536"/>
                  </a:lnTo>
                  <a:lnTo>
                    <a:pt x="18237" y="13328"/>
                  </a:lnTo>
                  <a:cubicBezTo>
                    <a:pt x="18237" y="13134"/>
                    <a:pt x="18081" y="12976"/>
                    <a:pt x="17887" y="12976"/>
                  </a:cubicBezTo>
                  <a:lnTo>
                    <a:pt x="2105" y="12976"/>
                  </a:lnTo>
                  <a:lnTo>
                    <a:pt x="2105" y="12275"/>
                  </a:lnTo>
                  <a:lnTo>
                    <a:pt x="17887" y="12275"/>
                  </a:lnTo>
                  <a:cubicBezTo>
                    <a:pt x="18081" y="12275"/>
                    <a:pt x="18237" y="12118"/>
                    <a:pt x="18237" y="11925"/>
                  </a:cubicBezTo>
                  <a:lnTo>
                    <a:pt x="18237" y="8769"/>
                  </a:lnTo>
                  <a:cubicBezTo>
                    <a:pt x="18237" y="8575"/>
                    <a:pt x="18081" y="8418"/>
                    <a:pt x="17887" y="8418"/>
                  </a:cubicBezTo>
                  <a:lnTo>
                    <a:pt x="2105" y="8418"/>
                  </a:lnTo>
                  <a:lnTo>
                    <a:pt x="2105" y="7716"/>
                  </a:lnTo>
                  <a:close/>
                  <a:moveTo>
                    <a:pt x="20281" y="18237"/>
                  </a:moveTo>
                  <a:cubicBezTo>
                    <a:pt x="20132" y="18658"/>
                    <a:pt x="19735" y="18939"/>
                    <a:pt x="19289" y="18940"/>
                  </a:cubicBezTo>
                  <a:lnTo>
                    <a:pt x="1754" y="18940"/>
                  </a:lnTo>
                  <a:cubicBezTo>
                    <a:pt x="1309" y="18939"/>
                    <a:pt x="910" y="18658"/>
                    <a:pt x="761" y="18237"/>
                  </a:cubicBezTo>
                  <a:close/>
                  <a:moveTo>
                    <a:pt x="13678" y="1"/>
                  </a:moveTo>
                  <a:cubicBezTo>
                    <a:pt x="13484" y="1"/>
                    <a:pt x="13327" y="158"/>
                    <a:pt x="13327" y="352"/>
                  </a:cubicBezTo>
                  <a:cubicBezTo>
                    <a:pt x="13327" y="546"/>
                    <a:pt x="13484" y="702"/>
                    <a:pt x="13678" y="702"/>
                  </a:cubicBezTo>
                  <a:cubicBezTo>
                    <a:pt x="14062" y="708"/>
                    <a:pt x="14370" y="1020"/>
                    <a:pt x="14370" y="1404"/>
                  </a:cubicBezTo>
                  <a:cubicBezTo>
                    <a:pt x="14370" y="1787"/>
                    <a:pt x="14062" y="2100"/>
                    <a:pt x="13678" y="2105"/>
                  </a:cubicBezTo>
                  <a:cubicBezTo>
                    <a:pt x="12517" y="2107"/>
                    <a:pt x="11575" y="3048"/>
                    <a:pt x="11574" y="4210"/>
                  </a:cubicBezTo>
                  <a:lnTo>
                    <a:pt x="11574" y="4229"/>
                  </a:lnTo>
                  <a:cubicBezTo>
                    <a:pt x="10109" y="4395"/>
                    <a:pt x="8954" y="5551"/>
                    <a:pt x="8788" y="7015"/>
                  </a:cubicBezTo>
                  <a:lnTo>
                    <a:pt x="1754" y="7015"/>
                  </a:lnTo>
                  <a:cubicBezTo>
                    <a:pt x="1560" y="7015"/>
                    <a:pt x="1404" y="7173"/>
                    <a:pt x="1404" y="7367"/>
                  </a:cubicBezTo>
                  <a:lnTo>
                    <a:pt x="1404" y="17536"/>
                  </a:lnTo>
                  <a:lnTo>
                    <a:pt x="351" y="17536"/>
                  </a:lnTo>
                  <a:cubicBezTo>
                    <a:pt x="158" y="17536"/>
                    <a:pt x="0" y="17694"/>
                    <a:pt x="0" y="17888"/>
                  </a:cubicBezTo>
                  <a:cubicBezTo>
                    <a:pt x="2" y="18855"/>
                    <a:pt x="786" y="19640"/>
                    <a:pt x="1754" y="19641"/>
                  </a:cubicBezTo>
                  <a:lnTo>
                    <a:pt x="19289" y="19641"/>
                  </a:lnTo>
                  <a:cubicBezTo>
                    <a:pt x="20257" y="19640"/>
                    <a:pt x="21041" y="18855"/>
                    <a:pt x="21042" y="17888"/>
                  </a:cubicBezTo>
                  <a:cubicBezTo>
                    <a:pt x="21042" y="17694"/>
                    <a:pt x="20886" y="17536"/>
                    <a:pt x="20692" y="17536"/>
                  </a:cubicBezTo>
                  <a:lnTo>
                    <a:pt x="19640" y="17536"/>
                  </a:lnTo>
                  <a:lnTo>
                    <a:pt x="19640" y="6664"/>
                  </a:lnTo>
                  <a:cubicBezTo>
                    <a:pt x="19639" y="5820"/>
                    <a:pt x="19038" y="5096"/>
                    <a:pt x="18207" y="4940"/>
                  </a:cubicBezTo>
                  <a:cubicBezTo>
                    <a:pt x="18083" y="4279"/>
                    <a:pt x="17592" y="3746"/>
                    <a:pt x="16943" y="3569"/>
                  </a:cubicBezTo>
                  <a:cubicBezTo>
                    <a:pt x="17531" y="2963"/>
                    <a:pt x="17699" y="2062"/>
                    <a:pt x="17369" y="1285"/>
                  </a:cubicBezTo>
                  <a:cubicBezTo>
                    <a:pt x="17040" y="506"/>
                    <a:pt x="16277" y="1"/>
                    <a:pt x="15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431;p63"/>
          <p:cNvGrpSpPr/>
          <p:nvPr/>
        </p:nvGrpSpPr>
        <p:grpSpPr>
          <a:xfrm>
            <a:off x="434402" y="2410433"/>
            <a:ext cx="826401" cy="803906"/>
            <a:chOff x="7078275" y="1165800"/>
            <a:chExt cx="527775" cy="526100"/>
          </a:xfrm>
        </p:grpSpPr>
        <p:sp>
          <p:nvSpPr>
            <p:cNvPr id="51" name="Google Shape;1432;p63"/>
            <p:cNvSpPr/>
            <p:nvPr/>
          </p:nvSpPr>
          <p:spPr>
            <a:xfrm>
              <a:off x="7087825" y="1411300"/>
              <a:ext cx="271800" cy="271775"/>
            </a:xfrm>
            <a:custGeom>
              <a:avLst/>
              <a:gdLst/>
              <a:ahLst/>
              <a:cxnLst/>
              <a:rect l="l" t="t" r="r" b="b"/>
              <a:pathLst>
                <a:path w="10872" h="10871" extrusionOk="0">
                  <a:moveTo>
                    <a:pt x="8417" y="0"/>
                  </a:moveTo>
                  <a:lnTo>
                    <a:pt x="1" y="8416"/>
                  </a:lnTo>
                  <a:lnTo>
                    <a:pt x="2456" y="10870"/>
                  </a:lnTo>
                  <a:lnTo>
                    <a:pt x="10872" y="2455"/>
                  </a:lnTo>
                  <a:lnTo>
                    <a:pt x="8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3;p63"/>
            <p:cNvSpPr/>
            <p:nvPr/>
          </p:nvSpPr>
          <p:spPr>
            <a:xfrm>
              <a:off x="7315800" y="1358725"/>
              <a:ext cx="96450" cy="96425"/>
            </a:xfrm>
            <a:custGeom>
              <a:avLst/>
              <a:gdLst/>
              <a:ahLst/>
              <a:cxnLst/>
              <a:rect l="l" t="t" r="r" b="b"/>
              <a:pathLst>
                <a:path w="3858" h="3857" extrusionOk="0">
                  <a:moveTo>
                    <a:pt x="2805" y="0"/>
                  </a:moveTo>
                  <a:lnTo>
                    <a:pt x="1" y="2805"/>
                  </a:lnTo>
                  <a:lnTo>
                    <a:pt x="1052" y="3857"/>
                  </a:lnTo>
                  <a:lnTo>
                    <a:pt x="3857" y="1051"/>
                  </a:lnTo>
                  <a:lnTo>
                    <a:pt x="28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34;p63"/>
            <p:cNvSpPr/>
            <p:nvPr/>
          </p:nvSpPr>
          <p:spPr>
            <a:xfrm>
              <a:off x="7359650" y="1218450"/>
              <a:ext cx="192875" cy="192900"/>
            </a:xfrm>
            <a:custGeom>
              <a:avLst/>
              <a:gdLst/>
              <a:ahLst/>
              <a:cxnLst/>
              <a:rect l="l" t="t" r="r" b="b"/>
              <a:pathLst>
                <a:path w="7715" h="7716" extrusionOk="0">
                  <a:moveTo>
                    <a:pt x="4559" y="0"/>
                  </a:moveTo>
                  <a:lnTo>
                    <a:pt x="0" y="4559"/>
                  </a:lnTo>
                  <a:lnTo>
                    <a:pt x="3157" y="7716"/>
                  </a:lnTo>
                  <a:lnTo>
                    <a:pt x="7714" y="3157"/>
                  </a:lnTo>
                  <a:lnTo>
                    <a:pt x="455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35;p63"/>
            <p:cNvSpPr/>
            <p:nvPr/>
          </p:nvSpPr>
          <p:spPr>
            <a:xfrm>
              <a:off x="7315800" y="1174600"/>
              <a:ext cx="175350" cy="175375"/>
            </a:xfrm>
            <a:custGeom>
              <a:avLst/>
              <a:gdLst/>
              <a:ahLst/>
              <a:cxnLst/>
              <a:rect l="l" t="t" r="r" b="b"/>
              <a:pathLst>
                <a:path w="7014" h="7015" extrusionOk="0">
                  <a:moveTo>
                    <a:pt x="5962" y="1"/>
                  </a:moveTo>
                  <a:lnTo>
                    <a:pt x="1" y="5962"/>
                  </a:lnTo>
                  <a:lnTo>
                    <a:pt x="1053" y="7014"/>
                  </a:lnTo>
                  <a:lnTo>
                    <a:pt x="7014" y="1053"/>
                  </a:lnTo>
                  <a:lnTo>
                    <a:pt x="596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36;p63"/>
            <p:cNvSpPr/>
            <p:nvPr/>
          </p:nvSpPr>
          <p:spPr>
            <a:xfrm>
              <a:off x="7482350" y="1341200"/>
              <a:ext cx="78950" cy="78900"/>
            </a:xfrm>
            <a:custGeom>
              <a:avLst/>
              <a:gdLst/>
              <a:ahLst/>
              <a:cxnLst/>
              <a:rect l="l" t="t" r="r" b="b"/>
              <a:pathLst>
                <a:path w="3158" h="3156" extrusionOk="0">
                  <a:moveTo>
                    <a:pt x="1053" y="0"/>
                  </a:moveTo>
                  <a:lnTo>
                    <a:pt x="1" y="1052"/>
                  </a:lnTo>
                  <a:lnTo>
                    <a:pt x="2105" y="3156"/>
                  </a:lnTo>
                  <a:lnTo>
                    <a:pt x="3157" y="2103"/>
                  </a:lnTo>
                  <a:lnTo>
                    <a:pt x="105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37;p63"/>
            <p:cNvSpPr/>
            <p:nvPr/>
          </p:nvSpPr>
          <p:spPr>
            <a:xfrm>
              <a:off x="7535050" y="1347800"/>
              <a:ext cx="61400" cy="46000"/>
            </a:xfrm>
            <a:custGeom>
              <a:avLst/>
              <a:gdLst/>
              <a:ahLst/>
              <a:cxnLst/>
              <a:rect l="l" t="t" r="r" b="b"/>
              <a:pathLst>
                <a:path w="2456" h="1840" extrusionOk="0">
                  <a:moveTo>
                    <a:pt x="1403" y="1"/>
                  </a:moveTo>
                  <a:cubicBezTo>
                    <a:pt x="1023" y="1"/>
                    <a:pt x="643" y="146"/>
                    <a:pt x="352" y="436"/>
                  </a:cubicBezTo>
                  <a:lnTo>
                    <a:pt x="1" y="787"/>
                  </a:lnTo>
                  <a:lnTo>
                    <a:pt x="1052" y="1839"/>
                  </a:lnTo>
                  <a:lnTo>
                    <a:pt x="2455" y="437"/>
                  </a:lnTo>
                  <a:lnTo>
                    <a:pt x="2455" y="436"/>
                  </a:lnTo>
                  <a:cubicBezTo>
                    <a:pt x="2164" y="146"/>
                    <a:pt x="1784" y="1"/>
                    <a:pt x="140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38;p63"/>
            <p:cNvSpPr/>
            <p:nvPr/>
          </p:nvSpPr>
          <p:spPr>
            <a:xfrm>
              <a:off x="7485450" y="1393775"/>
              <a:ext cx="49600" cy="61375"/>
            </a:xfrm>
            <a:custGeom>
              <a:avLst/>
              <a:gdLst/>
              <a:ahLst/>
              <a:cxnLst/>
              <a:rect l="l" t="t" r="r" b="b"/>
              <a:pathLst>
                <a:path w="1984" h="2455" extrusionOk="0">
                  <a:moveTo>
                    <a:pt x="931" y="0"/>
                  </a:moveTo>
                  <a:lnTo>
                    <a:pt x="580" y="352"/>
                  </a:lnTo>
                  <a:cubicBezTo>
                    <a:pt x="0" y="933"/>
                    <a:pt x="0" y="1873"/>
                    <a:pt x="580" y="2455"/>
                  </a:cubicBezTo>
                  <a:lnTo>
                    <a:pt x="581" y="2455"/>
                  </a:lnTo>
                  <a:lnTo>
                    <a:pt x="1984" y="1053"/>
                  </a:lnTo>
                  <a:lnTo>
                    <a:pt x="93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39;p63"/>
            <p:cNvSpPr/>
            <p:nvPr/>
          </p:nvSpPr>
          <p:spPr>
            <a:xfrm>
              <a:off x="7078275" y="1165800"/>
              <a:ext cx="527775" cy="526100"/>
            </a:xfrm>
            <a:custGeom>
              <a:avLst/>
              <a:gdLst/>
              <a:ahLst/>
              <a:cxnLst/>
              <a:rect l="l" t="t" r="r" b="b"/>
              <a:pathLst>
                <a:path w="21111" h="21044" extrusionOk="0">
                  <a:moveTo>
                    <a:pt x="15465" y="847"/>
                  </a:moveTo>
                  <a:lnTo>
                    <a:pt x="16022" y="1404"/>
                  </a:lnTo>
                  <a:lnTo>
                    <a:pt x="10555" y="6869"/>
                  </a:lnTo>
                  <a:lnTo>
                    <a:pt x="10000" y="6314"/>
                  </a:lnTo>
                  <a:lnTo>
                    <a:pt x="15465" y="847"/>
                  </a:lnTo>
                  <a:close/>
                  <a:moveTo>
                    <a:pt x="19674" y="7631"/>
                  </a:moveTo>
                  <a:cubicBezTo>
                    <a:pt x="19850" y="7631"/>
                    <a:pt x="20027" y="7672"/>
                    <a:pt x="20192" y="7756"/>
                  </a:cubicBezTo>
                  <a:lnTo>
                    <a:pt x="19324" y="8624"/>
                  </a:lnTo>
                  <a:lnTo>
                    <a:pt x="18767" y="8067"/>
                  </a:lnTo>
                  <a:lnTo>
                    <a:pt x="18871" y="7964"/>
                  </a:lnTo>
                  <a:cubicBezTo>
                    <a:pt x="19089" y="7746"/>
                    <a:pt x="19379" y="7631"/>
                    <a:pt x="19674" y="7631"/>
                  </a:cubicBezTo>
                  <a:close/>
                  <a:moveTo>
                    <a:pt x="15816" y="2601"/>
                  </a:moveTo>
                  <a:lnTo>
                    <a:pt x="18477" y="5262"/>
                  </a:lnTo>
                  <a:lnTo>
                    <a:pt x="14413" y="9325"/>
                  </a:lnTo>
                  <a:lnTo>
                    <a:pt x="11753" y="6665"/>
                  </a:lnTo>
                  <a:lnTo>
                    <a:pt x="15816" y="2601"/>
                  </a:lnTo>
                  <a:close/>
                  <a:moveTo>
                    <a:pt x="17218" y="7511"/>
                  </a:moveTo>
                  <a:lnTo>
                    <a:pt x="18023" y="8315"/>
                  </a:lnTo>
                  <a:lnTo>
                    <a:pt x="18827" y="9119"/>
                  </a:lnTo>
                  <a:lnTo>
                    <a:pt x="18271" y="9675"/>
                  </a:lnTo>
                  <a:lnTo>
                    <a:pt x="16663" y="8067"/>
                  </a:lnTo>
                  <a:lnTo>
                    <a:pt x="17218" y="7511"/>
                  </a:lnTo>
                  <a:close/>
                  <a:moveTo>
                    <a:pt x="17218" y="9616"/>
                  </a:moveTo>
                  <a:lnTo>
                    <a:pt x="17774" y="10172"/>
                  </a:lnTo>
                  <a:lnTo>
                    <a:pt x="16907" y="11039"/>
                  </a:lnTo>
                  <a:cubicBezTo>
                    <a:pt x="16683" y="10600"/>
                    <a:pt x="16767" y="10067"/>
                    <a:pt x="17115" y="9718"/>
                  </a:cubicBezTo>
                  <a:lnTo>
                    <a:pt x="17218" y="9616"/>
                  </a:lnTo>
                  <a:close/>
                  <a:moveTo>
                    <a:pt x="12308" y="8213"/>
                  </a:moveTo>
                  <a:lnTo>
                    <a:pt x="12865" y="8768"/>
                  </a:lnTo>
                  <a:lnTo>
                    <a:pt x="10555" y="11078"/>
                  </a:lnTo>
                  <a:lnTo>
                    <a:pt x="10000" y="10522"/>
                  </a:lnTo>
                  <a:lnTo>
                    <a:pt x="12308" y="8213"/>
                  </a:lnTo>
                  <a:close/>
                  <a:moveTo>
                    <a:pt x="8802" y="10316"/>
                  </a:moveTo>
                  <a:lnTo>
                    <a:pt x="10761" y="12276"/>
                  </a:lnTo>
                  <a:lnTo>
                    <a:pt x="2840" y="20197"/>
                  </a:lnTo>
                  <a:lnTo>
                    <a:pt x="881" y="18237"/>
                  </a:lnTo>
                  <a:lnTo>
                    <a:pt x="8802" y="10316"/>
                  </a:lnTo>
                  <a:close/>
                  <a:moveTo>
                    <a:pt x="15466" y="1"/>
                  </a:moveTo>
                  <a:cubicBezTo>
                    <a:pt x="15376" y="1"/>
                    <a:pt x="15286" y="35"/>
                    <a:pt x="15217" y="104"/>
                  </a:cubicBezTo>
                  <a:lnTo>
                    <a:pt x="9255" y="6066"/>
                  </a:lnTo>
                  <a:cubicBezTo>
                    <a:pt x="9118" y="6203"/>
                    <a:pt x="9118" y="6425"/>
                    <a:pt x="9255" y="6562"/>
                  </a:cubicBezTo>
                  <a:lnTo>
                    <a:pt x="10307" y="7614"/>
                  </a:lnTo>
                  <a:cubicBezTo>
                    <a:pt x="10376" y="7683"/>
                    <a:pt x="10466" y="7717"/>
                    <a:pt x="10556" y="7717"/>
                  </a:cubicBezTo>
                  <a:cubicBezTo>
                    <a:pt x="10645" y="7717"/>
                    <a:pt x="10735" y="7683"/>
                    <a:pt x="10803" y="7614"/>
                  </a:cubicBezTo>
                  <a:lnTo>
                    <a:pt x="11257" y="7161"/>
                  </a:lnTo>
                  <a:lnTo>
                    <a:pt x="11813" y="7717"/>
                  </a:lnTo>
                  <a:lnTo>
                    <a:pt x="9504" y="10026"/>
                  </a:lnTo>
                  <a:lnTo>
                    <a:pt x="9051" y="9573"/>
                  </a:lnTo>
                  <a:cubicBezTo>
                    <a:pt x="8982" y="9504"/>
                    <a:pt x="8892" y="9470"/>
                    <a:pt x="8803" y="9470"/>
                  </a:cubicBezTo>
                  <a:cubicBezTo>
                    <a:pt x="8713" y="9470"/>
                    <a:pt x="8623" y="9504"/>
                    <a:pt x="8555" y="9573"/>
                  </a:cubicBezTo>
                  <a:lnTo>
                    <a:pt x="137" y="17989"/>
                  </a:lnTo>
                  <a:cubicBezTo>
                    <a:pt x="0" y="18127"/>
                    <a:pt x="0" y="18349"/>
                    <a:pt x="137" y="18486"/>
                  </a:cubicBezTo>
                  <a:lnTo>
                    <a:pt x="2592" y="20940"/>
                  </a:lnTo>
                  <a:cubicBezTo>
                    <a:pt x="2661" y="21009"/>
                    <a:pt x="2750" y="21043"/>
                    <a:pt x="2840" y="21043"/>
                  </a:cubicBezTo>
                  <a:cubicBezTo>
                    <a:pt x="2930" y="21043"/>
                    <a:pt x="3019" y="21009"/>
                    <a:pt x="3087" y="20940"/>
                  </a:cubicBezTo>
                  <a:lnTo>
                    <a:pt x="11505" y="12524"/>
                  </a:lnTo>
                  <a:cubicBezTo>
                    <a:pt x="11641" y="12386"/>
                    <a:pt x="11641" y="12164"/>
                    <a:pt x="11505" y="12027"/>
                  </a:cubicBezTo>
                  <a:lnTo>
                    <a:pt x="11052" y="11574"/>
                  </a:lnTo>
                  <a:lnTo>
                    <a:pt x="13361" y="9264"/>
                  </a:lnTo>
                  <a:lnTo>
                    <a:pt x="14165" y="10068"/>
                  </a:lnTo>
                  <a:cubicBezTo>
                    <a:pt x="14234" y="10137"/>
                    <a:pt x="14324" y="10171"/>
                    <a:pt x="14413" y="10171"/>
                  </a:cubicBezTo>
                  <a:cubicBezTo>
                    <a:pt x="14503" y="10171"/>
                    <a:pt x="14593" y="10137"/>
                    <a:pt x="14661" y="10068"/>
                  </a:cubicBezTo>
                  <a:lnTo>
                    <a:pt x="16167" y="8563"/>
                  </a:lnTo>
                  <a:lnTo>
                    <a:pt x="16723" y="9119"/>
                  </a:lnTo>
                  <a:lnTo>
                    <a:pt x="16619" y="9223"/>
                  </a:lnTo>
                  <a:cubicBezTo>
                    <a:pt x="15902" y="9939"/>
                    <a:pt x="15902" y="11102"/>
                    <a:pt x="16618" y="11819"/>
                  </a:cubicBezTo>
                  <a:cubicBezTo>
                    <a:pt x="16683" y="11886"/>
                    <a:pt x="16772" y="11924"/>
                    <a:pt x="16865" y="11925"/>
                  </a:cubicBezTo>
                  <a:lnTo>
                    <a:pt x="16868" y="11925"/>
                  </a:lnTo>
                  <a:cubicBezTo>
                    <a:pt x="16961" y="11925"/>
                    <a:pt x="17050" y="11887"/>
                    <a:pt x="17116" y="11822"/>
                  </a:cubicBezTo>
                  <a:lnTo>
                    <a:pt x="20974" y="7964"/>
                  </a:lnTo>
                  <a:cubicBezTo>
                    <a:pt x="21109" y="7829"/>
                    <a:pt x="21110" y="7609"/>
                    <a:pt x="20977" y="7472"/>
                  </a:cubicBezTo>
                  <a:lnTo>
                    <a:pt x="20973" y="7468"/>
                  </a:lnTo>
                  <a:cubicBezTo>
                    <a:pt x="20614" y="7110"/>
                    <a:pt x="20144" y="6931"/>
                    <a:pt x="19674" y="6931"/>
                  </a:cubicBezTo>
                  <a:cubicBezTo>
                    <a:pt x="19204" y="6931"/>
                    <a:pt x="18734" y="7110"/>
                    <a:pt x="18375" y="7468"/>
                  </a:cubicBezTo>
                  <a:lnTo>
                    <a:pt x="18272" y="7572"/>
                  </a:lnTo>
                  <a:lnTo>
                    <a:pt x="17715" y="7015"/>
                  </a:lnTo>
                  <a:lnTo>
                    <a:pt x="19221" y="5509"/>
                  </a:lnTo>
                  <a:cubicBezTo>
                    <a:pt x="19358" y="5372"/>
                    <a:pt x="19358" y="5150"/>
                    <a:pt x="19221" y="5014"/>
                  </a:cubicBezTo>
                  <a:lnTo>
                    <a:pt x="16313" y="2105"/>
                  </a:lnTo>
                  <a:lnTo>
                    <a:pt x="16766" y="1652"/>
                  </a:lnTo>
                  <a:cubicBezTo>
                    <a:pt x="16902" y="1514"/>
                    <a:pt x="16902" y="1292"/>
                    <a:pt x="16766" y="1156"/>
                  </a:cubicBezTo>
                  <a:lnTo>
                    <a:pt x="15714" y="104"/>
                  </a:lnTo>
                  <a:cubicBezTo>
                    <a:pt x="15645" y="35"/>
                    <a:pt x="15555" y="1"/>
                    <a:pt x="15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77142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p:cNvSpPr/>
          <p:nvPr/>
        </p:nvSpPr>
        <p:spPr>
          <a:xfrm>
            <a:off x="0" y="0"/>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Half Frame 2"/>
          <p:cNvSpPr/>
          <p:nvPr/>
        </p:nvSpPr>
        <p:spPr>
          <a:xfrm rot="10800000">
            <a:off x="7114478" y="3214339"/>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253;p38"/>
          <p:cNvSpPr txBox="1">
            <a:spLocks/>
          </p:cNvSpPr>
          <p:nvPr/>
        </p:nvSpPr>
        <p:spPr>
          <a:xfrm>
            <a:off x="191280" y="2042531"/>
            <a:ext cx="3146651" cy="18440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1" dirty="0" smtClean="0">
                <a:solidFill>
                  <a:schemeClr val="accent2"/>
                </a:solidFill>
                <a:latin typeface="PMingLiU-ExtB" panose="02020500000000000000" pitchFamily="18" charset="-120"/>
                <a:ea typeface="PMingLiU-ExtB" panose="02020500000000000000" pitchFamily="18" charset="-120"/>
              </a:rPr>
              <a:t>Flowchart</a:t>
            </a:r>
          </a:p>
          <a:p>
            <a:r>
              <a:rPr lang="en-US" sz="4400" b="1" dirty="0" smtClean="0">
                <a:solidFill>
                  <a:schemeClr val="accent2"/>
                </a:solidFill>
                <a:latin typeface="PMingLiU-ExtB" panose="02020500000000000000" pitchFamily="18" charset="-120"/>
                <a:ea typeface="PMingLiU-ExtB" panose="02020500000000000000" pitchFamily="18" charset="-120"/>
              </a:rPr>
              <a:t>	 Existing</a:t>
            </a:r>
            <a:endParaRPr lang="en-US" sz="4400" b="1" dirty="0">
              <a:solidFill>
                <a:schemeClr val="accent2"/>
              </a:solidFill>
              <a:latin typeface="PMingLiU-ExtB" panose="02020500000000000000" pitchFamily="18" charset="-120"/>
              <a:ea typeface="PMingLiU-ExtB" panose="02020500000000000000" pitchFamily="18" charset="-12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870" y="0"/>
            <a:ext cx="2468669" cy="5067300"/>
          </a:xfrm>
          <a:prstGeom prst="rect">
            <a:avLst/>
          </a:prstGeom>
        </p:spPr>
      </p:pic>
      <p:grpSp>
        <p:nvGrpSpPr>
          <p:cNvPr id="7" name="Google Shape;1081;p63"/>
          <p:cNvGrpSpPr/>
          <p:nvPr/>
        </p:nvGrpSpPr>
        <p:grpSpPr>
          <a:xfrm>
            <a:off x="7944208" y="4108087"/>
            <a:ext cx="957357" cy="959213"/>
            <a:chOff x="5999625" y="4854175"/>
            <a:chExt cx="526100" cy="438375"/>
          </a:xfrm>
        </p:grpSpPr>
        <p:sp>
          <p:nvSpPr>
            <p:cNvPr id="8" name="Google Shape;1082;p63"/>
            <p:cNvSpPr/>
            <p:nvPr/>
          </p:nvSpPr>
          <p:spPr>
            <a:xfrm>
              <a:off x="6008400" y="4862925"/>
              <a:ext cx="254300" cy="420875"/>
            </a:xfrm>
            <a:custGeom>
              <a:avLst/>
              <a:gdLst/>
              <a:ahLst/>
              <a:cxnLst/>
              <a:rect l="l" t="t" r="r" b="b"/>
              <a:pathLst>
                <a:path w="10172" h="16835" extrusionOk="0">
                  <a:moveTo>
                    <a:pt x="1" y="0"/>
                  </a:moveTo>
                  <a:lnTo>
                    <a:pt x="1" y="15431"/>
                  </a:lnTo>
                  <a:lnTo>
                    <a:pt x="8768" y="15431"/>
                  </a:lnTo>
                  <a:cubicBezTo>
                    <a:pt x="9543" y="15431"/>
                    <a:pt x="10172" y="16060"/>
                    <a:pt x="10172" y="16835"/>
                  </a:cubicBezTo>
                  <a:lnTo>
                    <a:pt x="10172" y="1404"/>
                  </a:lnTo>
                  <a:cubicBezTo>
                    <a:pt x="10172" y="629"/>
                    <a:pt x="9543" y="0"/>
                    <a:pt x="8768" y="0"/>
                  </a:cubicBezTo>
                  <a:close/>
                </a:path>
              </a:pathLst>
            </a:custGeom>
            <a:solidFill>
              <a:srgbClr val="FFF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3;p63"/>
            <p:cNvSpPr/>
            <p:nvPr/>
          </p:nvSpPr>
          <p:spPr>
            <a:xfrm>
              <a:off x="6262675" y="4862925"/>
              <a:ext cx="254300" cy="420875"/>
            </a:xfrm>
            <a:custGeom>
              <a:avLst/>
              <a:gdLst/>
              <a:ahLst/>
              <a:cxnLst/>
              <a:rect l="l" t="t" r="r" b="b"/>
              <a:pathLst>
                <a:path w="10172" h="16835" extrusionOk="0">
                  <a:moveTo>
                    <a:pt x="1403" y="0"/>
                  </a:moveTo>
                  <a:cubicBezTo>
                    <a:pt x="629" y="0"/>
                    <a:pt x="1" y="629"/>
                    <a:pt x="1" y="1404"/>
                  </a:cubicBezTo>
                  <a:lnTo>
                    <a:pt x="1" y="16835"/>
                  </a:lnTo>
                  <a:cubicBezTo>
                    <a:pt x="1" y="16060"/>
                    <a:pt x="629" y="15431"/>
                    <a:pt x="1403" y="15431"/>
                  </a:cubicBezTo>
                  <a:lnTo>
                    <a:pt x="10172" y="15431"/>
                  </a:lnTo>
                  <a:lnTo>
                    <a:pt x="10172" y="0"/>
                  </a:lnTo>
                  <a:close/>
                </a:path>
              </a:pathLst>
            </a:custGeom>
            <a:solidFill>
              <a:srgbClr val="FFF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4;p63"/>
            <p:cNvSpPr/>
            <p:nvPr/>
          </p:nvSpPr>
          <p:spPr>
            <a:xfrm>
              <a:off x="6043475" y="5178550"/>
              <a:ext cx="184150" cy="35125"/>
            </a:xfrm>
            <a:custGeom>
              <a:avLst/>
              <a:gdLst/>
              <a:ahLst/>
              <a:cxnLst/>
              <a:rect l="l" t="t" r="r" b="b"/>
              <a:pathLst>
                <a:path w="7366" h="1405" extrusionOk="0">
                  <a:moveTo>
                    <a:pt x="1" y="1"/>
                  </a:moveTo>
                  <a:cubicBezTo>
                    <a:pt x="1" y="776"/>
                    <a:pt x="629" y="1404"/>
                    <a:pt x="1403" y="1404"/>
                  </a:cubicBezTo>
                  <a:lnTo>
                    <a:pt x="5963" y="1404"/>
                  </a:lnTo>
                  <a:cubicBezTo>
                    <a:pt x="6737" y="1404"/>
                    <a:pt x="7365" y="776"/>
                    <a:pt x="7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5;p63"/>
            <p:cNvSpPr/>
            <p:nvPr/>
          </p:nvSpPr>
          <p:spPr>
            <a:xfrm>
              <a:off x="6078550" y="5064600"/>
              <a:ext cx="114025" cy="113975"/>
            </a:xfrm>
            <a:custGeom>
              <a:avLst/>
              <a:gdLst/>
              <a:ahLst/>
              <a:cxnLst/>
              <a:rect l="l" t="t" r="r" b="b"/>
              <a:pathLst>
                <a:path w="4561" h="4559" extrusionOk="0">
                  <a:moveTo>
                    <a:pt x="0" y="0"/>
                  </a:moveTo>
                  <a:lnTo>
                    <a:pt x="0" y="3155"/>
                  </a:lnTo>
                  <a:cubicBezTo>
                    <a:pt x="0" y="3930"/>
                    <a:pt x="627" y="4559"/>
                    <a:pt x="1401" y="4559"/>
                  </a:cubicBezTo>
                  <a:cubicBezTo>
                    <a:pt x="1402" y="4559"/>
                    <a:pt x="1403" y="4559"/>
                    <a:pt x="1403" y="4559"/>
                  </a:cubicBezTo>
                  <a:lnTo>
                    <a:pt x="3157" y="4559"/>
                  </a:lnTo>
                  <a:cubicBezTo>
                    <a:pt x="3932" y="4559"/>
                    <a:pt x="4560" y="3931"/>
                    <a:pt x="4560" y="3155"/>
                  </a:cubicBez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6;p63"/>
            <p:cNvSpPr/>
            <p:nvPr/>
          </p:nvSpPr>
          <p:spPr>
            <a:xfrm>
              <a:off x="6192550" y="5073325"/>
              <a:ext cx="43500" cy="70200"/>
            </a:xfrm>
            <a:custGeom>
              <a:avLst/>
              <a:gdLst/>
              <a:ahLst/>
              <a:cxnLst/>
              <a:rect l="l" t="t" r="r" b="b"/>
              <a:pathLst>
                <a:path w="1740" h="2808" extrusionOk="0">
                  <a:moveTo>
                    <a:pt x="0" y="1"/>
                  </a:moveTo>
                  <a:lnTo>
                    <a:pt x="0" y="703"/>
                  </a:lnTo>
                  <a:lnTo>
                    <a:pt x="350" y="703"/>
                  </a:lnTo>
                  <a:cubicBezTo>
                    <a:pt x="734" y="708"/>
                    <a:pt x="1042" y="1021"/>
                    <a:pt x="1042" y="1404"/>
                  </a:cubicBezTo>
                  <a:cubicBezTo>
                    <a:pt x="1042" y="1788"/>
                    <a:pt x="734" y="2101"/>
                    <a:pt x="350" y="2105"/>
                  </a:cubicBezTo>
                  <a:lnTo>
                    <a:pt x="0" y="2105"/>
                  </a:lnTo>
                  <a:lnTo>
                    <a:pt x="0" y="2808"/>
                  </a:lnTo>
                  <a:lnTo>
                    <a:pt x="350" y="2808"/>
                  </a:lnTo>
                  <a:cubicBezTo>
                    <a:pt x="1119" y="2799"/>
                    <a:pt x="1739" y="2174"/>
                    <a:pt x="1739" y="1404"/>
                  </a:cubicBezTo>
                  <a:cubicBezTo>
                    <a:pt x="1739" y="635"/>
                    <a:pt x="1119" y="9"/>
                    <a:pt x="350" y="1"/>
                  </a:cubicBezTo>
                  <a:close/>
                </a:path>
              </a:pathLst>
            </a:custGeom>
            <a:solidFill>
              <a:srgbClr val="8E5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7;p63"/>
            <p:cNvSpPr/>
            <p:nvPr/>
          </p:nvSpPr>
          <p:spPr>
            <a:xfrm>
              <a:off x="6043475" y="4898000"/>
              <a:ext cx="184150" cy="43875"/>
            </a:xfrm>
            <a:custGeom>
              <a:avLst/>
              <a:gdLst/>
              <a:ahLst/>
              <a:cxnLst/>
              <a:rect l="l" t="t" r="r" b="b"/>
              <a:pathLst>
                <a:path w="7366" h="1755" extrusionOk="0">
                  <a:moveTo>
                    <a:pt x="1" y="1"/>
                  </a:moveTo>
                  <a:lnTo>
                    <a:pt x="1" y="1754"/>
                  </a:lnTo>
                  <a:lnTo>
                    <a:pt x="7365" y="1754"/>
                  </a:lnTo>
                  <a:lnTo>
                    <a:pt x="7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8;p63"/>
            <p:cNvSpPr/>
            <p:nvPr/>
          </p:nvSpPr>
          <p:spPr>
            <a:xfrm>
              <a:off x="6297725" y="4898000"/>
              <a:ext cx="184175" cy="43875"/>
            </a:xfrm>
            <a:custGeom>
              <a:avLst/>
              <a:gdLst/>
              <a:ahLst/>
              <a:cxnLst/>
              <a:rect l="l" t="t" r="r" b="b"/>
              <a:pathLst>
                <a:path w="7367" h="1755" extrusionOk="0">
                  <a:moveTo>
                    <a:pt x="1" y="1"/>
                  </a:moveTo>
                  <a:lnTo>
                    <a:pt x="1" y="1754"/>
                  </a:lnTo>
                  <a:lnTo>
                    <a:pt x="7366" y="1754"/>
                  </a:lnTo>
                  <a:lnTo>
                    <a:pt x="7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p63"/>
            <p:cNvSpPr/>
            <p:nvPr/>
          </p:nvSpPr>
          <p:spPr>
            <a:xfrm>
              <a:off x="6096100" y="4968150"/>
              <a:ext cx="131525" cy="96450"/>
            </a:xfrm>
            <a:custGeom>
              <a:avLst/>
              <a:gdLst/>
              <a:ahLst/>
              <a:cxnLst/>
              <a:rect l="l" t="t" r="r" b="b"/>
              <a:pathLst>
                <a:path w="5261" h="3858" extrusionOk="0">
                  <a:moveTo>
                    <a:pt x="1754" y="0"/>
                  </a:moveTo>
                  <a:cubicBezTo>
                    <a:pt x="1754" y="484"/>
                    <a:pt x="1360" y="878"/>
                    <a:pt x="876" y="878"/>
                  </a:cubicBezTo>
                  <a:cubicBezTo>
                    <a:pt x="876" y="878"/>
                    <a:pt x="875" y="878"/>
                    <a:pt x="874" y="878"/>
                  </a:cubicBezTo>
                  <a:cubicBezTo>
                    <a:pt x="391" y="878"/>
                    <a:pt x="0" y="1270"/>
                    <a:pt x="0" y="1754"/>
                  </a:cubicBezTo>
                  <a:lnTo>
                    <a:pt x="0" y="3858"/>
                  </a:lnTo>
                  <a:lnTo>
                    <a:pt x="3156" y="3858"/>
                  </a:lnTo>
                  <a:lnTo>
                    <a:pt x="3156" y="3507"/>
                  </a:lnTo>
                  <a:cubicBezTo>
                    <a:pt x="3156" y="2926"/>
                    <a:pt x="3627" y="2455"/>
                    <a:pt x="4208" y="2455"/>
                  </a:cubicBezTo>
                  <a:cubicBezTo>
                    <a:pt x="4789" y="2455"/>
                    <a:pt x="5260" y="1984"/>
                    <a:pt x="5260" y="1402"/>
                  </a:cubicBezTo>
                  <a:lnTo>
                    <a:pt x="5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0;p63"/>
            <p:cNvSpPr/>
            <p:nvPr/>
          </p:nvSpPr>
          <p:spPr>
            <a:xfrm>
              <a:off x="6034700" y="4889225"/>
              <a:ext cx="201700" cy="61425"/>
            </a:xfrm>
            <a:custGeom>
              <a:avLst/>
              <a:gdLst/>
              <a:ahLst/>
              <a:cxnLst/>
              <a:rect l="l" t="t" r="r" b="b"/>
              <a:pathLst>
                <a:path w="8068" h="2457" extrusionOk="0">
                  <a:moveTo>
                    <a:pt x="7366" y="702"/>
                  </a:moveTo>
                  <a:lnTo>
                    <a:pt x="7365" y="1754"/>
                  </a:lnTo>
                  <a:lnTo>
                    <a:pt x="702" y="1754"/>
                  </a:lnTo>
                  <a:lnTo>
                    <a:pt x="702" y="702"/>
                  </a:lnTo>
                  <a:close/>
                  <a:moveTo>
                    <a:pt x="352" y="1"/>
                  </a:moveTo>
                  <a:cubicBezTo>
                    <a:pt x="158" y="1"/>
                    <a:pt x="1" y="158"/>
                    <a:pt x="1" y="352"/>
                  </a:cubicBezTo>
                  <a:lnTo>
                    <a:pt x="1" y="2105"/>
                  </a:lnTo>
                  <a:cubicBezTo>
                    <a:pt x="1" y="2299"/>
                    <a:pt x="158" y="2456"/>
                    <a:pt x="352" y="2456"/>
                  </a:cubicBezTo>
                  <a:lnTo>
                    <a:pt x="7716" y="2456"/>
                  </a:lnTo>
                  <a:cubicBezTo>
                    <a:pt x="7910" y="2456"/>
                    <a:pt x="8067" y="2299"/>
                    <a:pt x="8067" y="2105"/>
                  </a:cubicBezTo>
                  <a:lnTo>
                    <a:pt x="8067" y="352"/>
                  </a:lnTo>
                  <a:cubicBezTo>
                    <a:pt x="8067" y="158"/>
                    <a:pt x="7910" y="1"/>
                    <a:pt x="7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1;p63"/>
            <p:cNvSpPr/>
            <p:nvPr/>
          </p:nvSpPr>
          <p:spPr>
            <a:xfrm>
              <a:off x="6288975" y="4889225"/>
              <a:ext cx="201675" cy="61425"/>
            </a:xfrm>
            <a:custGeom>
              <a:avLst/>
              <a:gdLst/>
              <a:ahLst/>
              <a:cxnLst/>
              <a:rect l="l" t="t" r="r" b="b"/>
              <a:pathLst>
                <a:path w="8067" h="2457" extrusionOk="0">
                  <a:moveTo>
                    <a:pt x="7365" y="702"/>
                  </a:moveTo>
                  <a:lnTo>
                    <a:pt x="7365" y="1754"/>
                  </a:lnTo>
                  <a:lnTo>
                    <a:pt x="702" y="1754"/>
                  </a:lnTo>
                  <a:lnTo>
                    <a:pt x="702" y="702"/>
                  </a:lnTo>
                  <a:close/>
                  <a:moveTo>
                    <a:pt x="351" y="1"/>
                  </a:moveTo>
                  <a:cubicBezTo>
                    <a:pt x="157" y="1"/>
                    <a:pt x="1" y="158"/>
                    <a:pt x="1" y="352"/>
                  </a:cubicBezTo>
                  <a:lnTo>
                    <a:pt x="1" y="2105"/>
                  </a:lnTo>
                  <a:cubicBezTo>
                    <a:pt x="1" y="2299"/>
                    <a:pt x="157" y="2456"/>
                    <a:pt x="351" y="2456"/>
                  </a:cubicBezTo>
                  <a:lnTo>
                    <a:pt x="7716" y="2456"/>
                  </a:lnTo>
                  <a:cubicBezTo>
                    <a:pt x="7910" y="2456"/>
                    <a:pt x="8066" y="2299"/>
                    <a:pt x="8066" y="2105"/>
                  </a:cubicBezTo>
                  <a:lnTo>
                    <a:pt x="8066" y="352"/>
                  </a:lnTo>
                  <a:cubicBezTo>
                    <a:pt x="8066" y="158"/>
                    <a:pt x="7910" y="1"/>
                    <a:pt x="7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2;p63"/>
            <p:cNvSpPr/>
            <p:nvPr/>
          </p:nvSpPr>
          <p:spPr>
            <a:xfrm>
              <a:off x="6288975" y="4976900"/>
              <a:ext cx="87700" cy="17575"/>
            </a:xfrm>
            <a:custGeom>
              <a:avLst/>
              <a:gdLst/>
              <a:ahLst/>
              <a:cxnLst/>
              <a:rect l="l" t="t" r="r" b="b"/>
              <a:pathLst>
                <a:path w="3508" h="703" extrusionOk="0">
                  <a:moveTo>
                    <a:pt x="1" y="0"/>
                  </a:moveTo>
                  <a:lnTo>
                    <a:pt x="1" y="702"/>
                  </a:lnTo>
                  <a:lnTo>
                    <a:pt x="3507" y="702"/>
                  </a:lnTo>
                  <a:lnTo>
                    <a:pt x="3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93;p63"/>
            <p:cNvSpPr/>
            <p:nvPr/>
          </p:nvSpPr>
          <p:spPr>
            <a:xfrm>
              <a:off x="6420475" y="4976900"/>
              <a:ext cx="35125" cy="17575"/>
            </a:xfrm>
            <a:custGeom>
              <a:avLst/>
              <a:gdLst/>
              <a:ahLst/>
              <a:cxnLst/>
              <a:rect l="l" t="t" r="r" b="b"/>
              <a:pathLst>
                <a:path w="1405" h="703" extrusionOk="0">
                  <a:moveTo>
                    <a:pt x="1" y="0"/>
                  </a:moveTo>
                  <a:lnTo>
                    <a:pt x="1" y="702"/>
                  </a:lnTo>
                  <a:lnTo>
                    <a:pt x="1404" y="702"/>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94;p63"/>
            <p:cNvSpPr/>
            <p:nvPr/>
          </p:nvSpPr>
          <p:spPr>
            <a:xfrm>
              <a:off x="6473100" y="4976900"/>
              <a:ext cx="17550" cy="17575"/>
            </a:xfrm>
            <a:custGeom>
              <a:avLst/>
              <a:gdLst/>
              <a:ahLst/>
              <a:cxnLst/>
              <a:rect l="l" t="t" r="r" b="b"/>
              <a:pathLst>
                <a:path w="702" h="703" extrusionOk="0">
                  <a:moveTo>
                    <a:pt x="0" y="0"/>
                  </a:moveTo>
                  <a:lnTo>
                    <a:pt x="0" y="702"/>
                  </a:lnTo>
                  <a:lnTo>
                    <a:pt x="701" y="702"/>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95;p63"/>
            <p:cNvSpPr/>
            <p:nvPr/>
          </p:nvSpPr>
          <p:spPr>
            <a:xfrm>
              <a:off x="6288975" y="5020750"/>
              <a:ext cx="87700" cy="17550"/>
            </a:xfrm>
            <a:custGeom>
              <a:avLst/>
              <a:gdLst/>
              <a:ahLst/>
              <a:cxnLst/>
              <a:rect l="l" t="t" r="r" b="b"/>
              <a:pathLst>
                <a:path w="3508" h="702" extrusionOk="0">
                  <a:moveTo>
                    <a:pt x="1" y="1"/>
                  </a:moveTo>
                  <a:lnTo>
                    <a:pt x="1" y="702"/>
                  </a:lnTo>
                  <a:lnTo>
                    <a:pt x="3507" y="702"/>
                  </a:lnTo>
                  <a:lnTo>
                    <a:pt x="3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96;p63"/>
            <p:cNvSpPr/>
            <p:nvPr/>
          </p:nvSpPr>
          <p:spPr>
            <a:xfrm>
              <a:off x="6420475" y="5020750"/>
              <a:ext cx="35125" cy="17550"/>
            </a:xfrm>
            <a:custGeom>
              <a:avLst/>
              <a:gdLst/>
              <a:ahLst/>
              <a:cxnLst/>
              <a:rect l="l" t="t" r="r" b="b"/>
              <a:pathLst>
                <a:path w="1405" h="702" extrusionOk="0">
                  <a:moveTo>
                    <a:pt x="1" y="1"/>
                  </a:moveTo>
                  <a:lnTo>
                    <a:pt x="1" y="702"/>
                  </a:lnTo>
                  <a:lnTo>
                    <a:pt x="1404" y="7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97;p63"/>
            <p:cNvSpPr/>
            <p:nvPr/>
          </p:nvSpPr>
          <p:spPr>
            <a:xfrm>
              <a:off x="6473100" y="502075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98;p63"/>
            <p:cNvSpPr/>
            <p:nvPr/>
          </p:nvSpPr>
          <p:spPr>
            <a:xfrm>
              <a:off x="6288975" y="5064600"/>
              <a:ext cx="87700" cy="17550"/>
            </a:xfrm>
            <a:custGeom>
              <a:avLst/>
              <a:gdLst/>
              <a:ahLst/>
              <a:cxnLst/>
              <a:rect l="l" t="t" r="r" b="b"/>
              <a:pathLst>
                <a:path w="3508" h="702" extrusionOk="0">
                  <a:moveTo>
                    <a:pt x="1" y="0"/>
                  </a:moveTo>
                  <a:lnTo>
                    <a:pt x="1" y="701"/>
                  </a:lnTo>
                  <a:lnTo>
                    <a:pt x="3507" y="701"/>
                  </a:lnTo>
                  <a:lnTo>
                    <a:pt x="3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99;p63"/>
            <p:cNvSpPr/>
            <p:nvPr/>
          </p:nvSpPr>
          <p:spPr>
            <a:xfrm>
              <a:off x="6420475" y="5064600"/>
              <a:ext cx="35125" cy="17550"/>
            </a:xfrm>
            <a:custGeom>
              <a:avLst/>
              <a:gdLst/>
              <a:ahLst/>
              <a:cxnLst/>
              <a:rect l="l" t="t" r="r" b="b"/>
              <a:pathLst>
                <a:path w="1405"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0;p63"/>
            <p:cNvSpPr/>
            <p:nvPr/>
          </p:nvSpPr>
          <p:spPr>
            <a:xfrm>
              <a:off x="6473100" y="5064600"/>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1;p63"/>
            <p:cNvSpPr/>
            <p:nvPr/>
          </p:nvSpPr>
          <p:spPr>
            <a:xfrm>
              <a:off x="6288975" y="5108425"/>
              <a:ext cx="87700" cy="17550"/>
            </a:xfrm>
            <a:custGeom>
              <a:avLst/>
              <a:gdLst/>
              <a:ahLst/>
              <a:cxnLst/>
              <a:rect l="l" t="t" r="r" b="b"/>
              <a:pathLst>
                <a:path w="3508" h="702" extrusionOk="0">
                  <a:moveTo>
                    <a:pt x="1" y="0"/>
                  </a:moveTo>
                  <a:lnTo>
                    <a:pt x="1" y="701"/>
                  </a:lnTo>
                  <a:lnTo>
                    <a:pt x="3507" y="701"/>
                  </a:lnTo>
                  <a:lnTo>
                    <a:pt x="3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2;p63"/>
            <p:cNvSpPr/>
            <p:nvPr/>
          </p:nvSpPr>
          <p:spPr>
            <a:xfrm>
              <a:off x="6420475" y="5108425"/>
              <a:ext cx="35125" cy="17550"/>
            </a:xfrm>
            <a:custGeom>
              <a:avLst/>
              <a:gdLst/>
              <a:ahLst/>
              <a:cxnLst/>
              <a:rect l="l" t="t" r="r" b="b"/>
              <a:pathLst>
                <a:path w="1405"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3;p63"/>
            <p:cNvSpPr/>
            <p:nvPr/>
          </p:nvSpPr>
          <p:spPr>
            <a:xfrm>
              <a:off x="6473100" y="510842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4;p63"/>
            <p:cNvSpPr/>
            <p:nvPr/>
          </p:nvSpPr>
          <p:spPr>
            <a:xfrm>
              <a:off x="6288975" y="5152250"/>
              <a:ext cx="87700" cy="17575"/>
            </a:xfrm>
            <a:custGeom>
              <a:avLst/>
              <a:gdLst/>
              <a:ahLst/>
              <a:cxnLst/>
              <a:rect l="l" t="t" r="r" b="b"/>
              <a:pathLst>
                <a:path w="3508" h="703" extrusionOk="0">
                  <a:moveTo>
                    <a:pt x="1" y="1"/>
                  </a:moveTo>
                  <a:lnTo>
                    <a:pt x="1" y="703"/>
                  </a:lnTo>
                  <a:lnTo>
                    <a:pt x="3507" y="703"/>
                  </a:lnTo>
                  <a:lnTo>
                    <a:pt x="3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5;p63"/>
            <p:cNvSpPr/>
            <p:nvPr/>
          </p:nvSpPr>
          <p:spPr>
            <a:xfrm>
              <a:off x="6420475" y="5152250"/>
              <a:ext cx="35125" cy="17575"/>
            </a:xfrm>
            <a:custGeom>
              <a:avLst/>
              <a:gdLst/>
              <a:ahLst/>
              <a:cxnLst/>
              <a:rect l="l" t="t" r="r" b="b"/>
              <a:pathLst>
                <a:path w="1405" h="703" extrusionOk="0">
                  <a:moveTo>
                    <a:pt x="1" y="1"/>
                  </a:moveTo>
                  <a:lnTo>
                    <a:pt x="1" y="703"/>
                  </a:lnTo>
                  <a:lnTo>
                    <a:pt x="1404" y="703"/>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6;p63"/>
            <p:cNvSpPr/>
            <p:nvPr/>
          </p:nvSpPr>
          <p:spPr>
            <a:xfrm>
              <a:off x="6473100" y="5152250"/>
              <a:ext cx="17550" cy="17575"/>
            </a:xfrm>
            <a:custGeom>
              <a:avLst/>
              <a:gdLst/>
              <a:ahLst/>
              <a:cxnLst/>
              <a:rect l="l" t="t" r="r" b="b"/>
              <a:pathLst>
                <a:path w="702" h="703"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7;p63"/>
            <p:cNvSpPr/>
            <p:nvPr/>
          </p:nvSpPr>
          <p:spPr>
            <a:xfrm>
              <a:off x="5999625" y="4854175"/>
              <a:ext cx="526100" cy="438375"/>
            </a:xfrm>
            <a:custGeom>
              <a:avLst/>
              <a:gdLst/>
              <a:ahLst/>
              <a:cxnLst/>
              <a:rect l="l" t="t" r="r" b="b"/>
              <a:pathLst>
                <a:path w="21044" h="17535" extrusionOk="0">
                  <a:moveTo>
                    <a:pt x="9119" y="702"/>
                  </a:moveTo>
                  <a:cubicBezTo>
                    <a:pt x="9701" y="702"/>
                    <a:pt x="10172" y="1172"/>
                    <a:pt x="10172" y="1753"/>
                  </a:cubicBezTo>
                  <a:lnTo>
                    <a:pt x="10172" y="15783"/>
                  </a:lnTo>
                  <a:cubicBezTo>
                    <a:pt x="9869" y="15554"/>
                    <a:pt x="9499" y="15430"/>
                    <a:pt x="9119" y="15430"/>
                  </a:cubicBezTo>
                  <a:lnTo>
                    <a:pt x="9119" y="15431"/>
                  </a:lnTo>
                  <a:lnTo>
                    <a:pt x="703" y="15431"/>
                  </a:lnTo>
                  <a:lnTo>
                    <a:pt x="703" y="702"/>
                  </a:lnTo>
                  <a:close/>
                  <a:moveTo>
                    <a:pt x="20343" y="702"/>
                  </a:moveTo>
                  <a:lnTo>
                    <a:pt x="20343" y="15431"/>
                  </a:lnTo>
                  <a:lnTo>
                    <a:pt x="11925" y="15431"/>
                  </a:lnTo>
                  <a:cubicBezTo>
                    <a:pt x="11923" y="15431"/>
                    <a:pt x="11921" y="15431"/>
                    <a:pt x="11919" y="15431"/>
                  </a:cubicBezTo>
                  <a:cubicBezTo>
                    <a:pt x="11542" y="15431"/>
                    <a:pt x="11174" y="15556"/>
                    <a:pt x="10873" y="15784"/>
                  </a:cubicBezTo>
                  <a:lnTo>
                    <a:pt x="10873" y="1754"/>
                  </a:lnTo>
                  <a:cubicBezTo>
                    <a:pt x="10874" y="1172"/>
                    <a:pt x="11345" y="702"/>
                    <a:pt x="11925" y="702"/>
                  </a:cubicBezTo>
                  <a:close/>
                  <a:moveTo>
                    <a:pt x="352" y="0"/>
                  </a:moveTo>
                  <a:cubicBezTo>
                    <a:pt x="158" y="0"/>
                    <a:pt x="2" y="157"/>
                    <a:pt x="0" y="350"/>
                  </a:cubicBezTo>
                  <a:lnTo>
                    <a:pt x="0" y="15781"/>
                  </a:lnTo>
                  <a:cubicBezTo>
                    <a:pt x="2" y="15975"/>
                    <a:pt x="158" y="16132"/>
                    <a:pt x="352" y="16132"/>
                  </a:cubicBezTo>
                  <a:lnTo>
                    <a:pt x="9119" y="16132"/>
                  </a:lnTo>
                  <a:cubicBezTo>
                    <a:pt x="9701" y="16132"/>
                    <a:pt x="10172" y="16603"/>
                    <a:pt x="10172" y="17185"/>
                  </a:cubicBezTo>
                  <a:cubicBezTo>
                    <a:pt x="10172" y="17378"/>
                    <a:pt x="10329" y="17535"/>
                    <a:pt x="10523" y="17535"/>
                  </a:cubicBezTo>
                  <a:cubicBezTo>
                    <a:pt x="10716" y="17535"/>
                    <a:pt x="10873" y="17378"/>
                    <a:pt x="10873" y="17185"/>
                  </a:cubicBezTo>
                  <a:cubicBezTo>
                    <a:pt x="10874" y="16603"/>
                    <a:pt x="11345" y="16132"/>
                    <a:pt x="11925" y="16132"/>
                  </a:cubicBezTo>
                  <a:lnTo>
                    <a:pt x="20694" y="16132"/>
                  </a:lnTo>
                  <a:cubicBezTo>
                    <a:pt x="20886" y="16132"/>
                    <a:pt x="21044" y="15975"/>
                    <a:pt x="21044" y="15781"/>
                  </a:cubicBezTo>
                  <a:lnTo>
                    <a:pt x="21044" y="350"/>
                  </a:lnTo>
                  <a:cubicBezTo>
                    <a:pt x="21044" y="157"/>
                    <a:pt x="20886" y="0"/>
                    <a:pt x="20694" y="0"/>
                  </a:cubicBezTo>
                  <a:lnTo>
                    <a:pt x="11925" y="0"/>
                  </a:lnTo>
                  <a:cubicBezTo>
                    <a:pt x="11373" y="0"/>
                    <a:pt x="10853" y="260"/>
                    <a:pt x="10523" y="703"/>
                  </a:cubicBezTo>
                  <a:cubicBezTo>
                    <a:pt x="10191" y="260"/>
                    <a:pt x="9671" y="0"/>
                    <a:pt x="9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8;p63"/>
            <p:cNvSpPr/>
            <p:nvPr/>
          </p:nvSpPr>
          <p:spPr>
            <a:xfrm>
              <a:off x="6034725" y="4968150"/>
              <a:ext cx="201675" cy="254275"/>
            </a:xfrm>
            <a:custGeom>
              <a:avLst/>
              <a:gdLst/>
              <a:ahLst/>
              <a:cxnLst/>
              <a:rect l="l" t="t" r="r" b="b"/>
              <a:pathLst>
                <a:path w="8067" h="10171" extrusionOk="0">
                  <a:moveTo>
                    <a:pt x="6664" y="4910"/>
                  </a:moveTo>
                  <a:cubicBezTo>
                    <a:pt x="7051" y="4910"/>
                    <a:pt x="7364" y="5224"/>
                    <a:pt x="7365" y="5611"/>
                  </a:cubicBezTo>
                  <a:cubicBezTo>
                    <a:pt x="7364" y="5999"/>
                    <a:pt x="7051" y="6312"/>
                    <a:pt x="6664" y="6312"/>
                  </a:cubicBezTo>
                  <a:lnTo>
                    <a:pt x="6664" y="4910"/>
                  </a:lnTo>
                  <a:close/>
                  <a:moveTo>
                    <a:pt x="5962" y="4209"/>
                  </a:moveTo>
                  <a:lnTo>
                    <a:pt x="5962" y="7015"/>
                  </a:lnTo>
                  <a:cubicBezTo>
                    <a:pt x="5962" y="7595"/>
                    <a:pt x="5491" y="8066"/>
                    <a:pt x="4910" y="8067"/>
                  </a:cubicBezTo>
                  <a:lnTo>
                    <a:pt x="3156" y="8067"/>
                  </a:lnTo>
                  <a:cubicBezTo>
                    <a:pt x="2576" y="8066"/>
                    <a:pt x="2105" y="7595"/>
                    <a:pt x="2104" y="7015"/>
                  </a:cubicBezTo>
                  <a:lnTo>
                    <a:pt x="2104" y="4209"/>
                  </a:lnTo>
                  <a:close/>
                  <a:moveTo>
                    <a:pt x="7304" y="8768"/>
                  </a:moveTo>
                  <a:cubicBezTo>
                    <a:pt x="7155" y="9188"/>
                    <a:pt x="6758" y="9469"/>
                    <a:pt x="6313" y="9469"/>
                  </a:cubicBezTo>
                  <a:lnTo>
                    <a:pt x="1753" y="9469"/>
                  </a:lnTo>
                  <a:cubicBezTo>
                    <a:pt x="1308" y="9469"/>
                    <a:pt x="910" y="9188"/>
                    <a:pt x="762" y="8768"/>
                  </a:cubicBezTo>
                  <a:close/>
                  <a:moveTo>
                    <a:pt x="3858" y="0"/>
                  </a:moveTo>
                  <a:cubicBezTo>
                    <a:pt x="3858" y="290"/>
                    <a:pt x="3622" y="526"/>
                    <a:pt x="3331" y="526"/>
                  </a:cubicBezTo>
                  <a:cubicBezTo>
                    <a:pt x="2654" y="526"/>
                    <a:pt x="2104" y="1076"/>
                    <a:pt x="2104" y="1754"/>
                  </a:cubicBezTo>
                  <a:lnTo>
                    <a:pt x="2104" y="3507"/>
                  </a:lnTo>
                  <a:lnTo>
                    <a:pt x="1753" y="3507"/>
                  </a:lnTo>
                  <a:cubicBezTo>
                    <a:pt x="1559" y="3507"/>
                    <a:pt x="1403" y="3664"/>
                    <a:pt x="1403" y="3858"/>
                  </a:cubicBezTo>
                  <a:lnTo>
                    <a:pt x="1403" y="7013"/>
                  </a:lnTo>
                  <a:cubicBezTo>
                    <a:pt x="1402" y="7394"/>
                    <a:pt x="1526" y="7763"/>
                    <a:pt x="1755" y="8066"/>
                  </a:cubicBezTo>
                  <a:lnTo>
                    <a:pt x="351" y="8066"/>
                  </a:lnTo>
                  <a:cubicBezTo>
                    <a:pt x="157" y="8066"/>
                    <a:pt x="1" y="8223"/>
                    <a:pt x="1" y="8417"/>
                  </a:cubicBezTo>
                  <a:cubicBezTo>
                    <a:pt x="2" y="9385"/>
                    <a:pt x="787" y="10169"/>
                    <a:pt x="1754" y="10170"/>
                  </a:cubicBezTo>
                  <a:lnTo>
                    <a:pt x="6313" y="10170"/>
                  </a:lnTo>
                  <a:cubicBezTo>
                    <a:pt x="7281" y="10169"/>
                    <a:pt x="8065" y="9385"/>
                    <a:pt x="8066" y="8417"/>
                  </a:cubicBezTo>
                  <a:cubicBezTo>
                    <a:pt x="8066" y="8223"/>
                    <a:pt x="7909" y="8066"/>
                    <a:pt x="7715" y="8066"/>
                  </a:cubicBezTo>
                  <a:lnTo>
                    <a:pt x="6312" y="8066"/>
                  </a:lnTo>
                  <a:cubicBezTo>
                    <a:pt x="6541" y="7763"/>
                    <a:pt x="6664" y="7394"/>
                    <a:pt x="6664" y="7013"/>
                  </a:cubicBezTo>
                  <a:cubicBezTo>
                    <a:pt x="7433" y="7006"/>
                    <a:pt x="8052" y="6381"/>
                    <a:pt x="8052" y="5611"/>
                  </a:cubicBezTo>
                  <a:cubicBezTo>
                    <a:pt x="8052" y="4842"/>
                    <a:pt x="7433" y="4216"/>
                    <a:pt x="6664" y="4208"/>
                  </a:cubicBezTo>
                  <a:lnTo>
                    <a:pt x="6664" y="3858"/>
                  </a:lnTo>
                  <a:cubicBezTo>
                    <a:pt x="6664" y="3664"/>
                    <a:pt x="6507" y="3507"/>
                    <a:pt x="6313" y="3507"/>
                  </a:cubicBezTo>
                  <a:lnTo>
                    <a:pt x="5962" y="3507"/>
                  </a:lnTo>
                  <a:cubicBezTo>
                    <a:pt x="5963" y="3119"/>
                    <a:pt x="6277" y="2806"/>
                    <a:pt x="6664" y="2806"/>
                  </a:cubicBezTo>
                  <a:cubicBezTo>
                    <a:pt x="7438" y="2805"/>
                    <a:pt x="8065" y="2178"/>
                    <a:pt x="8066" y="1402"/>
                  </a:cubicBezTo>
                  <a:lnTo>
                    <a:pt x="8066" y="0"/>
                  </a:lnTo>
                  <a:lnTo>
                    <a:pt x="7365" y="0"/>
                  </a:lnTo>
                  <a:lnTo>
                    <a:pt x="7365" y="1402"/>
                  </a:lnTo>
                  <a:cubicBezTo>
                    <a:pt x="7364" y="1790"/>
                    <a:pt x="7051" y="2104"/>
                    <a:pt x="6663" y="2105"/>
                  </a:cubicBezTo>
                  <a:cubicBezTo>
                    <a:pt x="5889" y="2105"/>
                    <a:pt x="5261" y="2733"/>
                    <a:pt x="5261" y="3507"/>
                  </a:cubicBezTo>
                  <a:lnTo>
                    <a:pt x="2805" y="3507"/>
                  </a:lnTo>
                  <a:lnTo>
                    <a:pt x="2805" y="1754"/>
                  </a:lnTo>
                  <a:cubicBezTo>
                    <a:pt x="2805" y="1464"/>
                    <a:pt x="3041" y="1227"/>
                    <a:pt x="3331" y="1227"/>
                  </a:cubicBezTo>
                  <a:cubicBezTo>
                    <a:pt x="4009" y="1227"/>
                    <a:pt x="4559" y="678"/>
                    <a:pt x="4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09;p63"/>
            <p:cNvSpPr/>
            <p:nvPr/>
          </p:nvSpPr>
          <p:spPr>
            <a:xfrm>
              <a:off x="6131100" y="4968175"/>
              <a:ext cx="70275" cy="70150"/>
            </a:xfrm>
            <a:custGeom>
              <a:avLst/>
              <a:gdLst/>
              <a:ahLst/>
              <a:cxnLst/>
              <a:rect l="l" t="t" r="r" b="b"/>
              <a:pathLst>
                <a:path w="2811" h="2806" extrusionOk="0">
                  <a:moveTo>
                    <a:pt x="2108" y="0"/>
                  </a:moveTo>
                  <a:lnTo>
                    <a:pt x="2108" y="350"/>
                  </a:lnTo>
                  <a:cubicBezTo>
                    <a:pt x="2109" y="787"/>
                    <a:pt x="1793" y="1160"/>
                    <a:pt x="1364" y="1230"/>
                  </a:cubicBezTo>
                  <a:lnTo>
                    <a:pt x="1334" y="1235"/>
                  </a:lnTo>
                  <a:cubicBezTo>
                    <a:pt x="565" y="1360"/>
                    <a:pt x="0" y="2026"/>
                    <a:pt x="3" y="2806"/>
                  </a:cubicBezTo>
                  <a:lnTo>
                    <a:pt x="704" y="2806"/>
                  </a:lnTo>
                  <a:cubicBezTo>
                    <a:pt x="702" y="2369"/>
                    <a:pt x="1018" y="1997"/>
                    <a:pt x="1448" y="1926"/>
                  </a:cubicBezTo>
                  <a:lnTo>
                    <a:pt x="1478" y="1922"/>
                  </a:lnTo>
                  <a:cubicBezTo>
                    <a:pt x="2247" y="1796"/>
                    <a:pt x="2810" y="1130"/>
                    <a:pt x="2809" y="350"/>
                  </a:cubicBezTo>
                  <a:lnTo>
                    <a:pt x="28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272;p63"/>
          <p:cNvGrpSpPr/>
          <p:nvPr/>
        </p:nvGrpSpPr>
        <p:grpSpPr>
          <a:xfrm>
            <a:off x="769063" y="741344"/>
            <a:ext cx="691437" cy="706455"/>
            <a:chOff x="9029200" y="245500"/>
            <a:chExt cx="526125" cy="526100"/>
          </a:xfrm>
        </p:grpSpPr>
        <p:sp>
          <p:nvSpPr>
            <p:cNvPr id="73" name="Google Shape;1273;p63"/>
            <p:cNvSpPr/>
            <p:nvPr/>
          </p:nvSpPr>
          <p:spPr>
            <a:xfrm>
              <a:off x="9397450" y="499775"/>
              <a:ext cx="122775" cy="166600"/>
            </a:xfrm>
            <a:custGeom>
              <a:avLst/>
              <a:gdLst/>
              <a:ahLst/>
              <a:cxnLst/>
              <a:rect l="l" t="t" r="r" b="b"/>
              <a:pathLst>
                <a:path w="4911" h="6664" extrusionOk="0">
                  <a:moveTo>
                    <a:pt x="1" y="0"/>
                  </a:moveTo>
                  <a:lnTo>
                    <a:pt x="1" y="1402"/>
                  </a:lnTo>
                  <a:lnTo>
                    <a:pt x="2105" y="1402"/>
                  </a:lnTo>
                  <a:cubicBezTo>
                    <a:pt x="2880" y="1402"/>
                    <a:pt x="3509" y="2031"/>
                    <a:pt x="3509" y="2806"/>
                  </a:cubicBezTo>
                  <a:lnTo>
                    <a:pt x="3509" y="3858"/>
                  </a:lnTo>
                  <a:cubicBezTo>
                    <a:pt x="3509" y="4632"/>
                    <a:pt x="2880" y="5260"/>
                    <a:pt x="2105" y="5260"/>
                  </a:cubicBezTo>
                  <a:lnTo>
                    <a:pt x="1" y="5260"/>
                  </a:lnTo>
                  <a:lnTo>
                    <a:pt x="1" y="6663"/>
                  </a:lnTo>
                  <a:lnTo>
                    <a:pt x="2105" y="6663"/>
                  </a:lnTo>
                  <a:cubicBezTo>
                    <a:pt x="3654" y="6663"/>
                    <a:pt x="4911" y="5407"/>
                    <a:pt x="4911" y="3858"/>
                  </a:cubicBezTo>
                  <a:lnTo>
                    <a:pt x="4911" y="2806"/>
                  </a:lnTo>
                  <a:cubicBezTo>
                    <a:pt x="4911" y="1256"/>
                    <a:pt x="3654" y="0"/>
                    <a:pt x="2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74;p63"/>
            <p:cNvSpPr/>
            <p:nvPr/>
          </p:nvSpPr>
          <p:spPr>
            <a:xfrm>
              <a:off x="9116925" y="464675"/>
              <a:ext cx="298100" cy="263050"/>
            </a:xfrm>
            <a:custGeom>
              <a:avLst/>
              <a:gdLst/>
              <a:ahLst/>
              <a:cxnLst/>
              <a:rect l="l" t="t" r="r" b="b"/>
              <a:pathLst>
                <a:path w="11924" h="10522" extrusionOk="0">
                  <a:moveTo>
                    <a:pt x="1" y="1"/>
                  </a:moveTo>
                  <a:lnTo>
                    <a:pt x="1" y="7716"/>
                  </a:lnTo>
                  <a:cubicBezTo>
                    <a:pt x="1" y="9265"/>
                    <a:pt x="1256" y="10522"/>
                    <a:pt x="2806" y="10522"/>
                  </a:cubicBezTo>
                  <a:lnTo>
                    <a:pt x="9118" y="10522"/>
                  </a:lnTo>
                  <a:cubicBezTo>
                    <a:pt x="10667" y="10522"/>
                    <a:pt x="11924" y="9265"/>
                    <a:pt x="11924" y="7716"/>
                  </a:cubicBezTo>
                  <a:lnTo>
                    <a:pt x="119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75;p63"/>
            <p:cNvSpPr/>
            <p:nvPr/>
          </p:nvSpPr>
          <p:spPr>
            <a:xfrm>
              <a:off x="9038000" y="727700"/>
              <a:ext cx="455950" cy="35125"/>
            </a:xfrm>
            <a:custGeom>
              <a:avLst/>
              <a:gdLst/>
              <a:ahLst/>
              <a:cxnLst/>
              <a:rect l="l" t="t" r="r" b="b"/>
              <a:pathLst>
                <a:path w="18238" h="1405" extrusionOk="0">
                  <a:moveTo>
                    <a:pt x="0" y="1"/>
                  </a:moveTo>
                  <a:cubicBezTo>
                    <a:pt x="0" y="776"/>
                    <a:pt x="628" y="1404"/>
                    <a:pt x="1403" y="1404"/>
                  </a:cubicBezTo>
                  <a:lnTo>
                    <a:pt x="16834" y="1404"/>
                  </a:lnTo>
                  <a:cubicBezTo>
                    <a:pt x="17609" y="1404"/>
                    <a:pt x="18238" y="776"/>
                    <a:pt x="18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76;p63"/>
            <p:cNvSpPr/>
            <p:nvPr/>
          </p:nvSpPr>
          <p:spPr>
            <a:xfrm>
              <a:off x="9064300" y="499775"/>
              <a:ext cx="175375" cy="192875"/>
            </a:xfrm>
            <a:custGeom>
              <a:avLst/>
              <a:gdLst/>
              <a:ahLst/>
              <a:cxnLst/>
              <a:rect l="l" t="t" r="r" b="b"/>
              <a:pathLst>
                <a:path w="7015" h="7715" extrusionOk="0">
                  <a:moveTo>
                    <a:pt x="0" y="0"/>
                  </a:moveTo>
                  <a:lnTo>
                    <a:pt x="0" y="7715"/>
                  </a:lnTo>
                  <a:lnTo>
                    <a:pt x="7015" y="7715"/>
                  </a:lnTo>
                  <a:lnTo>
                    <a:pt x="70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7;p63"/>
            <p:cNvSpPr/>
            <p:nvPr/>
          </p:nvSpPr>
          <p:spPr>
            <a:xfrm>
              <a:off x="9029200" y="245500"/>
              <a:ext cx="526125" cy="526100"/>
            </a:xfrm>
            <a:custGeom>
              <a:avLst/>
              <a:gdLst/>
              <a:ahLst/>
              <a:cxnLst/>
              <a:rect l="l" t="t" r="r" b="b"/>
              <a:pathLst>
                <a:path w="21045" h="21044" extrusionOk="0">
                  <a:moveTo>
                    <a:pt x="4561" y="9119"/>
                  </a:moveTo>
                  <a:lnTo>
                    <a:pt x="4561" y="9820"/>
                  </a:lnTo>
                  <a:lnTo>
                    <a:pt x="3859" y="9820"/>
                  </a:lnTo>
                  <a:lnTo>
                    <a:pt x="3859" y="9119"/>
                  </a:lnTo>
                  <a:close/>
                  <a:moveTo>
                    <a:pt x="16835" y="11925"/>
                  </a:moveTo>
                  <a:cubicBezTo>
                    <a:pt x="17416" y="11926"/>
                    <a:pt x="17886" y="12395"/>
                    <a:pt x="17887" y="12977"/>
                  </a:cubicBezTo>
                  <a:lnTo>
                    <a:pt x="17887" y="14029"/>
                  </a:lnTo>
                  <a:cubicBezTo>
                    <a:pt x="17886" y="14609"/>
                    <a:pt x="17416" y="15080"/>
                    <a:pt x="16835" y="15081"/>
                  </a:cubicBezTo>
                  <a:lnTo>
                    <a:pt x="15783" y="15081"/>
                  </a:lnTo>
                  <a:lnTo>
                    <a:pt x="15783" y="11925"/>
                  </a:lnTo>
                  <a:close/>
                  <a:moveTo>
                    <a:pt x="16835" y="10521"/>
                  </a:moveTo>
                  <a:cubicBezTo>
                    <a:pt x="18190" y="10524"/>
                    <a:pt x="19288" y="11622"/>
                    <a:pt x="19291" y="12977"/>
                  </a:cubicBezTo>
                  <a:lnTo>
                    <a:pt x="19291" y="14029"/>
                  </a:lnTo>
                  <a:cubicBezTo>
                    <a:pt x="19288" y="15383"/>
                    <a:pt x="18190" y="16482"/>
                    <a:pt x="16835" y="16483"/>
                  </a:cubicBezTo>
                  <a:lnTo>
                    <a:pt x="15783" y="16483"/>
                  </a:lnTo>
                  <a:lnTo>
                    <a:pt x="15783" y="15782"/>
                  </a:lnTo>
                  <a:lnTo>
                    <a:pt x="16835" y="15782"/>
                  </a:lnTo>
                  <a:cubicBezTo>
                    <a:pt x="17803" y="15781"/>
                    <a:pt x="18587" y="14997"/>
                    <a:pt x="18590" y="14029"/>
                  </a:cubicBezTo>
                  <a:lnTo>
                    <a:pt x="18590" y="12977"/>
                  </a:lnTo>
                  <a:cubicBezTo>
                    <a:pt x="18588" y="12008"/>
                    <a:pt x="17804" y="11223"/>
                    <a:pt x="16835" y="11222"/>
                  </a:cubicBezTo>
                  <a:lnTo>
                    <a:pt x="15783" y="11222"/>
                  </a:lnTo>
                  <a:lnTo>
                    <a:pt x="15783" y="10521"/>
                  </a:lnTo>
                  <a:close/>
                  <a:moveTo>
                    <a:pt x="8067" y="10521"/>
                  </a:moveTo>
                  <a:lnTo>
                    <a:pt x="8067" y="17536"/>
                  </a:lnTo>
                  <a:lnTo>
                    <a:pt x="1755" y="17536"/>
                  </a:lnTo>
                  <a:lnTo>
                    <a:pt x="1755" y="10521"/>
                  </a:lnTo>
                  <a:lnTo>
                    <a:pt x="4561" y="10521"/>
                  </a:lnTo>
                  <a:lnTo>
                    <a:pt x="4561" y="11223"/>
                  </a:lnTo>
                  <a:lnTo>
                    <a:pt x="5262" y="11223"/>
                  </a:lnTo>
                  <a:lnTo>
                    <a:pt x="5262" y="10521"/>
                  </a:lnTo>
                  <a:close/>
                  <a:moveTo>
                    <a:pt x="15082" y="9119"/>
                  </a:moveTo>
                  <a:lnTo>
                    <a:pt x="15082" y="16483"/>
                  </a:lnTo>
                  <a:cubicBezTo>
                    <a:pt x="15080" y="17839"/>
                    <a:pt x="13981" y="18937"/>
                    <a:pt x="12626" y="18939"/>
                  </a:cubicBezTo>
                  <a:lnTo>
                    <a:pt x="6314" y="18939"/>
                  </a:lnTo>
                  <a:cubicBezTo>
                    <a:pt x="5673" y="18938"/>
                    <a:pt x="5056" y="18685"/>
                    <a:pt x="4597" y="18237"/>
                  </a:cubicBezTo>
                  <a:lnTo>
                    <a:pt x="8419" y="18237"/>
                  </a:lnTo>
                  <a:cubicBezTo>
                    <a:pt x="8612" y="18237"/>
                    <a:pt x="8769" y="18080"/>
                    <a:pt x="8769" y="17887"/>
                  </a:cubicBezTo>
                  <a:lnTo>
                    <a:pt x="8769" y="10171"/>
                  </a:lnTo>
                  <a:cubicBezTo>
                    <a:pt x="8769" y="9977"/>
                    <a:pt x="8611" y="9820"/>
                    <a:pt x="8419" y="9820"/>
                  </a:cubicBezTo>
                  <a:lnTo>
                    <a:pt x="5262" y="9820"/>
                  </a:lnTo>
                  <a:lnTo>
                    <a:pt x="5262" y="9119"/>
                  </a:lnTo>
                  <a:close/>
                  <a:moveTo>
                    <a:pt x="18179" y="19640"/>
                  </a:moveTo>
                  <a:cubicBezTo>
                    <a:pt x="18029" y="20060"/>
                    <a:pt x="17631" y="20341"/>
                    <a:pt x="17186" y="20341"/>
                  </a:cubicBezTo>
                  <a:lnTo>
                    <a:pt x="1755" y="20341"/>
                  </a:lnTo>
                  <a:cubicBezTo>
                    <a:pt x="1309" y="20341"/>
                    <a:pt x="912" y="20060"/>
                    <a:pt x="763" y="19640"/>
                  </a:cubicBezTo>
                  <a:close/>
                  <a:moveTo>
                    <a:pt x="4911" y="0"/>
                  </a:moveTo>
                  <a:lnTo>
                    <a:pt x="4911" y="1402"/>
                  </a:lnTo>
                  <a:cubicBezTo>
                    <a:pt x="4912" y="2370"/>
                    <a:pt x="5696" y="3154"/>
                    <a:pt x="6664" y="3156"/>
                  </a:cubicBezTo>
                  <a:lnTo>
                    <a:pt x="7365" y="3156"/>
                  </a:lnTo>
                  <a:cubicBezTo>
                    <a:pt x="7947" y="3157"/>
                    <a:pt x="8417" y="3628"/>
                    <a:pt x="8417" y="4208"/>
                  </a:cubicBezTo>
                  <a:lnTo>
                    <a:pt x="8417" y="4559"/>
                  </a:lnTo>
                  <a:cubicBezTo>
                    <a:pt x="8417" y="5139"/>
                    <a:pt x="7947" y="5610"/>
                    <a:pt x="7365" y="5611"/>
                  </a:cubicBezTo>
                  <a:cubicBezTo>
                    <a:pt x="6398" y="5612"/>
                    <a:pt x="5613" y="6397"/>
                    <a:pt x="5613" y="7366"/>
                  </a:cubicBezTo>
                  <a:lnTo>
                    <a:pt x="5613" y="8417"/>
                  </a:lnTo>
                  <a:lnTo>
                    <a:pt x="3509" y="8417"/>
                  </a:lnTo>
                  <a:cubicBezTo>
                    <a:pt x="3315" y="8417"/>
                    <a:pt x="3158" y="8574"/>
                    <a:pt x="3158" y="8768"/>
                  </a:cubicBezTo>
                  <a:lnTo>
                    <a:pt x="3158" y="9820"/>
                  </a:lnTo>
                  <a:lnTo>
                    <a:pt x="1404" y="9820"/>
                  </a:lnTo>
                  <a:cubicBezTo>
                    <a:pt x="1210" y="9820"/>
                    <a:pt x="1053" y="9977"/>
                    <a:pt x="1053" y="10171"/>
                  </a:cubicBezTo>
                  <a:lnTo>
                    <a:pt x="1053" y="17887"/>
                  </a:lnTo>
                  <a:cubicBezTo>
                    <a:pt x="1053" y="18080"/>
                    <a:pt x="1210" y="18237"/>
                    <a:pt x="1404" y="18237"/>
                  </a:cubicBezTo>
                  <a:lnTo>
                    <a:pt x="3689" y="18237"/>
                  </a:lnTo>
                  <a:cubicBezTo>
                    <a:pt x="3867" y="18502"/>
                    <a:pt x="4084" y="18738"/>
                    <a:pt x="4333" y="18939"/>
                  </a:cubicBezTo>
                  <a:lnTo>
                    <a:pt x="352" y="18939"/>
                  </a:lnTo>
                  <a:cubicBezTo>
                    <a:pt x="158" y="18939"/>
                    <a:pt x="1" y="19095"/>
                    <a:pt x="1" y="19289"/>
                  </a:cubicBezTo>
                  <a:cubicBezTo>
                    <a:pt x="2" y="20258"/>
                    <a:pt x="787" y="21042"/>
                    <a:pt x="1755" y="21043"/>
                  </a:cubicBezTo>
                  <a:lnTo>
                    <a:pt x="17186" y="21043"/>
                  </a:lnTo>
                  <a:cubicBezTo>
                    <a:pt x="18154" y="21042"/>
                    <a:pt x="18938" y="20258"/>
                    <a:pt x="18940" y="19289"/>
                  </a:cubicBezTo>
                  <a:cubicBezTo>
                    <a:pt x="18940" y="19095"/>
                    <a:pt x="18782" y="18939"/>
                    <a:pt x="18588" y="18939"/>
                  </a:cubicBezTo>
                  <a:lnTo>
                    <a:pt x="14607" y="18939"/>
                  </a:lnTo>
                  <a:cubicBezTo>
                    <a:pt x="15159" y="18494"/>
                    <a:pt x="15546" y="17876"/>
                    <a:pt x="15703" y="17186"/>
                  </a:cubicBezTo>
                  <a:lnTo>
                    <a:pt x="16835" y="17186"/>
                  </a:lnTo>
                  <a:cubicBezTo>
                    <a:pt x="18578" y="17183"/>
                    <a:pt x="19989" y="15771"/>
                    <a:pt x="19991" y="14029"/>
                  </a:cubicBezTo>
                  <a:lnTo>
                    <a:pt x="19991" y="12977"/>
                  </a:lnTo>
                  <a:cubicBezTo>
                    <a:pt x="19989" y="11234"/>
                    <a:pt x="18578" y="9822"/>
                    <a:pt x="16835" y="9820"/>
                  </a:cubicBezTo>
                  <a:lnTo>
                    <a:pt x="15783" y="9820"/>
                  </a:lnTo>
                  <a:lnTo>
                    <a:pt x="15783" y="8768"/>
                  </a:lnTo>
                  <a:cubicBezTo>
                    <a:pt x="15783" y="8574"/>
                    <a:pt x="15626" y="8417"/>
                    <a:pt x="15433" y="8417"/>
                  </a:cubicBezTo>
                  <a:lnTo>
                    <a:pt x="14731" y="8417"/>
                  </a:lnTo>
                  <a:cubicBezTo>
                    <a:pt x="14732" y="7255"/>
                    <a:pt x="15674" y="6315"/>
                    <a:pt x="16835" y="6313"/>
                  </a:cubicBezTo>
                  <a:cubicBezTo>
                    <a:pt x="18384" y="6311"/>
                    <a:pt x="19638" y="5056"/>
                    <a:pt x="19641" y="3507"/>
                  </a:cubicBezTo>
                  <a:cubicBezTo>
                    <a:pt x="19641" y="3120"/>
                    <a:pt x="19955" y="2806"/>
                    <a:pt x="20342" y="2806"/>
                  </a:cubicBezTo>
                  <a:lnTo>
                    <a:pt x="21044" y="2806"/>
                  </a:lnTo>
                  <a:lnTo>
                    <a:pt x="21044" y="2105"/>
                  </a:lnTo>
                  <a:lnTo>
                    <a:pt x="20342" y="2105"/>
                  </a:lnTo>
                  <a:cubicBezTo>
                    <a:pt x="19568" y="2106"/>
                    <a:pt x="18941" y="2733"/>
                    <a:pt x="18940" y="3507"/>
                  </a:cubicBezTo>
                  <a:lnTo>
                    <a:pt x="18940" y="3508"/>
                  </a:lnTo>
                  <a:cubicBezTo>
                    <a:pt x="18938" y="4669"/>
                    <a:pt x="17997" y="5611"/>
                    <a:pt x="16835" y="5612"/>
                  </a:cubicBezTo>
                  <a:cubicBezTo>
                    <a:pt x="15286" y="5614"/>
                    <a:pt x="14032" y="6869"/>
                    <a:pt x="14030" y="8418"/>
                  </a:cubicBezTo>
                  <a:lnTo>
                    <a:pt x="8769" y="8418"/>
                  </a:lnTo>
                  <a:lnTo>
                    <a:pt x="8769" y="8067"/>
                  </a:lnTo>
                  <a:cubicBezTo>
                    <a:pt x="8769" y="7679"/>
                    <a:pt x="9083" y="7366"/>
                    <a:pt x="9470" y="7366"/>
                  </a:cubicBezTo>
                  <a:cubicBezTo>
                    <a:pt x="10245" y="7365"/>
                    <a:pt x="10872" y="6736"/>
                    <a:pt x="10873" y="5962"/>
                  </a:cubicBezTo>
                  <a:lnTo>
                    <a:pt x="10873" y="5611"/>
                  </a:lnTo>
                  <a:lnTo>
                    <a:pt x="10172" y="5611"/>
                  </a:lnTo>
                  <a:lnTo>
                    <a:pt x="10172" y="5962"/>
                  </a:lnTo>
                  <a:cubicBezTo>
                    <a:pt x="10171" y="6350"/>
                    <a:pt x="9857" y="6663"/>
                    <a:pt x="9470" y="6663"/>
                  </a:cubicBezTo>
                  <a:cubicBezTo>
                    <a:pt x="8696" y="6665"/>
                    <a:pt x="8067" y="7292"/>
                    <a:pt x="8067" y="8067"/>
                  </a:cubicBezTo>
                  <a:lnTo>
                    <a:pt x="8067" y="8417"/>
                  </a:lnTo>
                  <a:lnTo>
                    <a:pt x="6313" y="8417"/>
                  </a:lnTo>
                  <a:lnTo>
                    <a:pt x="6313" y="7366"/>
                  </a:lnTo>
                  <a:cubicBezTo>
                    <a:pt x="6314" y="6784"/>
                    <a:pt x="6785" y="6313"/>
                    <a:pt x="7365" y="6312"/>
                  </a:cubicBezTo>
                  <a:cubicBezTo>
                    <a:pt x="8334" y="6312"/>
                    <a:pt x="9119" y="5528"/>
                    <a:pt x="9120" y="4559"/>
                  </a:cubicBezTo>
                  <a:lnTo>
                    <a:pt x="9120" y="4209"/>
                  </a:lnTo>
                  <a:cubicBezTo>
                    <a:pt x="9119" y="3240"/>
                    <a:pt x="8334" y="2456"/>
                    <a:pt x="7365" y="2456"/>
                  </a:cubicBezTo>
                  <a:lnTo>
                    <a:pt x="6664" y="2456"/>
                  </a:lnTo>
                  <a:cubicBezTo>
                    <a:pt x="6084" y="2455"/>
                    <a:pt x="5613" y="1984"/>
                    <a:pt x="5612" y="1404"/>
                  </a:cubicBezTo>
                  <a:lnTo>
                    <a:pt x="5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78;p63"/>
            <p:cNvSpPr/>
            <p:nvPr/>
          </p:nvSpPr>
          <p:spPr>
            <a:xfrm>
              <a:off x="9327325" y="245500"/>
              <a:ext cx="96450" cy="175375"/>
            </a:xfrm>
            <a:custGeom>
              <a:avLst/>
              <a:gdLst/>
              <a:ahLst/>
              <a:cxnLst/>
              <a:rect l="l" t="t" r="r" b="b"/>
              <a:pathLst>
                <a:path w="3858" h="7015" extrusionOk="0">
                  <a:moveTo>
                    <a:pt x="3157" y="0"/>
                  </a:moveTo>
                  <a:lnTo>
                    <a:pt x="3157" y="2982"/>
                  </a:lnTo>
                  <a:cubicBezTo>
                    <a:pt x="3156" y="3659"/>
                    <a:pt x="2607" y="4208"/>
                    <a:pt x="1930" y="4209"/>
                  </a:cubicBezTo>
                  <a:cubicBezTo>
                    <a:pt x="865" y="4210"/>
                    <a:pt x="1" y="5072"/>
                    <a:pt x="0" y="6137"/>
                  </a:cubicBezTo>
                  <a:lnTo>
                    <a:pt x="0" y="7015"/>
                  </a:lnTo>
                  <a:lnTo>
                    <a:pt x="701" y="7015"/>
                  </a:lnTo>
                  <a:lnTo>
                    <a:pt x="701" y="6137"/>
                  </a:lnTo>
                  <a:cubicBezTo>
                    <a:pt x="702" y="5460"/>
                    <a:pt x="1252" y="4911"/>
                    <a:pt x="1930" y="4910"/>
                  </a:cubicBezTo>
                  <a:cubicBezTo>
                    <a:pt x="2994" y="4909"/>
                    <a:pt x="3857" y="4046"/>
                    <a:pt x="3858" y="2982"/>
                  </a:cubicBezTo>
                  <a:lnTo>
                    <a:pt x="3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79;p63"/>
            <p:cNvSpPr/>
            <p:nvPr/>
          </p:nvSpPr>
          <p:spPr>
            <a:xfrm>
              <a:off x="9283475" y="245500"/>
              <a:ext cx="52650" cy="87700"/>
            </a:xfrm>
            <a:custGeom>
              <a:avLst/>
              <a:gdLst/>
              <a:ahLst/>
              <a:cxnLst/>
              <a:rect l="l" t="t" r="r" b="b"/>
              <a:pathLst>
                <a:path w="2106" h="3508" extrusionOk="0">
                  <a:moveTo>
                    <a:pt x="1404" y="0"/>
                  </a:moveTo>
                  <a:lnTo>
                    <a:pt x="1404" y="1404"/>
                  </a:lnTo>
                  <a:cubicBezTo>
                    <a:pt x="1403" y="1596"/>
                    <a:pt x="1247" y="1753"/>
                    <a:pt x="1053" y="1753"/>
                  </a:cubicBezTo>
                  <a:cubicBezTo>
                    <a:pt x="472" y="1755"/>
                    <a:pt x="1" y="2226"/>
                    <a:pt x="1" y="2806"/>
                  </a:cubicBezTo>
                  <a:lnTo>
                    <a:pt x="1" y="3508"/>
                  </a:lnTo>
                  <a:lnTo>
                    <a:pt x="702" y="3508"/>
                  </a:lnTo>
                  <a:lnTo>
                    <a:pt x="702" y="2806"/>
                  </a:lnTo>
                  <a:cubicBezTo>
                    <a:pt x="702" y="2612"/>
                    <a:pt x="859" y="2456"/>
                    <a:pt x="1053" y="2456"/>
                  </a:cubicBezTo>
                  <a:cubicBezTo>
                    <a:pt x="1633" y="2455"/>
                    <a:pt x="2104" y="1984"/>
                    <a:pt x="2105" y="1404"/>
                  </a:cubicBezTo>
                  <a:lnTo>
                    <a:pt x="2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80;p63"/>
            <p:cNvSpPr/>
            <p:nvPr/>
          </p:nvSpPr>
          <p:spPr>
            <a:xfrm>
              <a:off x="9090600" y="534825"/>
              <a:ext cx="52625" cy="52625"/>
            </a:xfrm>
            <a:custGeom>
              <a:avLst/>
              <a:gdLst/>
              <a:ahLst/>
              <a:cxnLst/>
              <a:rect l="l" t="t" r="r" b="b"/>
              <a:pathLst>
                <a:path w="2105" h="2105" extrusionOk="0">
                  <a:moveTo>
                    <a:pt x="1403" y="701"/>
                  </a:moveTo>
                  <a:lnTo>
                    <a:pt x="1403" y="1404"/>
                  </a:lnTo>
                  <a:lnTo>
                    <a:pt x="702" y="1404"/>
                  </a:lnTo>
                  <a:lnTo>
                    <a:pt x="702" y="701"/>
                  </a:lnTo>
                  <a:close/>
                  <a:moveTo>
                    <a:pt x="352" y="0"/>
                  </a:moveTo>
                  <a:cubicBezTo>
                    <a:pt x="158" y="0"/>
                    <a:pt x="0" y="158"/>
                    <a:pt x="0" y="352"/>
                  </a:cubicBezTo>
                  <a:lnTo>
                    <a:pt x="0" y="1754"/>
                  </a:lnTo>
                  <a:cubicBezTo>
                    <a:pt x="0" y="1947"/>
                    <a:pt x="158" y="2105"/>
                    <a:pt x="352" y="2105"/>
                  </a:cubicBezTo>
                  <a:lnTo>
                    <a:pt x="1754" y="2105"/>
                  </a:lnTo>
                  <a:cubicBezTo>
                    <a:pt x="1948" y="2105"/>
                    <a:pt x="2105" y="1947"/>
                    <a:pt x="2105" y="1754"/>
                  </a:cubicBezTo>
                  <a:lnTo>
                    <a:pt x="2105" y="352"/>
                  </a:lnTo>
                  <a:cubicBezTo>
                    <a:pt x="2105" y="158"/>
                    <a:pt x="1948"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81;p63"/>
            <p:cNvSpPr/>
            <p:nvPr/>
          </p:nvSpPr>
          <p:spPr>
            <a:xfrm>
              <a:off x="9160725" y="534825"/>
              <a:ext cx="52650" cy="52625"/>
            </a:xfrm>
            <a:custGeom>
              <a:avLst/>
              <a:gdLst/>
              <a:ahLst/>
              <a:cxnLst/>
              <a:rect l="l" t="t" r="r" b="b"/>
              <a:pathLst>
                <a:path w="2106" h="2105" extrusionOk="0">
                  <a:moveTo>
                    <a:pt x="1404" y="701"/>
                  </a:moveTo>
                  <a:lnTo>
                    <a:pt x="1404" y="1404"/>
                  </a:lnTo>
                  <a:lnTo>
                    <a:pt x="702" y="1404"/>
                  </a:lnTo>
                  <a:lnTo>
                    <a:pt x="702" y="701"/>
                  </a:lnTo>
                  <a:close/>
                  <a:moveTo>
                    <a:pt x="352" y="0"/>
                  </a:moveTo>
                  <a:cubicBezTo>
                    <a:pt x="158" y="0"/>
                    <a:pt x="1" y="158"/>
                    <a:pt x="1" y="352"/>
                  </a:cubicBezTo>
                  <a:lnTo>
                    <a:pt x="1" y="1754"/>
                  </a:lnTo>
                  <a:cubicBezTo>
                    <a:pt x="1" y="1947"/>
                    <a:pt x="158" y="2105"/>
                    <a:pt x="352" y="2105"/>
                  </a:cubicBezTo>
                  <a:lnTo>
                    <a:pt x="1754" y="2105"/>
                  </a:lnTo>
                  <a:cubicBezTo>
                    <a:pt x="1948" y="2105"/>
                    <a:pt x="2105" y="1947"/>
                    <a:pt x="2105" y="1754"/>
                  </a:cubicBezTo>
                  <a:lnTo>
                    <a:pt x="2105" y="352"/>
                  </a:lnTo>
                  <a:cubicBezTo>
                    <a:pt x="2105" y="158"/>
                    <a:pt x="1948"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82;p63"/>
            <p:cNvSpPr/>
            <p:nvPr/>
          </p:nvSpPr>
          <p:spPr>
            <a:xfrm>
              <a:off x="9090600" y="604950"/>
              <a:ext cx="52625" cy="52650"/>
            </a:xfrm>
            <a:custGeom>
              <a:avLst/>
              <a:gdLst/>
              <a:ahLst/>
              <a:cxnLst/>
              <a:rect l="l" t="t" r="r" b="b"/>
              <a:pathLst>
                <a:path w="2105" h="2106" extrusionOk="0">
                  <a:moveTo>
                    <a:pt x="1403" y="702"/>
                  </a:moveTo>
                  <a:lnTo>
                    <a:pt x="1403" y="1404"/>
                  </a:lnTo>
                  <a:lnTo>
                    <a:pt x="702" y="1404"/>
                  </a:lnTo>
                  <a:lnTo>
                    <a:pt x="702" y="702"/>
                  </a:lnTo>
                  <a:close/>
                  <a:moveTo>
                    <a:pt x="352" y="1"/>
                  </a:moveTo>
                  <a:cubicBezTo>
                    <a:pt x="158" y="1"/>
                    <a:pt x="0" y="158"/>
                    <a:pt x="0" y="352"/>
                  </a:cubicBezTo>
                  <a:lnTo>
                    <a:pt x="0" y="1754"/>
                  </a:lnTo>
                  <a:cubicBezTo>
                    <a:pt x="0" y="1948"/>
                    <a:pt x="158" y="2105"/>
                    <a:pt x="352" y="2105"/>
                  </a:cubicBezTo>
                  <a:lnTo>
                    <a:pt x="1754" y="2105"/>
                  </a:lnTo>
                  <a:cubicBezTo>
                    <a:pt x="1948" y="2105"/>
                    <a:pt x="2105" y="1948"/>
                    <a:pt x="2105" y="1754"/>
                  </a:cubicBezTo>
                  <a:lnTo>
                    <a:pt x="2105" y="352"/>
                  </a:lnTo>
                  <a:cubicBezTo>
                    <a:pt x="2105" y="158"/>
                    <a:pt x="1948" y="1"/>
                    <a:pt x="1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83;p63"/>
            <p:cNvSpPr/>
            <p:nvPr/>
          </p:nvSpPr>
          <p:spPr>
            <a:xfrm>
              <a:off x="9178275" y="622500"/>
              <a:ext cx="35100" cy="35100"/>
            </a:xfrm>
            <a:custGeom>
              <a:avLst/>
              <a:gdLst/>
              <a:ahLst/>
              <a:cxnLst/>
              <a:rect l="l" t="t" r="r" b="b"/>
              <a:pathLst>
                <a:path w="1404" h="1404" extrusionOk="0">
                  <a:moveTo>
                    <a:pt x="701" y="0"/>
                  </a:moveTo>
                  <a:lnTo>
                    <a:pt x="702" y="702"/>
                  </a:lnTo>
                  <a:lnTo>
                    <a:pt x="0" y="702"/>
                  </a:lnTo>
                  <a:lnTo>
                    <a:pt x="0" y="1403"/>
                  </a:lnTo>
                  <a:lnTo>
                    <a:pt x="1052" y="1403"/>
                  </a:lnTo>
                  <a:cubicBezTo>
                    <a:pt x="1246" y="1403"/>
                    <a:pt x="1403" y="1246"/>
                    <a:pt x="1403" y="1052"/>
                  </a:cubicBezTo>
                  <a:lnTo>
                    <a:pt x="1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84;p63"/>
            <p:cNvSpPr/>
            <p:nvPr/>
          </p:nvSpPr>
          <p:spPr>
            <a:xfrm>
              <a:off x="9160725" y="604950"/>
              <a:ext cx="17575" cy="17575"/>
            </a:xfrm>
            <a:custGeom>
              <a:avLst/>
              <a:gdLst/>
              <a:ahLst/>
              <a:cxnLst/>
              <a:rect l="l" t="t" r="r" b="b"/>
              <a:pathLst>
                <a:path w="703" h="703" extrusionOk="0">
                  <a:moveTo>
                    <a:pt x="1" y="1"/>
                  </a:moveTo>
                  <a:lnTo>
                    <a:pt x="1" y="702"/>
                  </a:lnTo>
                  <a:lnTo>
                    <a:pt x="702" y="702"/>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512;p63"/>
          <p:cNvGrpSpPr/>
          <p:nvPr/>
        </p:nvGrpSpPr>
        <p:grpSpPr>
          <a:xfrm>
            <a:off x="6954888" y="1404603"/>
            <a:ext cx="1005288" cy="1049115"/>
            <a:chOff x="6902175" y="3957025"/>
            <a:chExt cx="533175" cy="526100"/>
          </a:xfrm>
        </p:grpSpPr>
        <p:sp>
          <p:nvSpPr>
            <p:cNvPr id="86" name="Google Shape;1513;p63"/>
            <p:cNvSpPr/>
            <p:nvPr/>
          </p:nvSpPr>
          <p:spPr>
            <a:xfrm>
              <a:off x="6918025" y="3965800"/>
              <a:ext cx="403325" cy="403325"/>
            </a:xfrm>
            <a:custGeom>
              <a:avLst/>
              <a:gdLst/>
              <a:ahLst/>
              <a:cxnLst/>
              <a:rect l="l" t="t" r="r" b="b"/>
              <a:pathLst>
                <a:path w="16133" h="16133" extrusionOk="0">
                  <a:moveTo>
                    <a:pt x="8067" y="1"/>
                  </a:moveTo>
                  <a:cubicBezTo>
                    <a:pt x="3612" y="1"/>
                    <a:pt x="0" y="3612"/>
                    <a:pt x="0" y="8067"/>
                  </a:cubicBezTo>
                  <a:cubicBezTo>
                    <a:pt x="0" y="12522"/>
                    <a:pt x="3612" y="16133"/>
                    <a:pt x="8067" y="16133"/>
                  </a:cubicBezTo>
                  <a:cubicBezTo>
                    <a:pt x="12521" y="16133"/>
                    <a:pt x="16132" y="12522"/>
                    <a:pt x="16132" y="8067"/>
                  </a:cubicBezTo>
                  <a:cubicBezTo>
                    <a:pt x="16132" y="3612"/>
                    <a:pt x="12521" y="1"/>
                    <a:pt x="8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14;p63"/>
            <p:cNvSpPr/>
            <p:nvPr/>
          </p:nvSpPr>
          <p:spPr>
            <a:xfrm>
              <a:off x="6918025" y="4167475"/>
              <a:ext cx="201700" cy="201650"/>
            </a:xfrm>
            <a:custGeom>
              <a:avLst/>
              <a:gdLst/>
              <a:ahLst/>
              <a:cxnLst/>
              <a:rect l="l" t="t" r="r" b="b"/>
              <a:pathLst>
                <a:path w="8068" h="8066" extrusionOk="0">
                  <a:moveTo>
                    <a:pt x="0" y="0"/>
                  </a:moveTo>
                  <a:cubicBezTo>
                    <a:pt x="0" y="4455"/>
                    <a:pt x="3612" y="8066"/>
                    <a:pt x="8067" y="8066"/>
                  </a:cubicBezTo>
                  <a:lnTo>
                    <a:pt x="80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15;p63"/>
            <p:cNvSpPr/>
            <p:nvPr/>
          </p:nvSpPr>
          <p:spPr>
            <a:xfrm>
              <a:off x="6902175" y="3965800"/>
              <a:ext cx="419175" cy="403350"/>
            </a:xfrm>
            <a:custGeom>
              <a:avLst/>
              <a:gdLst/>
              <a:ahLst/>
              <a:cxnLst/>
              <a:rect l="l" t="t" r="r" b="b"/>
              <a:pathLst>
                <a:path w="16767" h="16134" extrusionOk="0">
                  <a:moveTo>
                    <a:pt x="8703" y="1403"/>
                  </a:moveTo>
                  <a:cubicBezTo>
                    <a:pt x="9561" y="1403"/>
                    <a:pt x="10427" y="1569"/>
                    <a:pt x="11251" y="1910"/>
                  </a:cubicBezTo>
                  <a:cubicBezTo>
                    <a:pt x="13740" y="2943"/>
                    <a:pt x="15364" y="5372"/>
                    <a:pt x="15364" y="8067"/>
                  </a:cubicBezTo>
                  <a:cubicBezTo>
                    <a:pt x="15364" y="11748"/>
                    <a:pt x="12380" y="14731"/>
                    <a:pt x="8701" y="14731"/>
                  </a:cubicBezTo>
                  <a:cubicBezTo>
                    <a:pt x="6006" y="14731"/>
                    <a:pt x="3575" y="13107"/>
                    <a:pt x="2544" y="10617"/>
                  </a:cubicBezTo>
                  <a:cubicBezTo>
                    <a:pt x="1513" y="8127"/>
                    <a:pt x="2084" y="5261"/>
                    <a:pt x="3988" y="3356"/>
                  </a:cubicBezTo>
                  <a:cubicBezTo>
                    <a:pt x="5264" y="2081"/>
                    <a:pt x="6969" y="1403"/>
                    <a:pt x="8703" y="1403"/>
                  </a:cubicBezTo>
                  <a:close/>
                  <a:moveTo>
                    <a:pt x="8701" y="1"/>
                  </a:moveTo>
                  <a:cubicBezTo>
                    <a:pt x="5438" y="1"/>
                    <a:pt x="2497" y="1965"/>
                    <a:pt x="1249" y="4980"/>
                  </a:cubicBezTo>
                  <a:cubicBezTo>
                    <a:pt x="0" y="7995"/>
                    <a:pt x="690" y="11464"/>
                    <a:pt x="2997" y="13770"/>
                  </a:cubicBezTo>
                  <a:cubicBezTo>
                    <a:pt x="4540" y="15314"/>
                    <a:pt x="6603" y="16134"/>
                    <a:pt x="8703" y="16134"/>
                  </a:cubicBezTo>
                  <a:cubicBezTo>
                    <a:pt x="9742" y="16134"/>
                    <a:pt x="10789" y="15933"/>
                    <a:pt x="11787" y="15520"/>
                  </a:cubicBezTo>
                  <a:cubicBezTo>
                    <a:pt x="14802" y="14271"/>
                    <a:pt x="16766" y="11330"/>
                    <a:pt x="16766" y="8067"/>
                  </a:cubicBezTo>
                  <a:cubicBezTo>
                    <a:pt x="16766" y="3612"/>
                    <a:pt x="13155" y="1"/>
                    <a:pt x="8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16;p63"/>
            <p:cNvSpPr/>
            <p:nvPr/>
          </p:nvSpPr>
          <p:spPr>
            <a:xfrm>
              <a:off x="7338875" y="4263925"/>
              <a:ext cx="87700" cy="122775"/>
            </a:xfrm>
            <a:custGeom>
              <a:avLst/>
              <a:gdLst/>
              <a:ahLst/>
              <a:cxnLst/>
              <a:rect l="l" t="t" r="r" b="b"/>
              <a:pathLst>
                <a:path w="3508" h="4911" extrusionOk="0">
                  <a:moveTo>
                    <a:pt x="1" y="0"/>
                  </a:moveTo>
                  <a:lnTo>
                    <a:pt x="1" y="1402"/>
                  </a:lnTo>
                  <a:lnTo>
                    <a:pt x="1053" y="1402"/>
                  </a:lnTo>
                  <a:cubicBezTo>
                    <a:pt x="1628" y="1409"/>
                    <a:pt x="2092" y="1878"/>
                    <a:pt x="2092" y="2455"/>
                  </a:cubicBezTo>
                  <a:cubicBezTo>
                    <a:pt x="2092" y="3031"/>
                    <a:pt x="1628" y="3500"/>
                    <a:pt x="1053" y="3507"/>
                  </a:cubicBezTo>
                  <a:lnTo>
                    <a:pt x="1" y="3507"/>
                  </a:lnTo>
                  <a:lnTo>
                    <a:pt x="1" y="4910"/>
                  </a:lnTo>
                  <a:lnTo>
                    <a:pt x="1053" y="4910"/>
                  </a:lnTo>
                  <a:cubicBezTo>
                    <a:pt x="2408" y="4910"/>
                    <a:pt x="3507" y="3811"/>
                    <a:pt x="3507" y="2455"/>
                  </a:cubicBezTo>
                  <a:cubicBezTo>
                    <a:pt x="3507" y="1099"/>
                    <a:pt x="2408" y="0"/>
                    <a:pt x="10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17;p63"/>
            <p:cNvSpPr/>
            <p:nvPr/>
          </p:nvSpPr>
          <p:spPr>
            <a:xfrm>
              <a:off x="7119700" y="4439275"/>
              <a:ext cx="280575" cy="35075"/>
            </a:xfrm>
            <a:custGeom>
              <a:avLst/>
              <a:gdLst/>
              <a:ahLst/>
              <a:cxnLst/>
              <a:rect l="l" t="t" r="r" b="b"/>
              <a:pathLst>
                <a:path w="11223" h="1403" extrusionOk="0">
                  <a:moveTo>
                    <a:pt x="0" y="1"/>
                  </a:moveTo>
                  <a:cubicBezTo>
                    <a:pt x="0" y="774"/>
                    <a:pt x="628" y="1403"/>
                    <a:pt x="1403" y="1403"/>
                  </a:cubicBezTo>
                  <a:lnTo>
                    <a:pt x="9820" y="1403"/>
                  </a:lnTo>
                  <a:cubicBezTo>
                    <a:pt x="10594" y="1403"/>
                    <a:pt x="11222" y="774"/>
                    <a:pt x="11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18;p63"/>
            <p:cNvSpPr/>
            <p:nvPr/>
          </p:nvSpPr>
          <p:spPr>
            <a:xfrm>
              <a:off x="7163525" y="4263925"/>
              <a:ext cx="192900" cy="175350"/>
            </a:xfrm>
            <a:custGeom>
              <a:avLst/>
              <a:gdLst/>
              <a:ahLst/>
              <a:cxnLst/>
              <a:rect l="l" t="t" r="r" b="b"/>
              <a:pathLst>
                <a:path w="7716" h="7014" extrusionOk="0">
                  <a:moveTo>
                    <a:pt x="0" y="0"/>
                  </a:moveTo>
                  <a:lnTo>
                    <a:pt x="0" y="4208"/>
                  </a:lnTo>
                  <a:cubicBezTo>
                    <a:pt x="0" y="5758"/>
                    <a:pt x="1257" y="7013"/>
                    <a:pt x="2806" y="7013"/>
                  </a:cubicBezTo>
                  <a:lnTo>
                    <a:pt x="4910" y="7013"/>
                  </a:lnTo>
                  <a:cubicBezTo>
                    <a:pt x="6459" y="7013"/>
                    <a:pt x="7716" y="5758"/>
                    <a:pt x="7716" y="4208"/>
                  </a:cubicBezTo>
                  <a:lnTo>
                    <a:pt x="7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19;p63"/>
            <p:cNvSpPr/>
            <p:nvPr/>
          </p:nvSpPr>
          <p:spPr>
            <a:xfrm>
              <a:off x="7181075" y="4035950"/>
              <a:ext cx="254275" cy="228000"/>
            </a:xfrm>
            <a:custGeom>
              <a:avLst/>
              <a:gdLst/>
              <a:ahLst/>
              <a:cxnLst/>
              <a:rect l="l" t="t" r="r" b="b"/>
              <a:pathLst>
                <a:path w="10171" h="9120" extrusionOk="0">
                  <a:moveTo>
                    <a:pt x="8066" y="0"/>
                  </a:moveTo>
                  <a:cubicBezTo>
                    <a:pt x="6903" y="0"/>
                    <a:pt x="5962" y="942"/>
                    <a:pt x="5962" y="2105"/>
                  </a:cubicBezTo>
                  <a:cubicBezTo>
                    <a:pt x="5962" y="2976"/>
                    <a:pt x="5256" y="3683"/>
                    <a:pt x="4384" y="3683"/>
                  </a:cubicBezTo>
                  <a:cubicBezTo>
                    <a:pt x="3512" y="3683"/>
                    <a:pt x="2806" y="4390"/>
                    <a:pt x="2806" y="5261"/>
                  </a:cubicBezTo>
                  <a:lnTo>
                    <a:pt x="2806" y="5611"/>
                  </a:lnTo>
                  <a:cubicBezTo>
                    <a:pt x="2806" y="6386"/>
                    <a:pt x="2178" y="7015"/>
                    <a:pt x="1403" y="7015"/>
                  </a:cubicBezTo>
                  <a:cubicBezTo>
                    <a:pt x="628" y="7015"/>
                    <a:pt x="1" y="7643"/>
                    <a:pt x="1" y="8418"/>
                  </a:cubicBezTo>
                  <a:lnTo>
                    <a:pt x="1" y="9119"/>
                  </a:lnTo>
                  <a:lnTo>
                    <a:pt x="6313" y="9119"/>
                  </a:lnTo>
                  <a:lnTo>
                    <a:pt x="6313" y="8418"/>
                  </a:lnTo>
                  <a:cubicBezTo>
                    <a:pt x="6313" y="7062"/>
                    <a:pt x="7411" y="5962"/>
                    <a:pt x="8767" y="5962"/>
                  </a:cubicBezTo>
                  <a:lnTo>
                    <a:pt x="10170" y="5962"/>
                  </a:lnTo>
                  <a:lnTo>
                    <a:pt x="10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20;p63"/>
            <p:cNvSpPr/>
            <p:nvPr/>
          </p:nvSpPr>
          <p:spPr>
            <a:xfrm>
              <a:off x="7110900" y="4027175"/>
              <a:ext cx="324450" cy="455950"/>
            </a:xfrm>
            <a:custGeom>
              <a:avLst/>
              <a:gdLst/>
              <a:ahLst/>
              <a:cxnLst/>
              <a:rect l="l" t="t" r="r" b="b"/>
              <a:pathLst>
                <a:path w="12978" h="18238" extrusionOk="0">
                  <a:moveTo>
                    <a:pt x="10171" y="11223"/>
                  </a:moveTo>
                  <a:cubicBezTo>
                    <a:pt x="10558" y="11223"/>
                    <a:pt x="10872" y="11537"/>
                    <a:pt x="10872" y="11925"/>
                  </a:cubicBezTo>
                  <a:cubicBezTo>
                    <a:pt x="10872" y="12312"/>
                    <a:pt x="10558" y="12626"/>
                    <a:pt x="10171" y="12626"/>
                  </a:cubicBezTo>
                  <a:lnTo>
                    <a:pt x="10171" y="11223"/>
                  </a:lnTo>
                  <a:close/>
                  <a:moveTo>
                    <a:pt x="10171" y="9820"/>
                  </a:moveTo>
                  <a:cubicBezTo>
                    <a:pt x="11332" y="9821"/>
                    <a:pt x="12274" y="10763"/>
                    <a:pt x="12275" y="11925"/>
                  </a:cubicBezTo>
                  <a:cubicBezTo>
                    <a:pt x="12274" y="13086"/>
                    <a:pt x="11332" y="14027"/>
                    <a:pt x="10171" y="14029"/>
                  </a:cubicBezTo>
                  <a:lnTo>
                    <a:pt x="10171" y="13327"/>
                  </a:lnTo>
                  <a:cubicBezTo>
                    <a:pt x="10940" y="13320"/>
                    <a:pt x="11559" y="12694"/>
                    <a:pt x="11559" y="11925"/>
                  </a:cubicBezTo>
                  <a:cubicBezTo>
                    <a:pt x="11559" y="11155"/>
                    <a:pt x="10940" y="10529"/>
                    <a:pt x="10171" y="10521"/>
                  </a:cubicBezTo>
                  <a:lnTo>
                    <a:pt x="10171" y="9820"/>
                  </a:lnTo>
                  <a:close/>
                  <a:moveTo>
                    <a:pt x="9470" y="9820"/>
                  </a:moveTo>
                  <a:lnTo>
                    <a:pt x="9470" y="13678"/>
                  </a:lnTo>
                  <a:cubicBezTo>
                    <a:pt x="9467" y="15033"/>
                    <a:pt x="8369" y="16131"/>
                    <a:pt x="7014" y="16132"/>
                  </a:cubicBezTo>
                  <a:lnTo>
                    <a:pt x="4911" y="16132"/>
                  </a:lnTo>
                  <a:cubicBezTo>
                    <a:pt x="3556" y="16131"/>
                    <a:pt x="2458" y="15033"/>
                    <a:pt x="2456" y="13678"/>
                  </a:cubicBezTo>
                  <a:lnTo>
                    <a:pt x="2456" y="9820"/>
                  </a:lnTo>
                  <a:close/>
                  <a:moveTo>
                    <a:pt x="11163" y="16834"/>
                  </a:moveTo>
                  <a:cubicBezTo>
                    <a:pt x="11014" y="17254"/>
                    <a:pt x="10617" y="17536"/>
                    <a:pt x="10171" y="17536"/>
                  </a:cubicBezTo>
                  <a:lnTo>
                    <a:pt x="1755" y="17536"/>
                  </a:lnTo>
                  <a:cubicBezTo>
                    <a:pt x="1309" y="17536"/>
                    <a:pt x="912" y="17254"/>
                    <a:pt x="763" y="16834"/>
                  </a:cubicBezTo>
                  <a:close/>
                  <a:moveTo>
                    <a:pt x="10873" y="0"/>
                  </a:moveTo>
                  <a:cubicBezTo>
                    <a:pt x="9518" y="1"/>
                    <a:pt x="8420" y="1101"/>
                    <a:pt x="8417" y="2456"/>
                  </a:cubicBezTo>
                  <a:cubicBezTo>
                    <a:pt x="8417" y="3036"/>
                    <a:pt x="7947" y="3507"/>
                    <a:pt x="7365" y="3507"/>
                  </a:cubicBezTo>
                  <a:cubicBezTo>
                    <a:pt x="6204" y="3509"/>
                    <a:pt x="5263" y="4450"/>
                    <a:pt x="5261" y="5611"/>
                  </a:cubicBezTo>
                  <a:lnTo>
                    <a:pt x="5261" y="5964"/>
                  </a:lnTo>
                  <a:cubicBezTo>
                    <a:pt x="5261" y="6545"/>
                    <a:pt x="4790" y="7015"/>
                    <a:pt x="4210" y="7016"/>
                  </a:cubicBezTo>
                  <a:cubicBezTo>
                    <a:pt x="3241" y="7017"/>
                    <a:pt x="2456" y="7801"/>
                    <a:pt x="2455" y="8769"/>
                  </a:cubicBezTo>
                  <a:lnTo>
                    <a:pt x="2455" y="9120"/>
                  </a:lnTo>
                  <a:lnTo>
                    <a:pt x="2105" y="9120"/>
                  </a:lnTo>
                  <a:cubicBezTo>
                    <a:pt x="1912" y="9120"/>
                    <a:pt x="1754" y="9276"/>
                    <a:pt x="1754" y="9470"/>
                  </a:cubicBezTo>
                  <a:lnTo>
                    <a:pt x="1754" y="13679"/>
                  </a:lnTo>
                  <a:cubicBezTo>
                    <a:pt x="1754" y="14633"/>
                    <a:pt x="2186" y="15536"/>
                    <a:pt x="2930" y="16133"/>
                  </a:cubicBezTo>
                  <a:lnTo>
                    <a:pt x="352" y="16133"/>
                  </a:lnTo>
                  <a:cubicBezTo>
                    <a:pt x="158" y="16133"/>
                    <a:pt x="1" y="16291"/>
                    <a:pt x="1" y="16485"/>
                  </a:cubicBezTo>
                  <a:cubicBezTo>
                    <a:pt x="2" y="17452"/>
                    <a:pt x="787" y="18237"/>
                    <a:pt x="1755" y="18238"/>
                  </a:cubicBezTo>
                  <a:lnTo>
                    <a:pt x="10172" y="18238"/>
                  </a:lnTo>
                  <a:cubicBezTo>
                    <a:pt x="11140" y="18237"/>
                    <a:pt x="11924" y="17452"/>
                    <a:pt x="11925" y="16485"/>
                  </a:cubicBezTo>
                  <a:cubicBezTo>
                    <a:pt x="11925" y="16291"/>
                    <a:pt x="11768" y="16133"/>
                    <a:pt x="11574" y="16133"/>
                  </a:cubicBezTo>
                  <a:lnTo>
                    <a:pt x="8996" y="16133"/>
                  </a:lnTo>
                  <a:cubicBezTo>
                    <a:pt x="9451" y="15766"/>
                    <a:pt x="9795" y="15281"/>
                    <a:pt x="9990" y="14730"/>
                  </a:cubicBezTo>
                  <a:lnTo>
                    <a:pt x="10172" y="14730"/>
                  </a:lnTo>
                  <a:cubicBezTo>
                    <a:pt x="11721" y="14730"/>
                    <a:pt x="12977" y="13475"/>
                    <a:pt x="12977" y="11925"/>
                  </a:cubicBezTo>
                  <a:cubicBezTo>
                    <a:pt x="12977" y="10376"/>
                    <a:pt x="11721" y="9120"/>
                    <a:pt x="10172" y="9120"/>
                  </a:cubicBezTo>
                  <a:lnTo>
                    <a:pt x="9470" y="9120"/>
                  </a:lnTo>
                  <a:lnTo>
                    <a:pt x="9470" y="8769"/>
                  </a:lnTo>
                  <a:cubicBezTo>
                    <a:pt x="9471" y="7608"/>
                    <a:pt x="10413" y="6666"/>
                    <a:pt x="11574" y="6665"/>
                  </a:cubicBezTo>
                  <a:lnTo>
                    <a:pt x="12977" y="6665"/>
                  </a:lnTo>
                  <a:lnTo>
                    <a:pt x="12977" y="5964"/>
                  </a:lnTo>
                  <a:lnTo>
                    <a:pt x="11574" y="5964"/>
                  </a:lnTo>
                  <a:cubicBezTo>
                    <a:pt x="10025" y="5966"/>
                    <a:pt x="8771" y="7220"/>
                    <a:pt x="8769" y="8769"/>
                  </a:cubicBezTo>
                  <a:lnTo>
                    <a:pt x="8769" y="9120"/>
                  </a:lnTo>
                  <a:lnTo>
                    <a:pt x="3158" y="9120"/>
                  </a:lnTo>
                  <a:lnTo>
                    <a:pt x="3158" y="8769"/>
                  </a:lnTo>
                  <a:cubicBezTo>
                    <a:pt x="3158" y="8188"/>
                    <a:pt x="3628" y="7717"/>
                    <a:pt x="4210" y="7717"/>
                  </a:cubicBezTo>
                  <a:cubicBezTo>
                    <a:pt x="5177" y="7716"/>
                    <a:pt x="5962" y="6931"/>
                    <a:pt x="5963" y="5964"/>
                  </a:cubicBezTo>
                  <a:lnTo>
                    <a:pt x="5963" y="5612"/>
                  </a:lnTo>
                  <a:cubicBezTo>
                    <a:pt x="5964" y="4838"/>
                    <a:pt x="6591" y="4211"/>
                    <a:pt x="7365" y="4210"/>
                  </a:cubicBezTo>
                  <a:cubicBezTo>
                    <a:pt x="8334" y="4209"/>
                    <a:pt x="9119" y="3423"/>
                    <a:pt x="9120" y="2456"/>
                  </a:cubicBezTo>
                  <a:cubicBezTo>
                    <a:pt x="9120" y="1487"/>
                    <a:pt x="9904" y="702"/>
                    <a:pt x="10873" y="701"/>
                  </a:cubicBezTo>
                  <a:lnTo>
                    <a:pt x="12977" y="701"/>
                  </a:lnTo>
                  <a:lnTo>
                    <a:pt x="1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21;p63"/>
            <p:cNvSpPr/>
            <p:nvPr/>
          </p:nvSpPr>
          <p:spPr>
            <a:xfrm>
              <a:off x="7277500" y="4101700"/>
              <a:ext cx="96450" cy="135925"/>
            </a:xfrm>
            <a:custGeom>
              <a:avLst/>
              <a:gdLst/>
              <a:ahLst/>
              <a:cxnLst/>
              <a:rect l="l" t="t" r="r" b="b"/>
              <a:pathLst>
                <a:path w="3858" h="5437" extrusionOk="0">
                  <a:moveTo>
                    <a:pt x="3157" y="1"/>
                  </a:moveTo>
                  <a:lnTo>
                    <a:pt x="3157" y="1403"/>
                  </a:lnTo>
                  <a:cubicBezTo>
                    <a:pt x="3156" y="2082"/>
                    <a:pt x="2607" y="2630"/>
                    <a:pt x="1930" y="2631"/>
                  </a:cubicBezTo>
                  <a:cubicBezTo>
                    <a:pt x="864" y="2633"/>
                    <a:pt x="1" y="3495"/>
                    <a:pt x="0" y="4560"/>
                  </a:cubicBezTo>
                  <a:lnTo>
                    <a:pt x="0" y="5437"/>
                  </a:lnTo>
                  <a:lnTo>
                    <a:pt x="701" y="5437"/>
                  </a:lnTo>
                  <a:lnTo>
                    <a:pt x="701" y="4560"/>
                  </a:lnTo>
                  <a:cubicBezTo>
                    <a:pt x="702" y="3882"/>
                    <a:pt x="1252" y="3334"/>
                    <a:pt x="1930" y="3332"/>
                  </a:cubicBezTo>
                  <a:cubicBezTo>
                    <a:pt x="2994" y="3331"/>
                    <a:pt x="3857" y="2468"/>
                    <a:pt x="3858" y="1403"/>
                  </a:cubicBezTo>
                  <a:lnTo>
                    <a:pt x="3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22;p63"/>
            <p:cNvSpPr/>
            <p:nvPr/>
          </p:nvSpPr>
          <p:spPr>
            <a:xfrm>
              <a:off x="6909250" y="3957025"/>
              <a:ext cx="400000" cy="420875"/>
            </a:xfrm>
            <a:custGeom>
              <a:avLst/>
              <a:gdLst/>
              <a:ahLst/>
              <a:cxnLst/>
              <a:rect l="l" t="t" r="r" b="b"/>
              <a:pathLst>
                <a:path w="16000" h="16835" extrusionOk="0">
                  <a:moveTo>
                    <a:pt x="8418" y="1"/>
                  </a:moveTo>
                  <a:cubicBezTo>
                    <a:pt x="3777" y="1"/>
                    <a:pt x="0" y="3777"/>
                    <a:pt x="0" y="8418"/>
                  </a:cubicBezTo>
                  <a:cubicBezTo>
                    <a:pt x="0" y="13059"/>
                    <a:pt x="3777" y="16835"/>
                    <a:pt x="8418" y="16835"/>
                  </a:cubicBezTo>
                  <a:cubicBezTo>
                    <a:pt x="8661" y="16835"/>
                    <a:pt x="8908" y="16824"/>
                    <a:pt x="9150" y="16803"/>
                  </a:cubicBezTo>
                  <a:lnTo>
                    <a:pt x="9089" y="16104"/>
                  </a:lnTo>
                  <a:cubicBezTo>
                    <a:pt x="8867" y="16124"/>
                    <a:pt x="8641" y="16134"/>
                    <a:pt x="8418" y="16134"/>
                  </a:cubicBezTo>
                  <a:cubicBezTo>
                    <a:pt x="4163" y="16134"/>
                    <a:pt x="703" y="12673"/>
                    <a:pt x="703" y="8418"/>
                  </a:cubicBezTo>
                  <a:cubicBezTo>
                    <a:pt x="703" y="4165"/>
                    <a:pt x="4163" y="703"/>
                    <a:pt x="8418" y="703"/>
                  </a:cubicBezTo>
                  <a:cubicBezTo>
                    <a:pt x="11359" y="703"/>
                    <a:pt x="14087" y="2415"/>
                    <a:pt x="15368" y="5064"/>
                  </a:cubicBezTo>
                  <a:lnTo>
                    <a:pt x="16000" y="4758"/>
                  </a:lnTo>
                  <a:cubicBezTo>
                    <a:pt x="14594" y="1849"/>
                    <a:pt x="11649" y="1"/>
                    <a:pt x="8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23;p63"/>
            <p:cNvSpPr/>
            <p:nvPr/>
          </p:nvSpPr>
          <p:spPr>
            <a:xfrm>
              <a:off x="7110900" y="4108675"/>
              <a:ext cx="67625" cy="172800"/>
            </a:xfrm>
            <a:custGeom>
              <a:avLst/>
              <a:gdLst/>
              <a:ahLst/>
              <a:cxnLst/>
              <a:rect l="l" t="t" r="r" b="b"/>
              <a:pathLst>
                <a:path w="2705" h="6912" extrusionOk="0">
                  <a:moveTo>
                    <a:pt x="2208" y="0"/>
                  </a:moveTo>
                  <a:lnTo>
                    <a:pt x="103" y="2105"/>
                  </a:lnTo>
                  <a:cubicBezTo>
                    <a:pt x="37" y="2170"/>
                    <a:pt x="1" y="2260"/>
                    <a:pt x="1" y="2352"/>
                  </a:cubicBezTo>
                  <a:lnTo>
                    <a:pt x="1" y="6911"/>
                  </a:lnTo>
                  <a:lnTo>
                    <a:pt x="702" y="6911"/>
                  </a:lnTo>
                  <a:lnTo>
                    <a:pt x="702" y="2498"/>
                  </a:lnTo>
                  <a:lnTo>
                    <a:pt x="2704" y="497"/>
                  </a:lnTo>
                  <a:lnTo>
                    <a:pt x="2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24;p63"/>
            <p:cNvSpPr/>
            <p:nvPr/>
          </p:nvSpPr>
          <p:spPr>
            <a:xfrm>
              <a:off x="6944325" y="3992100"/>
              <a:ext cx="329600" cy="350750"/>
            </a:xfrm>
            <a:custGeom>
              <a:avLst/>
              <a:gdLst/>
              <a:ahLst/>
              <a:cxnLst/>
              <a:rect l="l" t="t" r="r" b="b"/>
              <a:pathLst>
                <a:path w="13184" h="14030" extrusionOk="0">
                  <a:moveTo>
                    <a:pt x="7018" y="1"/>
                  </a:moveTo>
                  <a:cubicBezTo>
                    <a:pt x="7017" y="1"/>
                    <a:pt x="7016" y="1"/>
                    <a:pt x="7015" y="1"/>
                  </a:cubicBezTo>
                  <a:cubicBezTo>
                    <a:pt x="3147" y="1"/>
                    <a:pt x="1" y="3147"/>
                    <a:pt x="1" y="7015"/>
                  </a:cubicBezTo>
                  <a:cubicBezTo>
                    <a:pt x="1" y="10883"/>
                    <a:pt x="3147" y="14030"/>
                    <a:pt x="7015" y="14030"/>
                  </a:cubicBezTo>
                  <a:cubicBezTo>
                    <a:pt x="7209" y="14029"/>
                    <a:pt x="7365" y="13872"/>
                    <a:pt x="7365" y="13679"/>
                  </a:cubicBezTo>
                  <a:lnTo>
                    <a:pt x="7365" y="12626"/>
                  </a:lnTo>
                  <a:lnTo>
                    <a:pt x="6664" y="12626"/>
                  </a:lnTo>
                  <a:lnTo>
                    <a:pt x="6664" y="13318"/>
                  </a:lnTo>
                  <a:cubicBezTo>
                    <a:pt x="3463" y="13142"/>
                    <a:pt x="888" y="10569"/>
                    <a:pt x="712" y="7368"/>
                  </a:cubicBezTo>
                  <a:lnTo>
                    <a:pt x="1403" y="7368"/>
                  </a:lnTo>
                  <a:lnTo>
                    <a:pt x="1403" y="6665"/>
                  </a:lnTo>
                  <a:lnTo>
                    <a:pt x="711" y="6665"/>
                  </a:lnTo>
                  <a:cubicBezTo>
                    <a:pt x="758" y="5796"/>
                    <a:pt x="986" y="4946"/>
                    <a:pt x="1381" y="4169"/>
                  </a:cubicBezTo>
                  <a:lnTo>
                    <a:pt x="1978" y="4514"/>
                  </a:lnTo>
                  <a:lnTo>
                    <a:pt x="2329" y="3907"/>
                  </a:lnTo>
                  <a:lnTo>
                    <a:pt x="1732" y="3563"/>
                  </a:lnTo>
                  <a:cubicBezTo>
                    <a:pt x="2210" y="2835"/>
                    <a:pt x="2831" y="2212"/>
                    <a:pt x="3558" y="1735"/>
                  </a:cubicBezTo>
                  <a:lnTo>
                    <a:pt x="3903" y="2332"/>
                  </a:lnTo>
                  <a:lnTo>
                    <a:pt x="4510" y="1981"/>
                  </a:lnTo>
                  <a:lnTo>
                    <a:pt x="4165" y="1383"/>
                  </a:lnTo>
                  <a:cubicBezTo>
                    <a:pt x="4941" y="989"/>
                    <a:pt x="5791" y="760"/>
                    <a:pt x="6660" y="713"/>
                  </a:cubicBezTo>
                  <a:lnTo>
                    <a:pt x="6660" y="1404"/>
                  </a:lnTo>
                  <a:lnTo>
                    <a:pt x="7361" y="1404"/>
                  </a:lnTo>
                  <a:lnTo>
                    <a:pt x="7361" y="714"/>
                  </a:lnTo>
                  <a:cubicBezTo>
                    <a:pt x="8231" y="762"/>
                    <a:pt x="9081" y="990"/>
                    <a:pt x="9857" y="1383"/>
                  </a:cubicBezTo>
                  <a:lnTo>
                    <a:pt x="9514" y="1980"/>
                  </a:lnTo>
                  <a:lnTo>
                    <a:pt x="10121" y="2330"/>
                  </a:lnTo>
                  <a:lnTo>
                    <a:pt x="10464" y="1734"/>
                  </a:lnTo>
                  <a:cubicBezTo>
                    <a:pt x="11193" y="2210"/>
                    <a:pt x="11817" y="2830"/>
                    <a:pt x="12295" y="3558"/>
                  </a:cubicBezTo>
                  <a:lnTo>
                    <a:pt x="11696" y="3903"/>
                  </a:lnTo>
                  <a:lnTo>
                    <a:pt x="12048" y="4510"/>
                  </a:lnTo>
                  <a:lnTo>
                    <a:pt x="12960" y="3983"/>
                  </a:lnTo>
                  <a:cubicBezTo>
                    <a:pt x="13128" y="3887"/>
                    <a:pt x="13184" y="3672"/>
                    <a:pt x="13088" y="3504"/>
                  </a:cubicBezTo>
                  <a:cubicBezTo>
                    <a:pt x="11835" y="1336"/>
                    <a:pt x="9521" y="1"/>
                    <a:pt x="7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25;p63"/>
            <p:cNvSpPr/>
            <p:nvPr/>
          </p:nvSpPr>
          <p:spPr>
            <a:xfrm>
              <a:off x="7005700" y="4158700"/>
              <a:ext cx="87700" cy="17550"/>
            </a:xfrm>
            <a:custGeom>
              <a:avLst/>
              <a:gdLst/>
              <a:ahLst/>
              <a:cxnLst/>
              <a:rect l="l" t="t" r="r" b="b"/>
              <a:pathLst>
                <a:path w="3508" h="702" extrusionOk="0">
                  <a:moveTo>
                    <a:pt x="0" y="0"/>
                  </a:moveTo>
                  <a:lnTo>
                    <a:pt x="0" y="701"/>
                  </a:lnTo>
                  <a:lnTo>
                    <a:pt x="3508" y="701"/>
                  </a:lnTo>
                  <a:lnTo>
                    <a:pt x="3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249;p63"/>
          <p:cNvGrpSpPr/>
          <p:nvPr/>
        </p:nvGrpSpPr>
        <p:grpSpPr>
          <a:xfrm>
            <a:off x="275309" y="3437487"/>
            <a:ext cx="701201" cy="766494"/>
            <a:chOff x="7266250" y="212375"/>
            <a:chExt cx="403325" cy="526075"/>
          </a:xfrm>
        </p:grpSpPr>
        <p:sp>
          <p:nvSpPr>
            <p:cNvPr id="100" name="Google Shape;1250;p63"/>
            <p:cNvSpPr/>
            <p:nvPr/>
          </p:nvSpPr>
          <p:spPr>
            <a:xfrm>
              <a:off x="7310100" y="308825"/>
              <a:ext cx="315675" cy="420850"/>
            </a:xfrm>
            <a:custGeom>
              <a:avLst/>
              <a:gdLst/>
              <a:ahLst/>
              <a:cxnLst/>
              <a:rect l="l" t="t" r="r" b="b"/>
              <a:pathLst>
                <a:path w="12627" h="16834" extrusionOk="0">
                  <a:moveTo>
                    <a:pt x="1" y="0"/>
                  </a:moveTo>
                  <a:lnTo>
                    <a:pt x="146" y="1402"/>
                  </a:lnTo>
                  <a:lnTo>
                    <a:pt x="1754" y="16833"/>
                  </a:lnTo>
                  <a:lnTo>
                    <a:pt x="10872" y="16833"/>
                  </a:lnTo>
                  <a:lnTo>
                    <a:pt x="126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51;p63"/>
            <p:cNvSpPr/>
            <p:nvPr/>
          </p:nvSpPr>
          <p:spPr>
            <a:xfrm>
              <a:off x="7275025" y="264950"/>
              <a:ext cx="385800" cy="43900"/>
            </a:xfrm>
            <a:custGeom>
              <a:avLst/>
              <a:gdLst/>
              <a:ahLst/>
              <a:cxnLst/>
              <a:rect l="l" t="t" r="r" b="b"/>
              <a:pathLst>
                <a:path w="15432" h="1756" extrusionOk="0">
                  <a:moveTo>
                    <a:pt x="1" y="1"/>
                  </a:moveTo>
                  <a:lnTo>
                    <a:pt x="1" y="1755"/>
                  </a:lnTo>
                  <a:lnTo>
                    <a:pt x="15431" y="1755"/>
                  </a:lnTo>
                  <a:lnTo>
                    <a:pt x="154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52;p63"/>
            <p:cNvSpPr/>
            <p:nvPr/>
          </p:nvSpPr>
          <p:spPr>
            <a:xfrm>
              <a:off x="7301325" y="221125"/>
              <a:ext cx="333200" cy="43875"/>
            </a:xfrm>
            <a:custGeom>
              <a:avLst/>
              <a:gdLst/>
              <a:ahLst/>
              <a:cxnLst/>
              <a:rect l="l" t="t" r="r" b="b"/>
              <a:pathLst>
                <a:path w="13328" h="1755" extrusionOk="0">
                  <a:moveTo>
                    <a:pt x="1" y="0"/>
                  </a:moveTo>
                  <a:lnTo>
                    <a:pt x="1" y="1755"/>
                  </a:lnTo>
                  <a:lnTo>
                    <a:pt x="13327" y="1755"/>
                  </a:lnTo>
                  <a:lnTo>
                    <a:pt x="133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53;p63"/>
            <p:cNvSpPr/>
            <p:nvPr/>
          </p:nvSpPr>
          <p:spPr>
            <a:xfrm>
              <a:off x="7400325" y="449100"/>
              <a:ext cx="129000" cy="122775"/>
            </a:xfrm>
            <a:custGeom>
              <a:avLst/>
              <a:gdLst/>
              <a:ahLst/>
              <a:cxnLst/>
              <a:rect l="l" t="t" r="r" b="b"/>
              <a:pathLst>
                <a:path w="5160" h="4911" extrusionOk="0">
                  <a:moveTo>
                    <a:pt x="2704" y="0"/>
                  </a:moveTo>
                  <a:cubicBezTo>
                    <a:pt x="2138" y="0"/>
                    <a:pt x="1573" y="196"/>
                    <a:pt x="1116" y="583"/>
                  </a:cubicBezTo>
                  <a:cubicBezTo>
                    <a:pt x="250" y="1317"/>
                    <a:pt x="1" y="2551"/>
                    <a:pt x="514" y="3564"/>
                  </a:cubicBezTo>
                  <a:cubicBezTo>
                    <a:pt x="940" y="4404"/>
                    <a:pt x="1796" y="4910"/>
                    <a:pt x="2705" y="4910"/>
                  </a:cubicBezTo>
                  <a:cubicBezTo>
                    <a:pt x="2894" y="4910"/>
                    <a:pt x="3085" y="4889"/>
                    <a:pt x="3275" y="4843"/>
                  </a:cubicBezTo>
                  <a:cubicBezTo>
                    <a:pt x="4380" y="4579"/>
                    <a:pt x="5160" y="3591"/>
                    <a:pt x="5160" y="2455"/>
                  </a:cubicBezTo>
                  <a:cubicBezTo>
                    <a:pt x="5158" y="1674"/>
                    <a:pt x="4787" y="939"/>
                    <a:pt x="4157" y="476"/>
                  </a:cubicBezTo>
                  <a:cubicBezTo>
                    <a:pt x="3723" y="158"/>
                    <a:pt x="3213" y="0"/>
                    <a:pt x="27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54;p63"/>
            <p:cNvSpPr/>
            <p:nvPr/>
          </p:nvSpPr>
          <p:spPr>
            <a:xfrm>
              <a:off x="7266250" y="212375"/>
              <a:ext cx="403325" cy="526075"/>
            </a:xfrm>
            <a:custGeom>
              <a:avLst/>
              <a:gdLst/>
              <a:ahLst/>
              <a:cxnLst/>
              <a:rect l="l" t="t" r="r" b="b"/>
              <a:pathLst>
                <a:path w="16133" h="21043" extrusionOk="0">
                  <a:moveTo>
                    <a:pt x="14380" y="702"/>
                  </a:moveTo>
                  <a:lnTo>
                    <a:pt x="14380" y="1754"/>
                  </a:lnTo>
                  <a:lnTo>
                    <a:pt x="1755" y="1754"/>
                  </a:lnTo>
                  <a:lnTo>
                    <a:pt x="1755" y="702"/>
                  </a:lnTo>
                  <a:close/>
                  <a:moveTo>
                    <a:pt x="15431" y="2455"/>
                  </a:moveTo>
                  <a:lnTo>
                    <a:pt x="15431" y="3507"/>
                  </a:lnTo>
                  <a:lnTo>
                    <a:pt x="703" y="3507"/>
                  </a:lnTo>
                  <a:lnTo>
                    <a:pt x="703" y="2455"/>
                  </a:lnTo>
                  <a:close/>
                  <a:moveTo>
                    <a:pt x="13990" y="4208"/>
                  </a:moveTo>
                  <a:lnTo>
                    <a:pt x="12310" y="20341"/>
                  </a:lnTo>
                  <a:lnTo>
                    <a:pt x="3824" y="20341"/>
                  </a:lnTo>
                  <a:lnTo>
                    <a:pt x="2144" y="4208"/>
                  </a:lnTo>
                  <a:close/>
                  <a:moveTo>
                    <a:pt x="1404" y="1"/>
                  </a:moveTo>
                  <a:cubicBezTo>
                    <a:pt x="1210" y="1"/>
                    <a:pt x="1053" y="157"/>
                    <a:pt x="1053" y="350"/>
                  </a:cubicBezTo>
                  <a:lnTo>
                    <a:pt x="1053" y="1754"/>
                  </a:lnTo>
                  <a:lnTo>
                    <a:pt x="352" y="1754"/>
                  </a:lnTo>
                  <a:cubicBezTo>
                    <a:pt x="158" y="1754"/>
                    <a:pt x="0" y="1911"/>
                    <a:pt x="0" y="2105"/>
                  </a:cubicBezTo>
                  <a:lnTo>
                    <a:pt x="0" y="3858"/>
                  </a:lnTo>
                  <a:cubicBezTo>
                    <a:pt x="0" y="4052"/>
                    <a:pt x="158" y="4208"/>
                    <a:pt x="352" y="4208"/>
                  </a:cubicBezTo>
                  <a:lnTo>
                    <a:pt x="1438" y="4208"/>
                  </a:lnTo>
                  <a:lnTo>
                    <a:pt x="3159" y="20728"/>
                  </a:lnTo>
                  <a:cubicBezTo>
                    <a:pt x="3178" y="20906"/>
                    <a:pt x="3329" y="21043"/>
                    <a:pt x="3508" y="21043"/>
                  </a:cubicBezTo>
                  <a:lnTo>
                    <a:pt x="12627" y="21043"/>
                  </a:lnTo>
                  <a:cubicBezTo>
                    <a:pt x="12807" y="21043"/>
                    <a:pt x="12957" y="20906"/>
                    <a:pt x="12976" y="20728"/>
                  </a:cubicBezTo>
                  <a:lnTo>
                    <a:pt x="14696" y="4208"/>
                  </a:lnTo>
                  <a:lnTo>
                    <a:pt x="15782" y="4208"/>
                  </a:lnTo>
                  <a:cubicBezTo>
                    <a:pt x="15976" y="4208"/>
                    <a:pt x="16132" y="4052"/>
                    <a:pt x="16132" y="3858"/>
                  </a:cubicBezTo>
                  <a:lnTo>
                    <a:pt x="16132" y="2105"/>
                  </a:lnTo>
                  <a:cubicBezTo>
                    <a:pt x="16132" y="1911"/>
                    <a:pt x="15976" y="1754"/>
                    <a:pt x="15782" y="1754"/>
                  </a:cubicBezTo>
                  <a:lnTo>
                    <a:pt x="15080" y="1754"/>
                  </a:lnTo>
                  <a:lnTo>
                    <a:pt x="15080" y="350"/>
                  </a:lnTo>
                  <a:cubicBezTo>
                    <a:pt x="15080" y="157"/>
                    <a:pt x="14924" y="1"/>
                    <a:pt x="1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55;p63"/>
            <p:cNvSpPr/>
            <p:nvPr/>
          </p:nvSpPr>
          <p:spPr>
            <a:xfrm>
              <a:off x="7397775" y="440325"/>
              <a:ext cx="145825" cy="140325"/>
            </a:xfrm>
            <a:custGeom>
              <a:avLst/>
              <a:gdLst/>
              <a:ahLst/>
              <a:cxnLst/>
              <a:rect l="l" t="t" r="r" b="b"/>
              <a:pathLst>
                <a:path w="5833" h="5613" extrusionOk="0">
                  <a:moveTo>
                    <a:pt x="2804" y="702"/>
                  </a:moveTo>
                  <a:cubicBezTo>
                    <a:pt x="2805" y="702"/>
                    <a:pt x="2805" y="702"/>
                    <a:pt x="2806" y="702"/>
                  </a:cubicBezTo>
                  <a:cubicBezTo>
                    <a:pt x="3657" y="702"/>
                    <a:pt x="4424" y="1214"/>
                    <a:pt x="4751" y="2001"/>
                  </a:cubicBezTo>
                  <a:cubicBezTo>
                    <a:pt x="5076" y="2787"/>
                    <a:pt x="4896" y="3692"/>
                    <a:pt x="4294" y="4294"/>
                  </a:cubicBezTo>
                  <a:cubicBezTo>
                    <a:pt x="3892" y="4697"/>
                    <a:pt x="3353" y="4910"/>
                    <a:pt x="2806" y="4910"/>
                  </a:cubicBezTo>
                  <a:cubicBezTo>
                    <a:pt x="2535" y="4910"/>
                    <a:pt x="2262" y="4858"/>
                    <a:pt x="2002" y="4750"/>
                  </a:cubicBezTo>
                  <a:cubicBezTo>
                    <a:pt x="1215" y="4424"/>
                    <a:pt x="703" y="3657"/>
                    <a:pt x="703" y="2806"/>
                  </a:cubicBezTo>
                  <a:cubicBezTo>
                    <a:pt x="702" y="1645"/>
                    <a:pt x="1643" y="702"/>
                    <a:pt x="2804" y="702"/>
                  </a:cubicBezTo>
                  <a:close/>
                  <a:moveTo>
                    <a:pt x="2805" y="0"/>
                  </a:moveTo>
                  <a:cubicBezTo>
                    <a:pt x="2444" y="0"/>
                    <a:pt x="2080" y="70"/>
                    <a:pt x="1733" y="214"/>
                  </a:cubicBezTo>
                  <a:cubicBezTo>
                    <a:pt x="684" y="648"/>
                    <a:pt x="0" y="1671"/>
                    <a:pt x="0" y="2806"/>
                  </a:cubicBezTo>
                  <a:cubicBezTo>
                    <a:pt x="3" y="4355"/>
                    <a:pt x="1257" y="5610"/>
                    <a:pt x="2806" y="5612"/>
                  </a:cubicBezTo>
                  <a:cubicBezTo>
                    <a:pt x="3940" y="5611"/>
                    <a:pt x="4964" y="4928"/>
                    <a:pt x="5398" y="3880"/>
                  </a:cubicBezTo>
                  <a:cubicBezTo>
                    <a:pt x="5832" y="2832"/>
                    <a:pt x="5593" y="1624"/>
                    <a:pt x="4789" y="822"/>
                  </a:cubicBezTo>
                  <a:cubicBezTo>
                    <a:pt x="4253" y="286"/>
                    <a:pt x="3535" y="0"/>
                    <a:pt x="2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7724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p:cNvSpPr/>
          <p:nvPr/>
        </p:nvSpPr>
        <p:spPr>
          <a:xfrm>
            <a:off x="0" y="0"/>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Half Frame 2"/>
          <p:cNvSpPr/>
          <p:nvPr/>
        </p:nvSpPr>
        <p:spPr>
          <a:xfrm rot="10800000">
            <a:off x="7114478" y="3214339"/>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253;p38"/>
          <p:cNvSpPr txBox="1">
            <a:spLocks/>
          </p:cNvSpPr>
          <p:nvPr/>
        </p:nvSpPr>
        <p:spPr>
          <a:xfrm>
            <a:off x="4349816" y="1468041"/>
            <a:ext cx="4021298" cy="1569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1" dirty="0" smtClean="0">
                <a:solidFill>
                  <a:schemeClr val="accent2"/>
                </a:solidFill>
                <a:latin typeface="PMingLiU-ExtB" panose="02020500000000000000" pitchFamily="18" charset="-120"/>
                <a:ea typeface="PMingLiU-ExtB" panose="02020500000000000000" pitchFamily="18" charset="-120"/>
              </a:rPr>
              <a:t>Flowchart 			Processing</a:t>
            </a:r>
            <a:endParaRPr lang="en-US" sz="4400" b="1" dirty="0">
              <a:solidFill>
                <a:schemeClr val="accent2"/>
              </a:solidFill>
              <a:latin typeface="PMingLiU-ExtB" panose="02020500000000000000" pitchFamily="18" charset="-120"/>
              <a:ea typeface="PMingLiU-ExtB" panose="02020500000000000000" pitchFamily="18" charset="-12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099" y="46388"/>
            <a:ext cx="1921682" cy="5097112"/>
          </a:xfrm>
          <a:prstGeom prst="rect">
            <a:avLst/>
          </a:prstGeom>
        </p:spPr>
      </p:pic>
      <p:grpSp>
        <p:nvGrpSpPr>
          <p:cNvPr id="29" name="Google Shape;1376;p63"/>
          <p:cNvGrpSpPr/>
          <p:nvPr/>
        </p:nvGrpSpPr>
        <p:grpSpPr>
          <a:xfrm>
            <a:off x="7255992" y="3563588"/>
            <a:ext cx="1227965" cy="1230662"/>
            <a:chOff x="8947025" y="2064175"/>
            <a:chExt cx="525750" cy="526100"/>
          </a:xfrm>
        </p:grpSpPr>
        <p:sp>
          <p:nvSpPr>
            <p:cNvPr id="30" name="Google Shape;1377;p63"/>
            <p:cNvSpPr/>
            <p:nvPr/>
          </p:nvSpPr>
          <p:spPr>
            <a:xfrm>
              <a:off x="8990875" y="2283350"/>
              <a:ext cx="35100" cy="52625"/>
            </a:xfrm>
            <a:custGeom>
              <a:avLst/>
              <a:gdLst/>
              <a:ahLst/>
              <a:cxnLst/>
              <a:rect l="l" t="t" r="r" b="b"/>
              <a:pathLst>
                <a:path w="1404" h="2105" extrusionOk="0">
                  <a:moveTo>
                    <a:pt x="702" y="0"/>
                  </a:moveTo>
                  <a:cubicBezTo>
                    <a:pt x="315" y="0"/>
                    <a:pt x="0" y="314"/>
                    <a:pt x="1" y="701"/>
                  </a:cubicBezTo>
                  <a:lnTo>
                    <a:pt x="1" y="2105"/>
                  </a:lnTo>
                  <a:lnTo>
                    <a:pt x="1404" y="2105"/>
                  </a:lnTo>
                  <a:lnTo>
                    <a:pt x="1404" y="701"/>
                  </a:lnTo>
                  <a:cubicBezTo>
                    <a:pt x="1404" y="314"/>
                    <a:pt x="1090"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378;p63"/>
            <p:cNvGrpSpPr/>
            <p:nvPr/>
          </p:nvGrpSpPr>
          <p:grpSpPr>
            <a:xfrm>
              <a:off x="8947025" y="2064175"/>
              <a:ext cx="525750" cy="526100"/>
              <a:chOff x="8947025" y="2064175"/>
              <a:chExt cx="525750" cy="526100"/>
            </a:xfrm>
          </p:grpSpPr>
          <p:sp>
            <p:nvSpPr>
              <p:cNvPr id="32" name="Google Shape;1379;p63"/>
              <p:cNvSpPr/>
              <p:nvPr/>
            </p:nvSpPr>
            <p:spPr>
              <a:xfrm>
                <a:off x="8964600" y="2248300"/>
                <a:ext cx="499750" cy="333175"/>
              </a:xfrm>
              <a:custGeom>
                <a:avLst/>
                <a:gdLst/>
                <a:ahLst/>
                <a:cxnLst/>
                <a:rect l="l" t="t" r="r" b="b"/>
                <a:pathLst>
                  <a:path w="19990" h="13327" extrusionOk="0">
                    <a:moveTo>
                      <a:pt x="1052" y="0"/>
                    </a:moveTo>
                    <a:cubicBezTo>
                      <a:pt x="471" y="0"/>
                      <a:pt x="0" y="471"/>
                      <a:pt x="0" y="1052"/>
                    </a:cubicBezTo>
                    <a:lnTo>
                      <a:pt x="0" y="2104"/>
                    </a:lnTo>
                    <a:cubicBezTo>
                      <a:pt x="0" y="2686"/>
                      <a:pt x="471" y="3157"/>
                      <a:pt x="1052" y="3157"/>
                    </a:cubicBezTo>
                    <a:lnTo>
                      <a:pt x="2666" y="3157"/>
                    </a:lnTo>
                    <a:lnTo>
                      <a:pt x="5611" y="10521"/>
                    </a:lnTo>
                    <a:lnTo>
                      <a:pt x="4559" y="10521"/>
                    </a:lnTo>
                    <a:lnTo>
                      <a:pt x="4559" y="13327"/>
                    </a:lnTo>
                    <a:lnTo>
                      <a:pt x="19640" y="13327"/>
                    </a:lnTo>
                    <a:lnTo>
                      <a:pt x="19990" y="12158"/>
                    </a:lnTo>
                    <a:lnTo>
                      <a:pt x="19990" y="1672"/>
                    </a:lnTo>
                    <a:cubicBezTo>
                      <a:pt x="19784" y="1538"/>
                      <a:pt x="19568" y="1422"/>
                      <a:pt x="19343" y="1326"/>
                    </a:cubicBezTo>
                    <a:lnTo>
                      <a:pt x="17885" y="701"/>
                    </a:lnTo>
                    <a:lnTo>
                      <a:pt x="16132" y="350"/>
                    </a:lnTo>
                    <a:lnTo>
                      <a:pt x="12626" y="1402"/>
                    </a:lnTo>
                    <a:lnTo>
                      <a:pt x="11573" y="2104"/>
                    </a:lnTo>
                    <a:lnTo>
                      <a:pt x="10582" y="2476"/>
                    </a:lnTo>
                    <a:cubicBezTo>
                      <a:pt x="9430" y="2908"/>
                      <a:pt x="8526" y="3821"/>
                      <a:pt x="8105" y="4978"/>
                    </a:cubicBezTo>
                    <a:lnTo>
                      <a:pt x="7858" y="5658"/>
                    </a:lnTo>
                    <a:lnTo>
                      <a:pt x="7364" y="7014"/>
                    </a:lnTo>
                    <a:lnTo>
                      <a:pt x="4633" y="1551"/>
                    </a:lnTo>
                    <a:cubicBezTo>
                      <a:pt x="4157" y="600"/>
                      <a:pt x="3186" y="0"/>
                      <a:pt x="2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0;p63"/>
              <p:cNvSpPr/>
              <p:nvPr/>
            </p:nvSpPr>
            <p:spPr>
              <a:xfrm>
                <a:off x="9161025" y="2257075"/>
                <a:ext cx="303325" cy="254275"/>
              </a:xfrm>
              <a:custGeom>
                <a:avLst/>
                <a:gdLst/>
                <a:ahLst/>
                <a:cxnLst/>
                <a:rect l="l" t="t" r="r" b="b"/>
                <a:pathLst>
                  <a:path w="12133" h="10171" extrusionOk="0">
                    <a:moveTo>
                      <a:pt x="8275" y="0"/>
                    </a:moveTo>
                    <a:lnTo>
                      <a:pt x="4769" y="1052"/>
                    </a:lnTo>
                    <a:lnTo>
                      <a:pt x="3716" y="1753"/>
                    </a:lnTo>
                    <a:lnTo>
                      <a:pt x="2725" y="2126"/>
                    </a:lnTo>
                    <a:cubicBezTo>
                      <a:pt x="1573" y="2558"/>
                      <a:pt x="669" y="3472"/>
                      <a:pt x="248" y="4627"/>
                    </a:cubicBezTo>
                    <a:lnTo>
                      <a:pt x="1" y="5308"/>
                    </a:lnTo>
                    <a:lnTo>
                      <a:pt x="1750" y="5891"/>
                    </a:lnTo>
                    <a:cubicBezTo>
                      <a:pt x="1574" y="6602"/>
                      <a:pt x="1466" y="7329"/>
                      <a:pt x="1428" y="8061"/>
                    </a:cubicBezTo>
                    <a:lnTo>
                      <a:pt x="1261" y="10170"/>
                    </a:lnTo>
                    <a:lnTo>
                      <a:pt x="1261" y="10170"/>
                    </a:lnTo>
                    <a:lnTo>
                      <a:pt x="9327" y="9469"/>
                    </a:lnTo>
                    <a:lnTo>
                      <a:pt x="9489" y="7051"/>
                    </a:lnTo>
                    <a:lnTo>
                      <a:pt x="12133" y="7662"/>
                    </a:lnTo>
                    <a:lnTo>
                      <a:pt x="12133" y="1322"/>
                    </a:lnTo>
                    <a:cubicBezTo>
                      <a:pt x="11927" y="1189"/>
                      <a:pt x="11711" y="1072"/>
                      <a:pt x="11486" y="976"/>
                    </a:cubicBezTo>
                    <a:lnTo>
                      <a:pt x="10028" y="351"/>
                    </a:lnTo>
                    <a:lnTo>
                      <a:pt x="82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1;p63"/>
              <p:cNvSpPr/>
              <p:nvPr/>
            </p:nvSpPr>
            <p:spPr>
              <a:xfrm>
                <a:off x="9192525" y="2072925"/>
                <a:ext cx="197800" cy="236750"/>
              </a:xfrm>
              <a:custGeom>
                <a:avLst/>
                <a:gdLst/>
                <a:ahLst/>
                <a:cxnLst/>
                <a:rect l="l" t="t" r="r" b="b"/>
                <a:pathLst>
                  <a:path w="7912" h="9470" extrusionOk="0">
                    <a:moveTo>
                      <a:pt x="6188" y="1"/>
                    </a:moveTo>
                    <a:cubicBezTo>
                      <a:pt x="6187" y="1"/>
                      <a:pt x="6187" y="1"/>
                      <a:pt x="6186" y="1"/>
                    </a:cubicBezTo>
                    <a:lnTo>
                      <a:pt x="1755" y="1"/>
                    </a:lnTo>
                    <a:cubicBezTo>
                      <a:pt x="1368" y="1"/>
                      <a:pt x="1053" y="315"/>
                      <a:pt x="1053" y="702"/>
                    </a:cubicBezTo>
                    <a:cubicBezTo>
                      <a:pt x="1053" y="1089"/>
                      <a:pt x="1368" y="1404"/>
                      <a:pt x="1755" y="1404"/>
                    </a:cubicBezTo>
                    <a:lnTo>
                      <a:pt x="1" y="4559"/>
                    </a:lnTo>
                    <a:lnTo>
                      <a:pt x="1404" y="4559"/>
                    </a:lnTo>
                    <a:lnTo>
                      <a:pt x="1404" y="7365"/>
                    </a:lnTo>
                    <a:lnTo>
                      <a:pt x="3509" y="7365"/>
                    </a:lnTo>
                    <a:lnTo>
                      <a:pt x="3509" y="8417"/>
                    </a:lnTo>
                    <a:lnTo>
                      <a:pt x="4561" y="9469"/>
                    </a:lnTo>
                    <a:lnTo>
                      <a:pt x="7015" y="7365"/>
                    </a:lnTo>
                    <a:lnTo>
                      <a:pt x="7015" y="5963"/>
                    </a:lnTo>
                    <a:lnTo>
                      <a:pt x="7741" y="1853"/>
                    </a:lnTo>
                    <a:cubicBezTo>
                      <a:pt x="7911" y="887"/>
                      <a:pt x="7169" y="1"/>
                      <a:pt x="6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2;p63"/>
              <p:cNvSpPr/>
              <p:nvPr/>
            </p:nvSpPr>
            <p:spPr>
              <a:xfrm>
                <a:off x="9218825" y="2072925"/>
                <a:ext cx="171500" cy="149075"/>
              </a:xfrm>
              <a:custGeom>
                <a:avLst/>
                <a:gdLst/>
                <a:ahLst/>
                <a:cxnLst/>
                <a:rect l="l" t="t" r="r" b="b"/>
                <a:pathLst>
                  <a:path w="6860" h="5963" extrusionOk="0">
                    <a:moveTo>
                      <a:pt x="5136" y="1"/>
                    </a:moveTo>
                    <a:cubicBezTo>
                      <a:pt x="5135" y="1"/>
                      <a:pt x="5135" y="1"/>
                      <a:pt x="5134" y="1"/>
                    </a:cubicBezTo>
                    <a:lnTo>
                      <a:pt x="702" y="1"/>
                    </a:lnTo>
                    <a:cubicBezTo>
                      <a:pt x="316" y="1"/>
                      <a:pt x="1" y="314"/>
                      <a:pt x="1" y="702"/>
                    </a:cubicBezTo>
                    <a:cubicBezTo>
                      <a:pt x="1" y="1089"/>
                      <a:pt x="316" y="1403"/>
                      <a:pt x="702" y="1403"/>
                    </a:cubicBezTo>
                    <a:lnTo>
                      <a:pt x="703" y="1404"/>
                    </a:lnTo>
                    <a:lnTo>
                      <a:pt x="3158" y="1404"/>
                    </a:lnTo>
                    <a:lnTo>
                      <a:pt x="3158" y="3858"/>
                    </a:lnTo>
                    <a:lnTo>
                      <a:pt x="4210" y="2806"/>
                    </a:lnTo>
                    <a:lnTo>
                      <a:pt x="5262" y="3508"/>
                    </a:lnTo>
                    <a:lnTo>
                      <a:pt x="4210" y="4911"/>
                    </a:lnTo>
                    <a:lnTo>
                      <a:pt x="5963" y="5963"/>
                    </a:lnTo>
                    <a:lnTo>
                      <a:pt x="6688" y="1853"/>
                    </a:lnTo>
                    <a:cubicBezTo>
                      <a:pt x="6859" y="887"/>
                      <a:pt x="6117" y="1"/>
                      <a:pt x="5136" y="1"/>
                    </a:cubicBezTo>
                    <a:close/>
                  </a:path>
                </a:pathLst>
              </a:custGeom>
              <a:solidFill>
                <a:srgbClr val="8D55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3;p63"/>
              <p:cNvSpPr/>
              <p:nvPr/>
            </p:nvSpPr>
            <p:spPr>
              <a:xfrm>
                <a:off x="9096100" y="2482575"/>
                <a:ext cx="61400" cy="39550"/>
              </a:xfrm>
              <a:custGeom>
                <a:avLst/>
                <a:gdLst/>
                <a:ahLst/>
                <a:cxnLst/>
                <a:rect l="l" t="t" r="r" b="b"/>
                <a:pathLst>
                  <a:path w="2456" h="1582" extrusionOk="0">
                    <a:moveTo>
                      <a:pt x="1149" y="0"/>
                    </a:moveTo>
                    <a:cubicBezTo>
                      <a:pt x="529" y="0"/>
                      <a:pt x="1" y="503"/>
                      <a:pt x="0" y="1150"/>
                    </a:cubicBezTo>
                    <a:lnTo>
                      <a:pt x="0" y="1581"/>
                    </a:lnTo>
                    <a:lnTo>
                      <a:pt x="2456" y="1581"/>
                    </a:lnTo>
                    <a:lnTo>
                      <a:pt x="2456" y="1150"/>
                    </a:lnTo>
                    <a:lnTo>
                      <a:pt x="1968" y="418"/>
                    </a:lnTo>
                    <a:cubicBezTo>
                      <a:pt x="1831" y="213"/>
                      <a:pt x="1618" y="71"/>
                      <a:pt x="1376" y="23"/>
                    </a:cubicBezTo>
                    <a:cubicBezTo>
                      <a:pt x="1300" y="7"/>
                      <a:pt x="1223" y="0"/>
                      <a:pt x="1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4;p63"/>
              <p:cNvSpPr/>
              <p:nvPr/>
            </p:nvSpPr>
            <p:spPr>
              <a:xfrm>
                <a:off x="9004550" y="2327200"/>
                <a:ext cx="130275" cy="114000"/>
              </a:xfrm>
              <a:custGeom>
                <a:avLst/>
                <a:gdLst/>
                <a:ahLst/>
                <a:cxnLst/>
                <a:rect l="l" t="t" r="r" b="b"/>
                <a:pathLst>
                  <a:path w="5211" h="4560" extrusionOk="0">
                    <a:moveTo>
                      <a:pt x="0" y="1"/>
                    </a:moveTo>
                    <a:lnTo>
                      <a:pt x="0" y="4560"/>
                    </a:lnTo>
                    <a:lnTo>
                      <a:pt x="2105" y="3858"/>
                    </a:lnTo>
                    <a:lnTo>
                      <a:pt x="2804" y="3975"/>
                    </a:lnTo>
                    <a:cubicBezTo>
                      <a:pt x="2910" y="3993"/>
                      <a:pt x="3016" y="4001"/>
                      <a:pt x="3122" y="4001"/>
                    </a:cubicBezTo>
                    <a:cubicBezTo>
                      <a:pt x="3843" y="4001"/>
                      <a:pt x="4516" y="3595"/>
                      <a:pt x="4847" y="2934"/>
                    </a:cubicBezTo>
                    <a:lnTo>
                      <a:pt x="4861" y="2905"/>
                    </a:lnTo>
                    <a:cubicBezTo>
                      <a:pt x="5211" y="2207"/>
                      <a:pt x="5104" y="1366"/>
                      <a:pt x="4593" y="777"/>
                    </a:cubicBezTo>
                    <a:cubicBezTo>
                      <a:pt x="4220" y="347"/>
                      <a:pt x="3684" y="112"/>
                      <a:pt x="3135" y="112"/>
                    </a:cubicBezTo>
                    <a:cubicBezTo>
                      <a:pt x="2931" y="112"/>
                      <a:pt x="2725" y="144"/>
                      <a:pt x="2525" y="211"/>
                    </a:cubicBezTo>
                    <a:lnTo>
                      <a:pt x="2106" y="351"/>
                    </a:lnTo>
                    <a:lnTo>
                      <a:pt x="8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5;p63"/>
              <p:cNvSpPr/>
              <p:nvPr/>
            </p:nvSpPr>
            <p:spPr>
              <a:xfrm>
                <a:off x="8969500" y="2327200"/>
                <a:ext cx="70150" cy="114025"/>
              </a:xfrm>
              <a:custGeom>
                <a:avLst/>
                <a:gdLst/>
                <a:ahLst/>
                <a:cxnLst/>
                <a:rect l="l" t="t" r="r" b="b"/>
                <a:pathLst>
                  <a:path w="2806" h="4561" extrusionOk="0">
                    <a:moveTo>
                      <a:pt x="1404" y="1"/>
                    </a:moveTo>
                    <a:cubicBezTo>
                      <a:pt x="629" y="1"/>
                      <a:pt x="0" y="786"/>
                      <a:pt x="0" y="1755"/>
                    </a:cubicBezTo>
                    <a:cubicBezTo>
                      <a:pt x="0" y="2328"/>
                      <a:pt x="221" y="2838"/>
                      <a:pt x="562" y="3157"/>
                    </a:cubicBezTo>
                    <a:lnTo>
                      <a:pt x="1404" y="4561"/>
                    </a:lnTo>
                    <a:lnTo>
                      <a:pt x="2244" y="3157"/>
                    </a:lnTo>
                    <a:cubicBezTo>
                      <a:pt x="2585" y="2838"/>
                      <a:pt x="2806" y="2328"/>
                      <a:pt x="2806" y="1755"/>
                    </a:cubicBezTo>
                    <a:cubicBezTo>
                      <a:pt x="2806" y="786"/>
                      <a:pt x="2177"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6;p63"/>
              <p:cNvSpPr/>
              <p:nvPr/>
            </p:nvSpPr>
            <p:spPr>
              <a:xfrm>
                <a:off x="9025950" y="2300900"/>
                <a:ext cx="35100" cy="30525"/>
              </a:xfrm>
              <a:custGeom>
                <a:avLst/>
                <a:gdLst/>
                <a:ahLst/>
                <a:cxnLst/>
                <a:rect l="l" t="t" r="r" b="b"/>
                <a:pathLst>
                  <a:path w="1404" h="1221" extrusionOk="0">
                    <a:moveTo>
                      <a:pt x="1" y="0"/>
                    </a:moveTo>
                    <a:lnTo>
                      <a:pt x="1" y="609"/>
                    </a:lnTo>
                    <a:cubicBezTo>
                      <a:pt x="3" y="918"/>
                      <a:pt x="234" y="1178"/>
                      <a:pt x="542" y="1216"/>
                    </a:cubicBezTo>
                    <a:cubicBezTo>
                      <a:pt x="567" y="1219"/>
                      <a:pt x="592" y="1221"/>
                      <a:pt x="617" y="1221"/>
                    </a:cubicBezTo>
                    <a:cubicBezTo>
                      <a:pt x="896" y="1221"/>
                      <a:pt x="1144" y="1033"/>
                      <a:pt x="1215" y="758"/>
                    </a:cubicBezTo>
                    <a:lnTo>
                      <a:pt x="14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7;p63"/>
              <p:cNvSpPr/>
              <p:nvPr/>
            </p:nvSpPr>
            <p:spPr>
              <a:xfrm>
                <a:off x="8971625" y="2363175"/>
                <a:ext cx="68025" cy="130625"/>
              </a:xfrm>
              <a:custGeom>
                <a:avLst/>
                <a:gdLst/>
                <a:ahLst/>
                <a:cxnLst/>
                <a:rect l="l" t="t" r="r" b="b"/>
                <a:pathLst>
                  <a:path w="2721" h="5225" extrusionOk="0">
                    <a:moveTo>
                      <a:pt x="2698" y="0"/>
                    </a:moveTo>
                    <a:cubicBezTo>
                      <a:pt x="1741" y="100"/>
                      <a:pt x="819" y="416"/>
                      <a:pt x="1" y="921"/>
                    </a:cubicBezTo>
                    <a:cubicBezTo>
                      <a:pt x="86" y="1224"/>
                      <a:pt x="250" y="1500"/>
                      <a:pt x="477" y="1718"/>
                    </a:cubicBezTo>
                    <a:lnTo>
                      <a:pt x="771" y="2209"/>
                    </a:lnTo>
                    <a:lnTo>
                      <a:pt x="771" y="5225"/>
                    </a:lnTo>
                    <a:lnTo>
                      <a:pt x="2174" y="5225"/>
                    </a:lnTo>
                    <a:lnTo>
                      <a:pt x="2174" y="1704"/>
                    </a:lnTo>
                    <a:cubicBezTo>
                      <a:pt x="2507" y="1385"/>
                      <a:pt x="2721" y="882"/>
                      <a:pt x="2721" y="316"/>
                    </a:cubicBezTo>
                    <a:cubicBezTo>
                      <a:pt x="2721" y="210"/>
                      <a:pt x="2714" y="105"/>
                      <a:pt x="2698"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8;p63"/>
              <p:cNvSpPr/>
              <p:nvPr/>
            </p:nvSpPr>
            <p:spPr>
              <a:xfrm>
                <a:off x="9192525" y="2406100"/>
                <a:ext cx="201700" cy="105250"/>
              </a:xfrm>
              <a:custGeom>
                <a:avLst/>
                <a:gdLst/>
                <a:ahLst/>
                <a:cxnLst/>
                <a:rect l="l" t="t" r="r" b="b"/>
                <a:pathLst>
                  <a:path w="8068" h="4210" extrusionOk="0">
                    <a:moveTo>
                      <a:pt x="6314" y="0"/>
                    </a:moveTo>
                    <a:lnTo>
                      <a:pt x="4785" y="351"/>
                    </a:lnTo>
                    <a:lnTo>
                      <a:pt x="395" y="351"/>
                    </a:lnTo>
                    <a:cubicBezTo>
                      <a:pt x="298" y="814"/>
                      <a:pt x="230" y="1283"/>
                      <a:pt x="191" y="1755"/>
                    </a:cubicBezTo>
                    <a:cubicBezTo>
                      <a:pt x="182" y="1869"/>
                      <a:pt x="173" y="1985"/>
                      <a:pt x="168" y="2100"/>
                    </a:cubicBezTo>
                    <a:lnTo>
                      <a:pt x="57" y="3500"/>
                    </a:lnTo>
                    <a:lnTo>
                      <a:pt x="1" y="4209"/>
                    </a:lnTo>
                    <a:lnTo>
                      <a:pt x="8067" y="3508"/>
                    </a:lnTo>
                    <a:lnTo>
                      <a:pt x="8067" y="3157"/>
                    </a:lnTo>
                    <a:lnTo>
                      <a:pt x="7460" y="2065"/>
                    </a:lnTo>
                    <a:lnTo>
                      <a:pt x="6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9;p63"/>
              <p:cNvSpPr/>
              <p:nvPr/>
            </p:nvSpPr>
            <p:spPr>
              <a:xfrm>
                <a:off x="9309750" y="2265825"/>
                <a:ext cx="102000" cy="184150"/>
              </a:xfrm>
              <a:custGeom>
                <a:avLst/>
                <a:gdLst/>
                <a:ahLst/>
                <a:cxnLst/>
                <a:rect l="l" t="t" r="r" b="b"/>
                <a:pathLst>
                  <a:path w="4080" h="7366" extrusionOk="0">
                    <a:moveTo>
                      <a:pt x="4079" y="0"/>
                    </a:moveTo>
                    <a:lnTo>
                      <a:pt x="2326" y="351"/>
                    </a:lnTo>
                    <a:cubicBezTo>
                      <a:pt x="955" y="2180"/>
                      <a:pt x="158" y="4376"/>
                      <a:pt x="37" y="6659"/>
                    </a:cubicBezTo>
                    <a:lnTo>
                      <a:pt x="1" y="7366"/>
                    </a:lnTo>
                    <a:lnTo>
                      <a:pt x="1735" y="7366"/>
                    </a:lnTo>
                    <a:lnTo>
                      <a:pt x="1792" y="6309"/>
                    </a:lnTo>
                    <a:cubicBezTo>
                      <a:pt x="1912" y="4025"/>
                      <a:pt x="2708" y="1830"/>
                      <a:pt x="4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0;p63"/>
              <p:cNvSpPr/>
              <p:nvPr/>
            </p:nvSpPr>
            <p:spPr>
              <a:xfrm>
                <a:off x="9197300" y="2292125"/>
                <a:ext cx="91700" cy="157850"/>
              </a:xfrm>
              <a:custGeom>
                <a:avLst/>
                <a:gdLst/>
                <a:ahLst/>
                <a:cxnLst/>
                <a:rect l="l" t="t" r="r" b="b"/>
                <a:pathLst>
                  <a:path w="3668" h="6314" extrusionOk="0">
                    <a:moveTo>
                      <a:pt x="3668" y="0"/>
                    </a:moveTo>
                    <a:lnTo>
                      <a:pt x="2265" y="351"/>
                    </a:lnTo>
                    <a:cubicBezTo>
                      <a:pt x="964" y="2086"/>
                      <a:pt x="179" y="4153"/>
                      <a:pt x="0" y="6314"/>
                    </a:cubicBezTo>
                    <a:lnTo>
                      <a:pt x="1380" y="6310"/>
                    </a:lnTo>
                    <a:cubicBezTo>
                      <a:pt x="1500" y="4027"/>
                      <a:pt x="2296" y="1830"/>
                      <a:pt x="36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1;p63"/>
              <p:cNvSpPr/>
              <p:nvPr/>
            </p:nvSpPr>
            <p:spPr>
              <a:xfrm>
                <a:off x="9253925" y="2283350"/>
                <a:ext cx="52625" cy="52625"/>
              </a:xfrm>
              <a:custGeom>
                <a:avLst/>
                <a:gdLst/>
                <a:ahLst/>
                <a:cxnLst/>
                <a:rect l="l" t="t" r="r" b="b"/>
                <a:pathLst>
                  <a:path w="2105" h="2105" extrusionOk="0">
                    <a:moveTo>
                      <a:pt x="1053" y="0"/>
                    </a:moveTo>
                    <a:lnTo>
                      <a:pt x="0" y="701"/>
                    </a:lnTo>
                    <a:lnTo>
                      <a:pt x="701" y="2105"/>
                    </a:lnTo>
                    <a:lnTo>
                      <a:pt x="2105" y="1052"/>
                    </a:lnTo>
                    <a:lnTo>
                      <a:pt x="10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2;p63"/>
              <p:cNvSpPr/>
              <p:nvPr/>
            </p:nvSpPr>
            <p:spPr>
              <a:xfrm>
                <a:off x="9306525" y="2257075"/>
                <a:ext cx="105225" cy="78900"/>
              </a:xfrm>
              <a:custGeom>
                <a:avLst/>
                <a:gdLst/>
                <a:ahLst/>
                <a:cxnLst/>
                <a:rect l="l" t="t" r="r" b="b"/>
                <a:pathLst>
                  <a:path w="4209" h="3156" extrusionOk="0">
                    <a:moveTo>
                      <a:pt x="2455" y="0"/>
                    </a:moveTo>
                    <a:lnTo>
                      <a:pt x="1" y="2103"/>
                    </a:lnTo>
                    <a:lnTo>
                      <a:pt x="702" y="3156"/>
                    </a:lnTo>
                    <a:lnTo>
                      <a:pt x="4208" y="350"/>
                    </a:lnTo>
                    <a:lnTo>
                      <a:pt x="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3;p63"/>
              <p:cNvSpPr/>
              <p:nvPr/>
            </p:nvSpPr>
            <p:spPr>
              <a:xfrm>
                <a:off x="8955850" y="2493775"/>
                <a:ext cx="87675" cy="87700"/>
              </a:xfrm>
              <a:custGeom>
                <a:avLst/>
                <a:gdLst/>
                <a:ahLst/>
                <a:cxnLst/>
                <a:rect l="l" t="t" r="r" b="b"/>
                <a:pathLst>
                  <a:path w="3507" h="3508" extrusionOk="0">
                    <a:moveTo>
                      <a:pt x="0" y="1"/>
                    </a:moveTo>
                    <a:lnTo>
                      <a:pt x="0" y="2455"/>
                    </a:lnTo>
                    <a:cubicBezTo>
                      <a:pt x="0" y="3037"/>
                      <a:pt x="471" y="3508"/>
                      <a:pt x="1052" y="3508"/>
                    </a:cubicBezTo>
                    <a:lnTo>
                      <a:pt x="2455" y="3508"/>
                    </a:lnTo>
                    <a:cubicBezTo>
                      <a:pt x="3036" y="3508"/>
                      <a:pt x="3507" y="3037"/>
                      <a:pt x="3507" y="2455"/>
                    </a:cubicBezTo>
                    <a:lnTo>
                      <a:pt x="3507" y="1"/>
                    </a:lnTo>
                    <a:close/>
                  </a:path>
                </a:pathLst>
              </a:custGeom>
              <a:solidFill>
                <a:srgbClr val="EE7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4;p63"/>
              <p:cNvSpPr/>
              <p:nvPr/>
            </p:nvSpPr>
            <p:spPr>
              <a:xfrm>
                <a:off x="8955850" y="2493775"/>
                <a:ext cx="87675" cy="87700"/>
              </a:xfrm>
              <a:custGeom>
                <a:avLst/>
                <a:gdLst/>
                <a:ahLst/>
                <a:cxnLst/>
                <a:rect l="l" t="t" r="r" b="b"/>
                <a:pathLst>
                  <a:path w="3507" h="3508" extrusionOk="0">
                    <a:moveTo>
                      <a:pt x="0" y="1"/>
                    </a:moveTo>
                    <a:lnTo>
                      <a:pt x="0" y="2455"/>
                    </a:lnTo>
                    <a:cubicBezTo>
                      <a:pt x="0" y="3037"/>
                      <a:pt x="471" y="3508"/>
                      <a:pt x="1052" y="3508"/>
                    </a:cubicBezTo>
                    <a:lnTo>
                      <a:pt x="2455" y="3508"/>
                    </a:lnTo>
                    <a:cubicBezTo>
                      <a:pt x="3036" y="3508"/>
                      <a:pt x="3507" y="3037"/>
                      <a:pt x="3507" y="2455"/>
                    </a:cubicBezTo>
                    <a:lnTo>
                      <a:pt x="35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5;p63"/>
              <p:cNvSpPr/>
              <p:nvPr/>
            </p:nvSpPr>
            <p:spPr>
              <a:xfrm>
                <a:off x="9078550" y="2433325"/>
                <a:ext cx="385800" cy="148150"/>
              </a:xfrm>
              <a:custGeom>
                <a:avLst/>
                <a:gdLst/>
                <a:ahLst/>
                <a:cxnLst/>
                <a:rect l="l" t="t" r="r" b="b"/>
                <a:pathLst>
                  <a:path w="15432" h="5926" extrusionOk="0">
                    <a:moveTo>
                      <a:pt x="12788" y="1"/>
                    </a:moveTo>
                    <a:lnTo>
                      <a:pt x="12626" y="2419"/>
                    </a:lnTo>
                    <a:lnTo>
                      <a:pt x="4560" y="3120"/>
                    </a:lnTo>
                    <a:lnTo>
                      <a:pt x="1" y="3120"/>
                    </a:lnTo>
                    <a:lnTo>
                      <a:pt x="1" y="5926"/>
                    </a:lnTo>
                    <a:lnTo>
                      <a:pt x="15082" y="5926"/>
                    </a:lnTo>
                    <a:lnTo>
                      <a:pt x="15432" y="4757"/>
                    </a:lnTo>
                    <a:lnTo>
                      <a:pt x="15432" y="612"/>
                    </a:lnTo>
                    <a:lnTo>
                      <a:pt x="127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6;p63"/>
              <p:cNvSpPr/>
              <p:nvPr/>
            </p:nvSpPr>
            <p:spPr>
              <a:xfrm>
                <a:off x="9245150" y="2143075"/>
                <a:ext cx="26325" cy="17575"/>
              </a:xfrm>
              <a:custGeom>
                <a:avLst/>
                <a:gdLst/>
                <a:ahLst/>
                <a:cxnLst/>
                <a:rect l="l" t="t" r="r" b="b"/>
                <a:pathLst>
                  <a:path w="1053" h="703" extrusionOk="0">
                    <a:moveTo>
                      <a:pt x="351" y="0"/>
                    </a:moveTo>
                    <a:cubicBezTo>
                      <a:pt x="158" y="0"/>
                      <a:pt x="0" y="158"/>
                      <a:pt x="0" y="351"/>
                    </a:cubicBezTo>
                    <a:cubicBezTo>
                      <a:pt x="0" y="545"/>
                      <a:pt x="158" y="701"/>
                      <a:pt x="351" y="702"/>
                    </a:cubicBezTo>
                    <a:lnTo>
                      <a:pt x="701" y="702"/>
                    </a:lnTo>
                    <a:cubicBezTo>
                      <a:pt x="895" y="701"/>
                      <a:pt x="1052" y="545"/>
                      <a:pt x="1052" y="351"/>
                    </a:cubicBezTo>
                    <a:cubicBezTo>
                      <a:pt x="1052" y="158"/>
                      <a:pt x="895"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97;p63"/>
              <p:cNvSpPr/>
              <p:nvPr/>
            </p:nvSpPr>
            <p:spPr>
              <a:xfrm>
                <a:off x="8947025" y="2064175"/>
                <a:ext cx="525750" cy="526100"/>
              </a:xfrm>
              <a:custGeom>
                <a:avLst/>
                <a:gdLst/>
                <a:ahLst/>
                <a:cxnLst/>
                <a:rect l="l" t="t" r="r" b="b"/>
                <a:pathLst>
                  <a:path w="21030" h="21044" extrusionOk="0">
                    <a:moveTo>
                      <a:pt x="16006" y="701"/>
                    </a:moveTo>
                    <a:cubicBezTo>
                      <a:pt x="16769" y="702"/>
                      <a:pt x="17347" y="1390"/>
                      <a:pt x="17216" y="2142"/>
                    </a:cubicBezTo>
                    <a:lnTo>
                      <a:pt x="16578" y="5749"/>
                    </a:lnTo>
                    <a:lnTo>
                      <a:pt x="15595" y="5160"/>
                    </a:lnTo>
                    <a:lnTo>
                      <a:pt x="16414" y="4069"/>
                    </a:lnTo>
                    <a:cubicBezTo>
                      <a:pt x="16535" y="3907"/>
                      <a:pt x="16495" y="3678"/>
                      <a:pt x="16328" y="3566"/>
                    </a:cubicBezTo>
                    <a:lnTo>
                      <a:pt x="15276" y="2865"/>
                    </a:lnTo>
                    <a:cubicBezTo>
                      <a:pt x="15216" y="2825"/>
                      <a:pt x="15148" y="2806"/>
                      <a:pt x="15080" y="2806"/>
                    </a:cubicBezTo>
                    <a:cubicBezTo>
                      <a:pt x="14990" y="2806"/>
                      <a:pt x="14901" y="2841"/>
                      <a:pt x="14833" y="2908"/>
                    </a:cubicBezTo>
                    <a:lnTo>
                      <a:pt x="14380" y="3362"/>
                    </a:lnTo>
                    <a:lnTo>
                      <a:pt x="14380" y="1754"/>
                    </a:lnTo>
                    <a:cubicBezTo>
                      <a:pt x="14380" y="1560"/>
                      <a:pt x="14222" y="1403"/>
                      <a:pt x="14028" y="1403"/>
                    </a:cubicBezTo>
                    <a:lnTo>
                      <a:pt x="11574" y="1403"/>
                    </a:lnTo>
                    <a:cubicBezTo>
                      <a:pt x="11380" y="1403"/>
                      <a:pt x="11223" y="1246"/>
                      <a:pt x="11223" y="1052"/>
                    </a:cubicBezTo>
                    <a:cubicBezTo>
                      <a:pt x="11223" y="858"/>
                      <a:pt x="11380" y="702"/>
                      <a:pt x="11574" y="702"/>
                    </a:cubicBezTo>
                    <a:lnTo>
                      <a:pt x="11575" y="701"/>
                    </a:lnTo>
                    <a:close/>
                    <a:moveTo>
                      <a:pt x="13679" y="2104"/>
                    </a:moveTo>
                    <a:lnTo>
                      <a:pt x="13679" y="4208"/>
                    </a:lnTo>
                    <a:cubicBezTo>
                      <a:pt x="13679" y="4420"/>
                      <a:pt x="13852" y="4560"/>
                      <a:pt x="14032" y="4560"/>
                    </a:cubicBezTo>
                    <a:cubicBezTo>
                      <a:pt x="14118" y="4560"/>
                      <a:pt x="14206" y="4528"/>
                      <a:pt x="14277" y="4456"/>
                    </a:cubicBezTo>
                    <a:lnTo>
                      <a:pt x="15126" y="3608"/>
                    </a:lnTo>
                    <a:lnTo>
                      <a:pt x="15630" y="3944"/>
                    </a:lnTo>
                    <a:lnTo>
                      <a:pt x="14801" y="5050"/>
                    </a:lnTo>
                    <a:cubicBezTo>
                      <a:pt x="14676" y="5217"/>
                      <a:pt x="14723" y="5454"/>
                      <a:pt x="14901" y="5561"/>
                    </a:cubicBezTo>
                    <a:lnTo>
                      <a:pt x="16484" y="6511"/>
                    </a:lnTo>
                    <a:lnTo>
                      <a:pt x="16484" y="7554"/>
                    </a:lnTo>
                    <a:lnTo>
                      <a:pt x="14398" y="9341"/>
                    </a:lnTo>
                    <a:lnTo>
                      <a:pt x="13679" y="8623"/>
                    </a:lnTo>
                    <a:lnTo>
                      <a:pt x="13679" y="7861"/>
                    </a:lnTo>
                    <a:lnTo>
                      <a:pt x="14629" y="6912"/>
                    </a:lnTo>
                    <a:lnTo>
                      <a:pt x="14132" y="6416"/>
                    </a:lnTo>
                    <a:lnTo>
                      <a:pt x="13183" y="7365"/>
                    </a:lnTo>
                    <a:lnTo>
                      <a:pt x="11575" y="7365"/>
                    </a:lnTo>
                    <a:lnTo>
                      <a:pt x="11575" y="4909"/>
                    </a:lnTo>
                    <a:cubicBezTo>
                      <a:pt x="11574" y="4716"/>
                      <a:pt x="11418" y="4560"/>
                      <a:pt x="11224" y="4560"/>
                    </a:cubicBezTo>
                    <a:lnTo>
                      <a:pt x="10416" y="4560"/>
                    </a:lnTo>
                    <a:lnTo>
                      <a:pt x="11781" y="2104"/>
                    </a:lnTo>
                    <a:close/>
                    <a:moveTo>
                      <a:pt x="2456" y="9120"/>
                    </a:moveTo>
                    <a:cubicBezTo>
                      <a:pt x="2650" y="9120"/>
                      <a:pt x="2806" y="9276"/>
                      <a:pt x="2808" y="9469"/>
                    </a:cubicBezTo>
                    <a:lnTo>
                      <a:pt x="2808" y="10172"/>
                    </a:lnTo>
                    <a:lnTo>
                      <a:pt x="2105" y="10172"/>
                    </a:lnTo>
                    <a:lnTo>
                      <a:pt x="2105" y="9469"/>
                    </a:lnTo>
                    <a:cubicBezTo>
                      <a:pt x="2105" y="9276"/>
                      <a:pt x="2263" y="9120"/>
                      <a:pt x="2456" y="9120"/>
                    </a:cubicBezTo>
                    <a:close/>
                    <a:moveTo>
                      <a:pt x="13284" y="9219"/>
                    </a:moveTo>
                    <a:lnTo>
                      <a:pt x="13846" y="9782"/>
                    </a:lnTo>
                    <a:lnTo>
                      <a:pt x="13103" y="10340"/>
                    </a:lnTo>
                    <a:lnTo>
                      <a:pt x="12728" y="9589"/>
                    </a:lnTo>
                    <a:lnTo>
                      <a:pt x="13284" y="9219"/>
                    </a:lnTo>
                    <a:close/>
                    <a:moveTo>
                      <a:pt x="16934" y="8092"/>
                    </a:moveTo>
                    <a:lnTo>
                      <a:pt x="16966" y="8099"/>
                    </a:lnTo>
                    <a:cubicBezTo>
                      <a:pt x="17231" y="8152"/>
                      <a:pt x="17496" y="8213"/>
                      <a:pt x="17759" y="8280"/>
                    </a:cubicBezTo>
                    <a:lnTo>
                      <a:pt x="15162" y="10358"/>
                    </a:lnTo>
                    <a:lnTo>
                      <a:pt x="14845" y="9883"/>
                    </a:lnTo>
                    <a:lnTo>
                      <a:pt x="16934" y="8092"/>
                    </a:lnTo>
                    <a:close/>
                    <a:moveTo>
                      <a:pt x="2836" y="7716"/>
                    </a:moveTo>
                    <a:cubicBezTo>
                      <a:pt x="3763" y="7716"/>
                      <a:pt x="4610" y="8243"/>
                      <a:pt x="5022" y="9074"/>
                    </a:cubicBezTo>
                    <a:lnTo>
                      <a:pt x="5631" y="10292"/>
                    </a:lnTo>
                    <a:cubicBezTo>
                      <a:pt x="5567" y="10286"/>
                      <a:pt x="5502" y="10283"/>
                      <a:pt x="5438" y="10283"/>
                    </a:cubicBezTo>
                    <a:cubicBezTo>
                      <a:pt x="5193" y="10283"/>
                      <a:pt x="4948" y="10323"/>
                      <a:pt x="4715" y="10401"/>
                    </a:cubicBezTo>
                    <a:lnTo>
                      <a:pt x="4681" y="10412"/>
                    </a:lnTo>
                    <a:cubicBezTo>
                      <a:pt x="4692" y="10380"/>
                      <a:pt x="4703" y="10347"/>
                      <a:pt x="4711" y="10314"/>
                    </a:cubicBezTo>
                    <a:lnTo>
                      <a:pt x="4900" y="9555"/>
                    </a:lnTo>
                    <a:lnTo>
                      <a:pt x="4220" y="9385"/>
                    </a:lnTo>
                    <a:lnTo>
                      <a:pt x="4031" y="10142"/>
                    </a:lnTo>
                    <a:cubicBezTo>
                      <a:pt x="4004" y="10248"/>
                      <a:pt x="3916" y="10327"/>
                      <a:pt x="3809" y="10341"/>
                    </a:cubicBezTo>
                    <a:lnTo>
                      <a:pt x="3607" y="10284"/>
                    </a:lnTo>
                    <a:cubicBezTo>
                      <a:pt x="3545" y="10235"/>
                      <a:pt x="3509" y="10159"/>
                      <a:pt x="3509" y="10079"/>
                    </a:cubicBezTo>
                    <a:lnTo>
                      <a:pt x="3509" y="9471"/>
                    </a:lnTo>
                    <a:cubicBezTo>
                      <a:pt x="3509" y="8889"/>
                      <a:pt x="3038" y="8418"/>
                      <a:pt x="2456" y="8418"/>
                    </a:cubicBezTo>
                    <a:cubicBezTo>
                      <a:pt x="1875" y="8418"/>
                      <a:pt x="1404" y="8889"/>
                      <a:pt x="1404" y="9471"/>
                    </a:cubicBezTo>
                    <a:lnTo>
                      <a:pt x="1404" y="10078"/>
                    </a:lnTo>
                    <a:cubicBezTo>
                      <a:pt x="1187" y="9952"/>
                      <a:pt x="1054" y="9721"/>
                      <a:pt x="1053" y="9471"/>
                    </a:cubicBezTo>
                    <a:lnTo>
                      <a:pt x="1053" y="8417"/>
                    </a:lnTo>
                    <a:cubicBezTo>
                      <a:pt x="1054" y="8031"/>
                      <a:pt x="1368" y="7716"/>
                      <a:pt x="1755" y="7716"/>
                    </a:cubicBezTo>
                    <a:lnTo>
                      <a:pt x="2826" y="7716"/>
                    </a:lnTo>
                    <a:cubicBezTo>
                      <a:pt x="2829" y="7716"/>
                      <a:pt x="2833" y="7716"/>
                      <a:pt x="2836" y="7716"/>
                    </a:cubicBezTo>
                    <a:close/>
                    <a:moveTo>
                      <a:pt x="2303" y="10873"/>
                    </a:moveTo>
                    <a:cubicBezTo>
                      <a:pt x="2718" y="10873"/>
                      <a:pt x="3079" y="11197"/>
                      <a:pt x="3249" y="11666"/>
                    </a:cubicBezTo>
                    <a:cubicBezTo>
                      <a:pt x="2553" y="11782"/>
                      <a:pt x="1879" y="12005"/>
                      <a:pt x="1252" y="12329"/>
                    </a:cubicBezTo>
                    <a:cubicBezTo>
                      <a:pt x="1252" y="12311"/>
                      <a:pt x="1250" y="12294"/>
                      <a:pt x="1250" y="12276"/>
                    </a:cubicBezTo>
                    <a:cubicBezTo>
                      <a:pt x="1250" y="11502"/>
                      <a:pt x="1722" y="10873"/>
                      <a:pt x="2303" y="10873"/>
                    </a:cubicBezTo>
                    <a:close/>
                    <a:moveTo>
                      <a:pt x="11366" y="10186"/>
                    </a:moveTo>
                    <a:cubicBezTo>
                      <a:pt x="10798" y="11111"/>
                      <a:pt x="10361" y="12111"/>
                      <a:pt x="10066" y="13156"/>
                    </a:cubicBezTo>
                    <a:lnTo>
                      <a:pt x="9013" y="12805"/>
                    </a:lnTo>
                    <a:lnTo>
                      <a:pt x="9137" y="12463"/>
                    </a:lnTo>
                    <a:cubicBezTo>
                      <a:pt x="9517" y="11418"/>
                      <a:pt x="10329" y="10587"/>
                      <a:pt x="11366" y="10186"/>
                    </a:cubicBezTo>
                    <a:close/>
                    <a:moveTo>
                      <a:pt x="14294" y="10323"/>
                    </a:moveTo>
                    <a:lnTo>
                      <a:pt x="14789" y="11067"/>
                    </a:lnTo>
                    <a:cubicBezTo>
                      <a:pt x="14825" y="11118"/>
                      <a:pt x="14872" y="11159"/>
                      <a:pt x="14927" y="11186"/>
                    </a:cubicBezTo>
                    <a:cubicBezTo>
                      <a:pt x="14626" y="11992"/>
                      <a:pt x="14415" y="12827"/>
                      <a:pt x="14296" y="13677"/>
                    </a:cubicBezTo>
                    <a:lnTo>
                      <a:pt x="11978" y="13677"/>
                    </a:lnTo>
                    <a:cubicBezTo>
                      <a:pt x="12165" y="12818"/>
                      <a:pt x="12450" y="11983"/>
                      <a:pt x="12829" y="11190"/>
                    </a:cubicBezTo>
                    <a:cubicBezTo>
                      <a:pt x="12877" y="11212"/>
                      <a:pt x="12927" y="11223"/>
                      <a:pt x="12977" y="11223"/>
                    </a:cubicBezTo>
                    <a:cubicBezTo>
                      <a:pt x="13052" y="11223"/>
                      <a:pt x="13126" y="11199"/>
                      <a:pt x="13188" y="11152"/>
                    </a:cubicBezTo>
                    <a:lnTo>
                      <a:pt x="14294" y="10323"/>
                    </a:lnTo>
                    <a:close/>
                    <a:moveTo>
                      <a:pt x="5436" y="10985"/>
                    </a:moveTo>
                    <a:cubicBezTo>
                      <a:pt x="5885" y="10985"/>
                      <a:pt x="6323" y="11177"/>
                      <a:pt x="6629" y="11529"/>
                    </a:cubicBezTo>
                    <a:cubicBezTo>
                      <a:pt x="7047" y="12012"/>
                      <a:pt x="7134" y="12699"/>
                      <a:pt x="6848" y="13270"/>
                    </a:cubicBezTo>
                    <a:lnTo>
                      <a:pt x="6834" y="13299"/>
                    </a:lnTo>
                    <a:cubicBezTo>
                      <a:pt x="6565" y="13840"/>
                      <a:pt x="6015" y="14173"/>
                      <a:pt x="5426" y="14173"/>
                    </a:cubicBezTo>
                    <a:cubicBezTo>
                      <a:pt x="5338" y="14173"/>
                      <a:pt x="5250" y="14165"/>
                      <a:pt x="5162" y="14150"/>
                    </a:cubicBezTo>
                    <a:lnTo>
                      <a:pt x="4984" y="14121"/>
                    </a:lnTo>
                    <a:cubicBezTo>
                      <a:pt x="5295" y="13556"/>
                      <a:pt x="5459" y="12921"/>
                      <a:pt x="5458" y="12276"/>
                    </a:cubicBezTo>
                    <a:lnTo>
                      <a:pt x="4757" y="12276"/>
                    </a:lnTo>
                    <a:cubicBezTo>
                      <a:pt x="4757" y="12893"/>
                      <a:pt x="4575" y="13496"/>
                      <a:pt x="4232" y="14010"/>
                    </a:cubicBezTo>
                    <a:lnTo>
                      <a:pt x="4182" y="14086"/>
                    </a:lnTo>
                    <a:lnTo>
                      <a:pt x="3509" y="14310"/>
                    </a:lnTo>
                    <a:lnTo>
                      <a:pt x="3509" y="13806"/>
                    </a:lnTo>
                    <a:cubicBezTo>
                      <a:pt x="3857" y="13409"/>
                      <a:pt x="4056" y="12861"/>
                      <a:pt x="4056" y="12276"/>
                    </a:cubicBezTo>
                    <a:cubicBezTo>
                      <a:pt x="4058" y="11843"/>
                      <a:pt x="3943" y="11418"/>
                      <a:pt x="3724" y="11045"/>
                    </a:cubicBezTo>
                    <a:lnTo>
                      <a:pt x="3724" y="11045"/>
                    </a:lnTo>
                    <a:lnTo>
                      <a:pt x="4311" y="11211"/>
                    </a:lnTo>
                    <a:cubicBezTo>
                      <a:pt x="4342" y="11220"/>
                      <a:pt x="4374" y="11224"/>
                      <a:pt x="4405" y="11224"/>
                    </a:cubicBezTo>
                    <a:cubicBezTo>
                      <a:pt x="4443" y="11224"/>
                      <a:pt x="4480" y="11218"/>
                      <a:pt x="4516" y="11206"/>
                    </a:cubicBezTo>
                    <a:lnTo>
                      <a:pt x="4937" y="11067"/>
                    </a:lnTo>
                    <a:cubicBezTo>
                      <a:pt x="5101" y="11012"/>
                      <a:pt x="5269" y="10985"/>
                      <a:pt x="5436" y="10985"/>
                    </a:cubicBezTo>
                    <a:close/>
                    <a:moveTo>
                      <a:pt x="12223" y="10148"/>
                    </a:moveTo>
                    <a:lnTo>
                      <a:pt x="12396" y="10494"/>
                    </a:lnTo>
                    <a:cubicBezTo>
                      <a:pt x="11648" y="11917"/>
                      <a:pt x="11194" y="13476"/>
                      <a:pt x="11062" y="15078"/>
                    </a:cubicBezTo>
                    <a:lnTo>
                      <a:pt x="10399" y="15079"/>
                    </a:lnTo>
                    <a:cubicBezTo>
                      <a:pt x="10604" y="13314"/>
                      <a:pt x="11230" y="11623"/>
                      <a:pt x="12223" y="10148"/>
                    </a:cubicBezTo>
                    <a:close/>
                    <a:moveTo>
                      <a:pt x="17213" y="9615"/>
                    </a:moveTo>
                    <a:cubicBezTo>
                      <a:pt x="16465" y="11090"/>
                      <a:pt x="16035" y="12705"/>
                      <a:pt x="15950" y="14356"/>
                    </a:cubicBezTo>
                    <a:lnTo>
                      <a:pt x="15912" y="15081"/>
                    </a:lnTo>
                    <a:lnTo>
                      <a:pt x="14879" y="15081"/>
                    </a:lnTo>
                    <a:lnTo>
                      <a:pt x="14897" y="14742"/>
                    </a:lnTo>
                    <a:cubicBezTo>
                      <a:pt x="14970" y="13331"/>
                      <a:pt x="15312" y="11946"/>
                      <a:pt x="15904" y="10663"/>
                    </a:cubicBezTo>
                    <a:lnTo>
                      <a:pt x="15904" y="10664"/>
                    </a:lnTo>
                    <a:lnTo>
                      <a:pt x="17213" y="9615"/>
                    </a:lnTo>
                    <a:close/>
                    <a:moveTo>
                      <a:pt x="3352" y="12360"/>
                    </a:moveTo>
                    <a:lnTo>
                      <a:pt x="3352" y="12360"/>
                    </a:lnTo>
                    <a:cubicBezTo>
                      <a:pt x="3334" y="12775"/>
                      <a:pt x="3173" y="13164"/>
                      <a:pt x="2914" y="13413"/>
                    </a:cubicBezTo>
                    <a:cubicBezTo>
                      <a:pt x="2846" y="13479"/>
                      <a:pt x="2808" y="13570"/>
                      <a:pt x="2808" y="13665"/>
                    </a:cubicBezTo>
                    <a:lnTo>
                      <a:pt x="2808" y="16835"/>
                    </a:lnTo>
                    <a:lnTo>
                      <a:pt x="2105" y="16835"/>
                    </a:lnTo>
                    <a:lnTo>
                      <a:pt x="2105" y="14168"/>
                    </a:lnTo>
                    <a:cubicBezTo>
                      <a:pt x="2105" y="14105"/>
                      <a:pt x="2089" y="14042"/>
                      <a:pt x="2056" y="13988"/>
                    </a:cubicBezTo>
                    <a:lnTo>
                      <a:pt x="1761" y="13498"/>
                    </a:lnTo>
                    <a:cubicBezTo>
                      <a:pt x="1745" y="13470"/>
                      <a:pt x="1724" y="13445"/>
                      <a:pt x="1700" y="13424"/>
                    </a:cubicBezTo>
                    <a:cubicBezTo>
                      <a:pt x="1584" y="13311"/>
                      <a:pt x="1489" y="13179"/>
                      <a:pt x="1419" y="13034"/>
                    </a:cubicBezTo>
                    <a:cubicBezTo>
                      <a:pt x="2022" y="12701"/>
                      <a:pt x="2675" y="12473"/>
                      <a:pt x="3352" y="12360"/>
                    </a:cubicBezTo>
                    <a:close/>
                    <a:moveTo>
                      <a:pt x="14218" y="14379"/>
                    </a:moveTo>
                    <a:cubicBezTo>
                      <a:pt x="14209" y="14487"/>
                      <a:pt x="14202" y="14597"/>
                      <a:pt x="14196" y="14707"/>
                    </a:cubicBezTo>
                    <a:lnTo>
                      <a:pt x="14159" y="15413"/>
                    </a:lnTo>
                    <a:cubicBezTo>
                      <a:pt x="14148" y="15614"/>
                      <a:pt x="14308" y="15782"/>
                      <a:pt x="14509" y="15782"/>
                    </a:cubicBezTo>
                    <a:lnTo>
                      <a:pt x="16244" y="15782"/>
                    </a:lnTo>
                    <a:cubicBezTo>
                      <a:pt x="16430" y="15782"/>
                      <a:pt x="16585" y="15636"/>
                      <a:pt x="16594" y="15449"/>
                    </a:cubicBezTo>
                    <a:lnTo>
                      <a:pt x="16605" y="15244"/>
                    </a:lnTo>
                    <a:lnTo>
                      <a:pt x="17516" y="16863"/>
                    </a:lnTo>
                    <a:lnTo>
                      <a:pt x="10204" y="17473"/>
                    </a:lnTo>
                    <a:lnTo>
                      <a:pt x="10337" y="15805"/>
                    </a:lnTo>
                    <a:lnTo>
                      <a:pt x="10337" y="15796"/>
                    </a:lnTo>
                    <a:lnTo>
                      <a:pt x="10337" y="15782"/>
                    </a:lnTo>
                    <a:lnTo>
                      <a:pt x="11391" y="15779"/>
                    </a:lnTo>
                    <a:cubicBezTo>
                      <a:pt x="11576" y="15779"/>
                      <a:pt x="11730" y="15634"/>
                      <a:pt x="11740" y="15447"/>
                    </a:cubicBezTo>
                    <a:cubicBezTo>
                      <a:pt x="11758" y="15090"/>
                      <a:pt x="11796" y="14733"/>
                      <a:pt x="11850" y="14379"/>
                    </a:cubicBezTo>
                    <a:close/>
                    <a:moveTo>
                      <a:pt x="4435" y="14740"/>
                    </a:moveTo>
                    <a:lnTo>
                      <a:pt x="4695" y="14783"/>
                    </a:lnTo>
                    <a:lnTo>
                      <a:pt x="5716" y="17338"/>
                    </a:lnTo>
                    <a:cubicBezTo>
                      <a:pt x="5691" y="17402"/>
                      <a:pt x="5671" y="17468"/>
                      <a:pt x="5654" y="17536"/>
                    </a:cubicBezTo>
                    <a:lnTo>
                      <a:pt x="5487" y="17535"/>
                    </a:lnTo>
                    <a:cubicBezTo>
                      <a:pt x="5231" y="17309"/>
                      <a:pt x="4901" y="17185"/>
                      <a:pt x="4561" y="17185"/>
                    </a:cubicBezTo>
                    <a:lnTo>
                      <a:pt x="4210" y="17185"/>
                    </a:lnTo>
                    <a:cubicBezTo>
                      <a:pt x="4210" y="16991"/>
                      <a:pt x="4052" y="16834"/>
                      <a:pt x="3859" y="16834"/>
                    </a:cubicBezTo>
                    <a:lnTo>
                      <a:pt x="3509" y="16834"/>
                    </a:lnTo>
                    <a:lnTo>
                      <a:pt x="3509" y="15048"/>
                    </a:lnTo>
                    <a:lnTo>
                      <a:pt x="4435" y="14740"/>
                    </a:lnTo>
                    <a:close/>
                    <a:moveTo>
                      <a:pt x="8773" y="13465"/>
                    </a:moveTo>
                    <a:lnTo>
                      <a:pt x="9896" y="13839"/>
                    </a:lnTo>
                    <a:cubicBezTo>
                      <a:pt x="9759" y="14469"/>
                      <a:pt x="9672" y="15110"/>
                      <a:pt x="9638" y="15755"/>
                    </a:cubicBezTo>
                    <a:lnTo>
                      <a:pt x="9495" y="17533"/>
                    </a:lnTo>
                    <a:lnTo>
                      <a:pt x="9456" y="17536"/>
                    </a:lnTo>
                    <a:lnTo>
                      <a:pt x="8606" y="17536"/>
                    </a:lnTo>
                    <a:lnTo>
                      <a:pt x="8222" y="16961"/>
                    </a:lnTo>
                    <a:cubicBezTo>
                      <a:pt x="8035" y="16676"/>
                      <a:pt x="7741" y="16480"/>
                      <a:pt x="7407" y="16415"/>
                    </a:cubicBezTo>
                    <a:cubicBezTo>
                      <a:pt x="7310" y="16395"/>
                      <a:pt x="7211" y="16385"/>
                      <a:pt x="7113" y="16385"/>
                    </a:cubicBezTo>
                    <a:cubicBezTo>
                      <a:pt x="6791" y="16385"/>
                      <a:pt x="6474" y="16490"/>
                      <a:pt x="6212" y="16687"/>
                    </a:cubicBezTo>
                    <a:lnTo>
                      <a:pt x="5486" y="14873"/>
                    </a:lnTo>
                    <a:cubicBezTo>
                      <a:pt x="6261" y="14853"/>
                      <a:pt x="6974" y="14438"/>
                      <a:pt x="7373" y="13773"/>
                    </a:cubicBezTo>
                    <a:lnTo>
                      <a:pt x="8105" y="15237"/>
                    </a:lnTo>
                    <a:lnTo>
                      <a:pt x="8732" y="14923"/>
                    </a:lnTo>
                    <a:lnTo>
                      <a:pt x="8449" y="14357"/>
                    </a:lnTo>
                    <a:lnTo>
                      <a:pt x="8773" y="13465"/>
                    </a:lnTo>
                    <a:close/>
                    <a:moveTo>
                      <a:pt x="4561" y="17886"/>
                    </a:moveTo>
                    <a:cubicBezTo>
                      <a:pt x="4684" y="17886"/>
                      <a:pt x="4805" y="17919"/>
                      <a:pt x="4911" y="17980"/>
                    </a:cubicBezTo>
                    <a:lnTo>
                      <a:pt x="4911" y="19194"/>
                    </a:lnTo>
                    <a:cubicBezTo>
                      <a:pt x="4805" y="19257"/>
                      <a:pt x="4684" y="19289"/>
                      <a:pt x="4561" y="19289"/>
                    </a:cubicBezTo>
                    <a:lnTo>
                      <a:pt x="4210" y="19289"/>
                    </a:lnTo>
                    <a:lnTo>
                      <a:pt x="4210" y="17886"/>
                    </a:lnTo>
                    <a:close/>
                    <a:moveTo>
                      <a:pt x="3509" y="17535"/>
                    </a:moveTo>
                    <a:lnTo>
                      <a:pt x="3509" y="19639"/>
                    </a:lnTo>
                    <a:cubicBezTo>
                      <a:pt x="3507" y="20027"/>
                      <a:pt x="3194" y="20340"/>
                      <a:pt x="2808" y="20342"/>
                    </a:cubicBezTo>
                    <a:lnTo>
                      <a:pt x="1404" y="20342"/>
                    </a:lnTo>
                    <a:cubicBezTo>
                      <a:pt x="1017" y="20342"/>
                      <a:pt x="703" y="20028"/>
                      <a:pt x="703" y="19641"/>
                    </a:cubicBezTo>
                    <a:lnTo>
                      <a:pt x="703" y="17535"/>
                    </a:lnTo>
                    <a:close/>
                    <a:moveTo>
                      <a:pt x="11574" y="1"/>
                    </a:moveTo>
                    <a:cubicBezTo>
                      <a:pt x="11097" y="1"/>
                      <a:pt x="10679" y="322"/>
                      <a:pt x="10557" y="784"/>
                    </a:cubicBezTo>
                    <a:cubicBezTo>
                      <a:pt x="10435" y="1247"/>
                      <a:pt x="10639" y="1733"/>
                      <a:pt x="11055" y="1968"/>
                    </a:cubicBezTo>
                    <a:lnTo>
                      <a:pt x="9514" y="4742"/>
                    </a:lnTo>
                    <a:cubicBezTo>
                      <a:pt x="9384" y="4975"/>
                      <a:pt x="9553" y="5262"/>
                      <a:pt x="9821" y="5262"/>
                    </a:cubicBezTo>
                    <a:lnTo>
                      <a:pt x="10873" y="5262"/>
                    </a:lnTo>
                    <a:lnTo>
                      <a:pt x="10873" y="7717"/>
                    </a:lnTo>
                    <a:cubicBezTo>
                      <a:pt x="10873" y="7911"/>
                      <a:pt x="11029" y="8067"/>
                      <a:pt x="11223" y="8067"/>
                    </a:cubicBezTo>
                    <a:lnTo>
                      <a:pt x="12976" y="8067"/>
                    </a:lnTo>
                    <a:lnTo>
                      <a:pt x="12976" y="8582"/>
                    </a:lnTo>
                    <a:lnTo>
                      <a:pt x="12114" y="9156"/>
                    </a:lnTo>
                    <a:lnTo>
                      <a:pt x="11162" y="9514"/>
                    </a:lnTo>
                    <a:cubicBezTo>
                      <a:pt x="9914" y="9982"/>
                      <a:pt x="8933" y="10971"/>
                      <a:pt x="8477" y="12225"/>
                    </a:cubicBezTo>
                    <a:lnTo>
                      <a:pt x="8016" y="13494"/>
                    </a:lnTo>
                    <a:lnTo>
                      <a:pt x="7698" y="12857"/>
                    </a:lnTo>
                    <a:cubicBezTo>
                      <a:pt x="7816" y="11937"/>
                      <a:pt x="7366" y="11036"/>
                      <a:pt x="6558" y="10579"/>
                    </a:cubicBezTo>
                    <a:lnTo>
                      <a:pt x="5649" y="8760"/>
                    </a:lnTo>
                    <a:cubicBezTo>
                      <a:pt x="5119" y="7692"/>
                      <a:pt x="4031" y="7016"/>
                      <a:pt x="2839" y="7016"/>
                    </a:cubicBezTo>
                    <a:cubicBezTo>
                      <a:pt x="2835" y="7016"/>
                      <a:pt x="2830" y="7016"/>
                      <a:pt x="2826" y="7016"/>
                    </a:cubicBezTo>
                    <a:lnTo>
                      <a:pt x="1754" y="7016"/>
                    </a:lnTo>
                    <a:cubicBezTo>
                      <a:pt x="980" y="7016"/>
                      <a:pt x="352" y="7645"/>
                      <a:pt x="352" y="8418"/>
                    </a:cubicBezTo>
                    <a:lnTo>
                      <a:pt x="352" y="9471"/>
                    </a:lnTo>
                    <a:cubicBezTo>
                      <a:pt x="352" y="9999"/>
                      <a:pt x="649" y="10483"/>
                      <a:pt x="1121" y="10721"/>
                    </a:cubicBezTo>
                    <a:cubicBezTo>
                      <a:pt x="769" y="11107"/>
                      <a:pt x="548" y="11661"/>
                      <a:pt x="548" y="12276"/>
                    </a:cubicBezTo>
                    <a:cubicBezTo>
                      <a:pt x="548" y="12910"/>
                      <a:pt x="779" y="13499"/>
                      <a:pt x="1183" y="13899"/>
                    </a:cubicBezTo>
                    <a:lnTo>
                      <a:pt x="1404" y="14267"/>
                    </a:lnTo>
                    <a:lnTo>
                      <a:pt x="1404" y="16836"/>
                    </a:lnTo>
                    <a:lnTo>
                      <a:pt x="352" y="16836"/>
                    </a:lnTo>
                    <a:cubicBezTo>
                      <a:pt x="158" y="16836"/>
                      <a:pt x="1" y="16992"/>
                      <a:pt x="1" y="17186"/>
                    </a:cubicBezTo>
                    <a:lnTo>
                      <a:pt x="1" y="19642"/>
                    </a:lnTo>
                    <a:cubicBezTo>
                      <a:pt x="2" y="20416"/>
                      <a:pt x="629" y="21044"/>
                      <a:pt x="1404" y="21044"/>
                    </a:cubicBezTo>
                    <a:lnTo>
                      <a:pt x="2808" y="21044"/>
                    </a:lnTo>
                    <a:cubicBezTo>
                      <a:pt x="3448" y="21044"/>
                      <a:pt x="4005" y="20612"/>
                      <a:pt x="4166" y="19993"/>
                    </a:cubicBezTo>
                    <a:lnTo>
                      <a:pt x="4561" y="19993"/>
                    </a:lnTo>
                    <a:cubicBezTo>
                      <a:pt x="4679" y="19992"/>
                      <a:pt x="4797" y="19978"/>
                      <a:pt x="4912" y="19947"/>
                    </a:cubicBezTo>
                    <a:lnTo>
                      <a:pt x="4912" y="20694"/>
                    </a:lnTo>
                    <a:cubicBezTo>
                      <a:pt x="4912" y="20888"/>
                      <a:pt x="5069" y="21044"/>
                      <a:pt x="5262" y="21044"/>
                    </a:cubicBezTo>
                    <a:lnTo>
                      <a:pt x="20343" y="21044"/>
                    </a:lnTo>
                    <a:cubicBezTo>
                      <a:pt x="20498" y="21044"/>
                      <a:pt x="20634" y="20943"/>
                      <a:pt x="20679" y="20795"/>
                    </a:cubicBezTo>
                    <a:lnTo>
                      <a:pt x="21030" y="19626"/>
                    </a:lnTo>
                    <a:lnTo>
                      <a:pt x="20358" y="19424"/>
                    </a:lnTo>
                    <a:lnTo>
                      <a:pt x="20081" y="20342"/>
                    </a:lnTo>
                    <a:lnTo>
                      <a:pt x="5613" y="20342"/>
                    </a:lnTo>
                    <a:lnTo>
                      <a:pt x="5613" y="18237"/>
                    </a:lnTo>
                    <a:lnTo>
                      <a:pt x="7015" y="18237"/>
                    </a:lnTo>
                    <a:lnTo>
                      <a:pt x="7015" y="17535"/>
                    </a:lnTo>
                    <a:lnTo>
                      <a:pt x="6395" y="17535"/>
                    </a:lnTo>
                    <a:cubicBezTo>
                      <a:pt x="6531" y="17257"/>
                      <a:pt x="6812" y="17087"/>
                      <a:pt x="7112" y="17087"/>
                    </a:cubicBezTo>
                    <a:cubicBezTo>
                      <a:pt x="7164" y="17087"/>
                      <a:pt x="7217" y="17092"/>
                      <a:pt x="7270" y="17103"/>
                    </a:cubicBezTo>
                    <a:cubicBezTo>
                      <a:pt x="7422" y="17132"/>
                      <a:pt x="7554" y="17221"/>
                      <a:pt x="7639" y="17349"/>
                    </a:cubicBezTo>
                    <a:lnTo>
                      <a:pt x="8126" y="18081"/>
                    </a:lnTo>
                    <a:cubicBezTo>
                      <a:pt x="8192" y="18178"/>
                      <a:pt x="8301" y="18237"/>
                      <a:pt x="8419" y="18237"/>
                    </a:cubicBezTo>
                    <a:lnTo>
                      <a:pt x="9471" y="18237"/>
                    </a:lnTo>
                    <a:cubicBezTo>
                      <a:pt x="9480" y="18237"/>
                      <a:pt x="9490" y="18237"/>
                      <a:pt x="9500" y="18236"/>
                    </a:cubicBezTo>
                    <a:lnTo>
                      <a:pt x="17917" y="17534"/>
                    </a:lnTo>
                    <a:cubicBezTo>
                      <a:pt x="18089" y="17520"/>
                      <a:pt x="18226" y="17381"/>
                      <a:pt x="18237" y="17208"/>
                    </a:cubicBezTo>
                    <a:lnTo>
                      <a:pt x="18371" y="15201"/>
                    </a:lnTo>
                    <a:lnTo>
                      <a:pt x="20614" y="15719"/>
                    </a:lnTo>
                    <a:lnTo>
                      <a:pt x="20773" y="15036"/>
                    </a:lnTo>
                    <a:lnTo>
                      <a:pt x="18419" y="14492"/>
                    </a:lnTo>
                    <a:lnTo>
                      <a:pt x="18588" y="11947"/>
                    </a:lnTo>
                    <a:lnTo>
                      <a:pt x="17889" y="11900"/>
                    </a:lnTo>
                    <a:lnTo>
                      <a:pt x="17638" y="15649"/>
                    </a:lnTo>
                    <a:lnTo>
                      <a:pt x="16682" y="13951"/>
                    </a:lnTo>
                    <a:cubicBezTo>
                      <a:pt x="16861" y="12007"/>
                      <a:pt x="17547" y="10144"/>
                      <a:pt x="18673" y="8549"/>
                    </a:cubicBezTo>
                    <a:cubicBezTo>
                      <a:pt x="19091" y="8686"/>
                      <a:pt x="19503" y="8841"/>
                      <a:pt x="19908" y="9014"/>
                    </a:cubicBezTo>
                    <a:cubicBezTo>
                      <a:pt x="20115" y="9102"/>
                      <a:pt x="20314" y="9209"/>
                      <a:pt x="20501" y="9331"/>
                    </a:cubicBezTo>
                    <a:lnTo>
                      <a:pt x="20885" y="8744"/>
                    </a:lnTo>
                    <a:cubicBezTo>
                      <a:pt x="20664" y="8599"/>
                      <a:pt x="20429" y="8474"/>
                      <a:pt x="20184" y="8369"/>
                    </a:cubicBezTo>
                    <a:cubicBezTo>
                      <a:pt x="19219" y="7956"/>
                      <a:pt x="18215" y="7641"/>
                      <a:pt x="17186" y="7430"/>
                    </a:cubicBezTo>
                    <a:lnTo>
                      <a:pt x="17186" y="6345"/>
                    </a:lnTo>
                    <a:lnTo>
                      <a:pt x="17906" y="2265"/>
                    </a:lnTo>
                    <a:cubicBezTo>
                      <a:pt x="18114" y="1083"/>
                      <a:pt x="17205" y="1"/>
                      <a:pt x="16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1419;p63"/>
          <p:cNvGrpSpPr/>
          <p:nvPr/>
        </p:nvGrpSpPr>
        <p:grpSpPr>
          <a:xfrm>
            <a:off x="961172" y="812801"/>
            <a:ext cx="722426" cy="850900"/>
            <a:chOff x="6474675" y="1143275"/>
            <a:chExt cx="491025" cy="526075"/>
          </a:xfrm>
        </p:grpSpPr>
        <p:sp>
          <p:nvSpPr>
            <p:cNvPr id="52" name="Google Shape;1420;p63"/>
            <p:cNvSpPr/>
            <p:nvPr/>
          </p:nvSpPr>
          <p:spPr>
            <a:xfrm>
              <a:off x="6483425" y="1625500"/>
              <a:ext cx="350750" cy="35075"/>
            </a:xfrm>
            <a:custGeom>
              <a:avLst/>
              <a:gdLst/>
              <a:ahLst/>
              <a:cxnLst/>
              <a:rect l="l" t="t" r="r" b="b"/>
              <a:pathLst>
                <a:path w="14030" h="1403" extrusionOk="0">
                  <a:moveTo>
                    <a:pt x="1" y="1"/>
                  </a:moveTo>
                  <a:lnTo>
                    <a:pt x="1" y="1403"/>
                  </a:lnTo>
                  <a:lnTo>
                    <a:pt x="14029" y="1403"/>
                  </a:lnTo>
                  <a:lnTo>
                    <a:pt x="14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1;p63"/>
            <p:cNvSpPr/>
            <p:nvPr/>
          </p:nvSpPr>
          <p:spPr>
            <a:xfrm>
              <a:off x="6518500" y="1432625"/>
              <a:ext cx="280575" cy="192900"/>
            </a:xfrm>
            <a:custGeom>
              <a:avLst/>
              <a:gdLst/>
              <a:ahLst/>
              <a:cxnLst/>
              <a:rect l="l" t="t" r="r" b="b"/>
              <a:pathLst>
                <a:path w="11223" h="7716" extrusionOk="0">
                  <a:moveTo>
                    <a:pt x="1" y="0"/>
                  </a:moveTo>
                  <a:lnTo>
                    <a:pt x="1" y="7716"/>
                  </a:lnTo>
                  <a:lnTo>
                    <a:pt x="11223" y="7716"/>
                  </a:lnTo>
                  <a:lnTo>
                    <a:pt x="1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2;p63"/>
            <p:cNvSpPr/>
            <p:nvPr/>
          </p:nvSpPr>
          <p:spPr>
            <a:xfrm>
              <a:off x="6553575" y="1467675"/>
              <a:ext cx="210450" cy="157850"/>
            </a:xfrm>
            <a:custGeom>
              <a:avLst/>
              <a:gdLst/>
              <a:ahLst/>
              <a:cxnLst/>
              <a:rect l="l" t="t" r="r" b="b"/>
              <a:pathLst>
                <a:path w="8418" h="6314" extrusionOk="0">
                  <a:moveTo>
                    <a:pt x="0" y="0"/>
                  </a:moveTo>
                  <a:lnTo>
                    <a:pt x="0" y="6314"/>
                  </a:lnTo>
                  <a:lnTo>
                    <a:pt x="8418" y="6314"/>
                  </a:lnTo>
                  <a:lnTo>
                    <a:pt x="8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3;p63"/>
            <p:cNvSpPr/>
            <p:nvPr/>
          </p:nvSpPr>
          <p:spPr>
            <a:xfrm>
              <a:off x="6639875" y="1529050"/>
              <a:ext cx="36475" cy="35100"/>
            </a:xfrm>
            <a:custGeom>
              <a:avLst/>
              <a:gdLst/>
              <a:ahLst/>
              <a:cxnLst/>
              <a:rect l="l" t="t" r="r" b="b"/>
              <a:pathLst>
                <a:path w="1459" h="1404" extrusionOk="0">
                  <a:moveTo>
                    <a:pt x="757" y="1"/>
                  </a:moveTo>
                  <a:cubicBezTo>
                    <a:pt x="473" y="1"/>
                    <a:pt x="218" y="171"/>
                    <a:pt x="109" y="434"/>
                  </a:cubicBezTo>
                  <a:cubicBezTo>
                    <a:pt x="1" y="696"/>
                    <a:pt x="61" y="998"/>
                    <a:pt x="261" y="1199"/>
                  </a:cubicBezTo>
                  <a:cubicBezTo>
                    <a:pt x="395" y="1332"/>
                    <a:pt x="574" y="1404"/>
                    <a:pt x="757" y="1404"/>
                  </a:cubicBezTo>
                  <a:cubicBezTo>
                    <a:pt x="848" y="1404"/>
                    <a:pt x="939" y="1386"/>
                    <a:pt x="1026" y="1350"/>
                  </a:cubicBezTo>
                  <a:cubicBezTo>
                    <a:pt x="1288" y="1242"/>
                    <a:pt x="1458" y="986"/>
                    <a:pt x="1458" y="702"/>
                  </a:cubicBezTo>
                  <a:cubicBezTo>
                    <a:pt x="1458" y="314"/>
                    <a:pt x="1144" y="1"/>
                    <a:pt x="7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4;p63"/>
            <p:cNvSpPr/>
            <p:nvPr/>
          </p:nvSpPr>
          <p:spPr>
            <a:xfrm>
              <a:off x="6579875" y="1362475"/>
              <a:ext cx="157850" cy="70175"/>
            </a:xfrm>
            <a:custGeom>
              <a:avLst/>
              <a:gdLst/>
              <a:ahLst/>
              <a:cxnLst/>
              <a:rect l="l" t="t" r="r" b="b"/>
              <a:pathLst>
                <a:path w="6314" h="2807" extrusionOk="0">
                  <a:moveTo>
                    <a:pt x="0" y="1"/>
                  </a:moveTo>
                  <a:lnTo>
                    <a:pt x="0" y="2806"/>
                  </a:lnTo>
                  <a:lnTo>
                    <a:pt x="6314" y="2806"/>
                  </a:lnTo>
                  <a:lnTo>
                    <a:pt x="6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5;p63"/>
            <p:cNvSpPr/>
            <p:nvPr/>
          </p:nvSpPr>
          <p:spPr>
            <a:xfrm>
              <a:off x="6518500" y="1283550"/>
              <a:ext cx="280575" cy="114000"/>
            </a:xfrm>
            <a:custGeom>
              <a:avLst/>
              <a:gdLst/>
              <a:ahLst/>
              <a:cxnLst/>
              <a:rect l="l" t="t" r="r" b="b"/>
              <a:pathLst>
                <a:path w="11223" h="4560" extrusionOk="0">
                  <a:moveTo>
                    <a:pt x="1" y="1"/>
                  </a:moveTo>
                  <a:cubicBezTo>
                    <a:pt x="1" y="2519"/>
                    <a:pt x="2042" y="4560"/>
                    <a:pt x="4560" y="4560"/>
                  </a:cubicBezTo>
                  <a:lnTo>
                    <a:pt x="6664" y="4560"/>
                  </a:lnTo>
                  <a:cubicBezTo>
                    <a:pt x="9182" y="4560"/>
                    <a:pt x="11223" y="2519"/>
                    <a:pt x="11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6;p63"/>
            <p:cNvSpPr/>
            <p:nvPr/>
          </p:nvSpPr>
          <p:spPr>
            <a:xfrm>
              <a:off x="6623700" y="1248500"/>
              <a:ext cx="70200" cy="35075"/>
            </a:xfrm>
            <a:custGeom>
              <a:avLst/>
              <a:gdLst/>
              <a:ahLst/>
              <a:cxnLst/>
              <a:rect l="l" t="t" r="r" b="b"/>
              <a:pathLst>
                <a:path w="2808" h="1403" extrusionOk="0">
                  <a:moveTo>
                    <a:pt x="1" y="1"/>
                  </a:moveTo>
                  <a:lnTo>
                    <a:pt x="1" y="1403"/>
                  </a:lnTo>
                  <a:lnTo>
                    <a:pt x="2807" y="1403"/>
                  </a:lnTo>
                  <a:lnTo>
                    <a:pt x="2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7;p63"/>
            <p:cNvSpPr/>
            <p:nvPr/>
          </p:nvSpPr>
          <p:spPr>
            <a:xfrm>
              <a:off x="6904275" y="1152025"/>
              <a:ext cx="52650" cy="61425"/>
            </a:xfrm>
            <a:custGeom>
              <a:avLst/>
              <a:gdLst/>
              <a:ahLst/>
              <a:cxnLst/>
              <a:rect l="l" t="t" r="r" b="b"/>
              <a:pathLst>
                <a:path w="2106" h="2457" extrusionOk="0">
                  <a:moveTo>
                    <a:pt x="1" y="1"/>
                  </a:moveTo>
                  <a:lnTo>
                    <a:pt x="1" y="2456"/>
                  </a:lnTo>
                  <a:lnTo>
                    <a:pt x="2105" y="2456"/>
                  </a:lnTo>
                  <a:lnTo>
                    <a:pt x="21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8;p63"/>
            <p:cNvSpPr/>
            <p:nvPr/>
          </p:nvSpPr>
          <p:spPr>
            <a:xfrm>
              <a:off x="6641250" y="1213425"/>
              <a:ext cx="35100" cy="35075"/>
            </a:xfrm>
            <a:custGeom>
              <a:avLst/>
              <a:gdLst/>
              <a:ahLst/>
              <a:cxnLst/>
              <a:rect l="l" t="t" r="r" b="b"/>
              <a:pathLst>
                <a:path w="1404" h="1403" extrusionOk="0">
                  <a:moveTo>
                    <a:pt x="1" y="0"/>
                  </a:moveTo>
                  <a:lnTo>
                    <a:pt x="1" y="1403"/>
                  </a:lnTo>
                  <a:lnTo>
                    <a:pt x="1403" y="1403"/>
                  </a:lnTo>
                  <a:lnTo>
                    <a:pt x="1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9;p63"/>
            <p:cNvSpPr/>
            <p:nvPr/>
          </p:nvSpPr>
          <p:spPr>
            <a:xfrm>
              <a:off x="6474675" y="1143275"/>
              <a:ext cx="491025" cy="526075"/>
            </a:xfrm>
            <a:custGeom>
              <a:avLst/>
              <a:gdLst/>
              <a:ahLst/>
              <a:cxnLst/>
              <a:rect l="l" t="t" r="r" b="b"/>
              <a:pathLst>
                <a:path w="19641" h="21043" extrusionOk="0">
                  <a:moveTo>
                    <a:pt x="18938" y="702"/>
                  </a:moveTo>
                  <a:lnTo>
                    <a:pt x="18938" y="2455"/>
                  </a:lnTo>
                  <a:lnTo>
                    <a:pt x="17536" y="2455"/>
                  </a:lnTo>
                  <a:lnTo>
                    <a:pt x="17536" y="702"/>
                  </a:lnTo>
                  <a:close/>
                  <a:moveTo>
                    <a:pt x="7716" y="3157"/>
                  </a:moveTo>
                  <a:lnTo>
                    <a:pt x="7716" y="3859"/>
                  </a:lnTo>
                  <a:lnTo>
                    <a:pt x="7015" y="3859"/>
                  </a:lnTo>
                  <a:lnTo>
                    <a:pt x="7015" y="3157"/>
                  </a:lnTo>
                  <a:close/>
                  <a:moveTo>
                    <a:pt x="8417" y="4560"/>
                  </a:moveTo>
                  <a:lnTo>
                    <a:pt x="8417" y="5261"/>
                  </a:lnTo>
                  <a:lnTo>
                    <a:pt x="6313" y="5261"/>
                  </a:lnTo>
                  <a:lnTo>
                    <a:pt x="6313" y="4560"/>
                  </a:lnTo>
                  <a:close/>
                  <a:moveTo>
                    <a:pt x="12611" y="5963"/>
                  </a:moveTo>
                  <a:cubicBezTo>
                    <a:pt x="12426" y="8141"/>
                    <a:pt x="10605" y="9817"/>
                    <a:pt x="8417" y="9821"/>
                  </a:cubicBezTo>
                  <a:lnTo>
                    <a:pt x="6313" y="9821"/>
                  </a:lnTo>
                  <a:cubicBezTo>
                    <a:pt x="4667" y="9818"/>
                    <a:pt x="3174" y="8860"/>
                    <a:pt x="2488" y="7365"/>
                  </a:cubicBezTo>
                  <a:lnTo>
                    <a:pt x="7716" y="7365"/>
                  </a:lnTo>
                  <a:cubicBezTo>
                    <a:pt x="7906" y="7362"/>
                    <a:pt x="8059" y="7205"/>
                    <a:pt x="8059" y="7014"/>
                  </a:cubicBezTo>
                  <a:cubicBezTo>
                    <a:pt x="8059" y="6824"/>
                    <a:pt x="7906" y="6668"/>
                    <a:pt x="7716" y="6664"/>
                  </a:cubicBezTo>
                  <a:lnTo>
                    <a:pt x="2238" y="6664"/>
                  </a:lnTo>
                  <a:cubicBezTo>
                    <a:pt x="2178" y="6434"/>
                    <a:pt x="2138" y="6199"/>
                    <a:pt x="2119" y="5963"/>
                  </a:cubicBezTo>
                  <a:close/>
                  <a:moveTo>
                    <a:pt x="10170" y="10198"/>
                  </a:moveTo>
                  <a:lnTo>
                    <a:pt x="10170" y="11223"/>
                  </a:lnTo>
                  <a:lnTo>
                    <a:pt x="4559" y="11223"/>
                  </a:lnTo>
                  <a:lnTo>
                    <a:pt x="4559" y="10198"/>
                  </a:lnTo>
                  <a:cubicBezTo>
                    <a:pt x="5120" y="10413"/>
                    <a:pt x="5714" y="10522"/>
                    <a:pt x="6313" y="10522"/>
                  </a:cubicBezTo>
                  <a:lnTo>
                    <a:pt x="8417" y="10522"/>
                  </a:lnTo>
                  <a:cubicBezTo>
                    <a:pt x="9016" y="10522"/>
                    <a:pt x="9611" y="10413"/>
                    <a:pt x="10170" y="10198"/>
                  </a:cubicBezTo>
                  <a:close/>
                  <a:moveTo>
                    <a:pt x="11223" y="13327"/>
                  </a:moveTo>
                  <a:lnTo>
                    <a:pt x="11223" y="18938"/>
                  </a:lnTo>
                  <a:lnTo>
                    <a:pt x="3507" y="18938"/>
                  </a:lnTo>
                  <a:lnTo>
                    <a:pt x="3507" y="13327"/>
                  </a:lnTo>
                  <a:close/>
                  <a:moveTo>
                    <a:pt x="12626" y="11925"/>
                  </a:moveTo>
                  <a:lnTo>
                    <a:pt x="12626" y="18938"/>
                  </a:lnTo>
                  <a:lnTo>
                    <a:pt x="11924" y="18938"/>
                  </a:lnTo>
                  <a:lnTo>
                    <a:pt x="11924" y="12976"/>
                  </a:lnTo>
                  <a:cubicBezTo>
                    <a:pt x="11924" y="12782"/>
                    <a:pt x="11768" y="12626"/>
                    <a:pt x="11574" y="12626"/>
                  </a:cubicBezTo>
                  <a:lnTo>
                    <a:pt x="3156" y="12626"/>
                  </a:lnTo>
                  <a:cubicBezTo>
                    <a:pt x="2963" y="12626"/>
                    <a:pt x="2806" y="12784"/>
                    <a:pt x="2806" y="12976"/>
                  </a:cubicBezTo>
                  <a:lnTo>
                    <a:pt x="2806" y="18938"/>
                  </a:lnTo>
                  <a:lnTo>
                    <a:pt x="2105" y="18938"/>
                  </a:lnTo>
                  <a:lnTo>
                    <a:pt x="2105" y="11925"/>
                  </a:lnTo>
                  <a:close/>
                  <a:moveTo>
                    <a:pt x="14028" y="19641"/>
                  </a:moveTo>
                  <a:lnTo>
                    <a:pt x="14028" y="20342"/>
                  </a:lnTo>
                  <a:lnTo>
                    <a:pt x="702" y="20342"/>
                  </a:lnTo>
                  <a:lnTo>
                    <a:pt x="702" y="19641"/>
                  </a:lnTo>
                  <a:close/>
                  <a:moveTo>
                    <a:pt x="17185" y="1"/>
                  </a:moveTo>
                  <a:cubicBezTo>
                    <a:pt x="16991" y="1"/>
                    <a:pt x="16834" y="157"/>
                    <a:pt x="16834" y="351"/>
                  </a:cubicBezTo>
                  <a:lnTo>
                    <a:pt x="16834" y="2806"/>
                  </a:lnTo>
                  <a:cubicBezTo>
                    <a:pt x="16834" y="3000"/>
                    <a:pt x="16991" y="3156"/>
                    <a:pt x="17185" y="3157"/>
                  </a:cubicBezTo>
                  <a:lnTo>
                    <a:pt x="17886" y="3157"/>
                  </a:lnTo>
                  <a:lnTo>
                    <a:pt x="17886" y="3859"/>
                  </a:lnTo>
                  <a:lnTo>
                    <a:pt x="8417" y="3859"/>
                  </a:lnTo>
                  <a:lnTo>
                    <a:pt x="8417" y="2806"/>
                  </a:lnTo>
                  <a:cubicBezTo>
                    <a:pt x="8417" y="2613"/>
                    <a:pt x="8260" y="2455"/>
                    <a:pt x="8066" y="2455"/>
                  </a:cubicBezTo>
                  <a:lnTo>
                    <a:pt x="6664" y="2455"/>
                  </a:lnTo>
                  <a:cubicBezTo>
                    <a:pt x="6470" y="2455"/>
                    <a:pt x="6313" y="2613"/>
                    <a:pt x="6313" y="2806"/>
                  </a:cubicBezTo>
                  <a:lnTo>
                    <a:pt x="6313" y="3859"/>
                  </a:lnTo>
                  <a:lnTo>
                    <a:pt x="4208" y="3859"/>
                  </a:lnTo>
                  <a:cubicBezTo>
                    <a:pt x="4015" y="3859"/>
                    <a:pt x="3858" y="4016"/>
                    <a:pt x="3858" y="4210"/>
                  </a:cubicBezTo>
                  <a:cubicBezTo>
                    <a:pt x="3858" y="4402"/>
                    <a:pt x="4015" y="4560"/>
                    <a:pt x="4208" y="4560"/>
                  </a:cubicBezTo>
                  <a:lnTo>
                    <a:pt x="5612" y="4560"/>
                  </a:lnTo>
                  <a:lnTo>
                    <a:pt x="5612" y="5261"/>
                  </a:lnTo>
                  <a:lnTo>
                    <a:pt x="1754" y="5261"/>
                  </a:lnTo>
                  <a:cubicBezTo>
                    <a:pt x="1560" y="5261"/>
                    <a:pt x="1403" y="5418"/>
                    <a:pt x="1403" y="5612"/>
                  </a:cubicBezTo>
                  <a:cubicBezTo>
                    <a:pt x="1404" y="7365"/>
                    <a:pt x="2340" y="8986"/>
                    <a:pt x="3858" y="9863"/>
                  </a:cubicBezTo>
                  <a:lnTo>
                    <a:pt x="3858" y="11223"/>
                  </a:lnTo>
                  <a:lnTo>
                    <a:pt x="1754" y="11223"/>
                  </a:lnTo>
                  <a:cubicBezTo>
                    <a:pt x="1560" y="11223"/>
                    <a:pt x="1403" y="11380"/>
                    <a:pt x="1403" y="11574"/>
                  </a:cubicBezTo>
                  <a:lnTo>
                    <a:pt x="1403" y="18938"/>
                  </a:lnTo>
                  <a:lnTo>
                    <a:pt x="351" y="18938"/>
                  </a:lnTo>
                  <a:cubicBezTo>
                    <a:pt x="157" y="18938"/>
                    <a:pt x="1" y="19096"/>
                    <a:pt x="1" y="19290"/>
                  </a:cubicBezTo>
                  <a:lnTo>
                    <a:pt x="1" y="20693"/>
                  </a:lnTo>
                  <a:cubicBezTo>
                    <a:pt x="1" y="20885"/>
                    <a:pt x="157" y="21043"/>
                    <a:pt x="351" y="21043"/>
                  </a:cubicBezTo>
                  <a:lnTo>
                    <a:pt x="14379" y="21043"/>
                  </a:lnTo>
                  <a:cubicBezTo>
                    <a:pt x="14573" y="21043"/>
                    <a:pt x="14729" y="20885"/>
                    <a:pt x="14730" y="20693"/>
                  </a:cubicBezTo>
                  <a:lnTo>
                    <a:pt x="14730" y="19290"/>
                  </a:lnTo>
                  <a:cubicBezTo>
                    <a:pt x="14729" y="19096"/>
                    <a:pt x="14573" y="18938"/>
                    <a:pt x="14379" y="18938"/>
                  </a:cubicBezTo>
                  <a:lnTo>
                    <a:pt x="13327" y="18938"/>
                  </a:lnTo>
                  <a:lnTo>
                    <a:pt x="13327" y="11574"/>
                  </a:lnTo>
                  <a:cubicBezTo>
                    <a:pt x="13327" y="11380"/>
                    <a:pt x="13170" y="11223"/>
                    <a:pt x="12976" y="11223"/>
                  </a:cubicBezTo>
                  <a:lnTo>
                    <a:pt x="10873" y="11223"/>
                  </a:lnTo>
                  <a:lnTo>
                    <a:pt x="10873" y="9863"/>
                  </a:lnTo>
                  <a:cubicBezTo>
                    <a:pt x="12390" y="8986"/>
                    <a:pt x="13326" y="7365"/>
                    <a:pt x="13327" y="5612"/>
                  </a:cubicBezTo>
                  <a:cubicBezTo>
                    <a:pt x="13327" y="5418"/>
                    <a:pt x="13170" y="5261"/>
                    <a:pt x="12976" y="5261"/>
                  </a:cubicBezTo>
                  <a:lnTo>
                    <a:pt x="9119" y="5261"/>
                  </a:lnTo>
                  <a:lnTo>
                    <a:pt x="9119" y="4560"/>
                  </a:lnTo>
                  <a:lnTo>
                    <a:pt x="19289" y="4560"/>
                  </a:lnTo>
                  <a:cubicBezTo>
                    <a:pt x="19483" y="4560"/>
                    <a:pt x="19640" y="4402"/>
                    <a:pt x="19640" y="4209"/>
                  </a:cubicBezTo>
                  <a:cubicBezTo>
                    <a:pt x="19640" y="4015"/>
                    <a:pt x="19483" y="3859"/>
                    <a:pt x="19289" y="3859"/>
                  </a:cubicBezTo>
                  <a:lnTo>
                    <a:pt x="18587" y="3859"/>
                  </a:lnTo>
                  <a:lnTo>
                    <a:pt x="18587" y="3156"/>
                  </a:lnTo>
                  <a:lnTo>
                    <a:pt x="19288" y="3156"/>
                  </a:lnTo>
                  <a:cubicBezTo>
                    <a:pt x="19482" y="3156"/>
                    <a:pt x="19639" y="3000"/>
                    <a:pt x="19639" y="2806"/>
                  </a:cubicBezTo>
                  <a:lnTo>
                    <a:pt x="19639" y="351"/>
                  </a:lnTo>
                  <a:cubicBezTo>
                    <a:pt x="19639" y="157"/>
                    <a:pt x="19482" y="1"/>
                    <a:pt x="19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30;p63"/>
            <p:cNvSpPr/>
            <p:nvPr/>
          </p:nvSpPr>
          <p:spPr>
            <a:xfrm>
              <a:off x="6632475" y="1520300"/>
              <a:ext cx="54700" cy="52625"/>
            </a:xfrm>
            <a:custGeom>
              <a:avLst/>
              <a:gdLst/>
              <a:ahLst/>
              <a:cxnLst/>
              <a:rect l="l" t="t" r="r" b="b"/>
              <a:pathLst>
                <a:path w="2188" h="2105" extrusionOk="0">
                  <a:moveTo>
                    <a:pt x="1054" y="702"/>
                  </a:moveTo>
                  <a:cubicBezTo>
                    <a:pt x="1366" y="702"/>
                    <a:pt x="1522" y="1079"/>
                    <a:pt x="1301" y="1300"/>
                  </a:cubicBezTo>
                  <a:cubicBezTo>
                    <a:pt x="1229" y="1371"/>
                    <a:pt x="1141" y="1404"/>
                    <a:pt x="1055" y="1404"/>
                  </a:cubicBezTo>
                  <a:cubicBezTo>
                    <a:pt x="875" y="1404"/>
                    <a:pt x="702" y="1263"/>
                    <a:pt x="703" y="1052"/>
                  </a:cubicBezTo>
                  <a:cubicBezTo>
                    <a:pt x="703" y="858"/>
                    <a:pt x="859" y="702"/>
                    <a:pt x="1053" y="702"/>
                  </a:cubicBezTo>
                  <a:cubicBezTo>
                    <a:pt x="1053" y="702"/>
                    <a:pt x="1054" y="702"/>
                    <a:pt x="1054" y="702"/>
                  </a:cubicBezTo>
                  <a:close/>
                  <a:moveTo>
                    <a:pt x="1053" y="0"/>
                  </a:moveTo>
                  <a:cubicBezTo>
                    <a:pt x="917" y="0"/>
                    <a:pt x="780" y="27"/>
                    <a:pt x="650" y="81"/>
                  </a:cubicBezTo>
                  <a:cubicBezTo>
                    <a:pt x="257" y="243"/>
                    <a:pt x="1" y="627"/>
                    <a:pt x="1" y="1052"/>
                  </a:cubicBezTo>
                  <a:cubicBezTo>
                    <a:pt x="1" y="1633"/>
                    <a:pt x="472" y="2104"/>
                    <a:pt x="1053" y="2104"/>
                  </a:cubicBezTo>
                  <a:cubicBezTo>
                    <a:pt x="1478" y="2104"/>
                    <a:pt x="1862" y="1848"/>
                    <a:pt x="2025" y="1455"/>
                  </a:cubicBezTo>
                  <a:cubicBezTo>
                    <a:pt x="2187" y="1061"/>
                    <a:pt x="2098" y="609"/>
                    <a:pt x="1796" y="309"/>
                  </a:cubicBezTo>
                  <a:cubicBezTo>
                    <a:pt x="1595" y="107"/>
                    <a:pt x="1326"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134;p63"/>
          <p:cNvGrpSpPr/>
          <p:nvPr/>
        </p:nvGrpSpPr>
        <p:grpSpPr>
          <a:xfrm>
            <a:off x="406319" y="3119206"/>
            <a:ext cx="916066" cy="813569"/>
            <a:chOff x="4493350" y="4882500"/>
            <a:chExt cx="526075" cy="526075"/>
          </a:xfrm>
        </p:grpSpPr>
        <p:sp>
          <p:nvSpPr>
            <p:cNvPr id="64" name="Google Shape;1135;p63"/>
            <p:cNvSpPr/>
            <p:nvPr/>
          </p:nvSpPr>
          <p:spPr>
            <a:xfrm>
              <a:off x="4624850" y="5189400"/>
              <a:ext cx="342000" cy="166600"/>
            </a:xfrm>
            <a:custGeom>
              <a:avLst/>
              <a:gdLst/>
              <a:ahLst/>
              <a:cxnLst/>
              <a:rect l="l" t="t" r="r" b="b"/>
              <a:pathLst>
                <a:path w="13680" h="6664" extrusionOk="0">
                  <a:moveTo>
                    <a:pt x="5962" y="0"/>
                  </a:moveTo>
                  <a:lnTo>
                    <a:pt x="5261" y="1402"/>
                  </a:lnTo>
                  <a:lnTo>
                    <a:pt x="3508" y="1402"/>
                  </a:lnTo>
                  <a:lnTo>
                    <a:pt x="0" y="6663"/>
                  </a:lnTo>
                  <a:lnTo>
                    <a:pt x="13679" y="6663"/>
                  </a:lnTo>
                  <a:lnTo>
                    <a:pt x="9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36;p63"/>
            <p:cNvSpPr/>
            <p:nvPr/>
          </p:nvSpPr>
          <p:spPr>
            <a:xfrm>
              <a:off x="4822300" y="5198150"/>
              <a:ext cx="118200" cy="114025"/>
            </a:xfrm>
            <a:custGeom>
              <a:avLst/>
              <a:gdLst/>
              <a:ahLst/>
              <a:cxnLst/>
              <a:rect l="l" t="t" r="r" b="b"/>
              <a:pathLst>
                <a:path w="4728" h="4561" extrusionOk="0">
                  <a:moveTo>
                    <a:pt x="1913" y="1"/>
                  </a:moveTo>
                  <a:cubicBezTo>
                    <a:pt x="1466" y="1"/>
                    <a:pt x="1020" y="171"/>
                    <a:pt x="680" y="512"/>
                  </a:cubicBezTo>
                  <a:cubicBezTo>
                    <a:pt x="654" y="538"/>
                    <a:pt x="629" y="564"/>
                    <a:pt x="605" y="591"/>
                  </a:cubicBezTo>
                  <a:cubicBezTo>
                    <a:pt x="1" y="1277"/>
                    <a:pt x="28" y="2311"/>
                    <a:pt x="667" y="2964"/>
                  </a:cubicBezTo>
                  <a:lnTo>
                    <a:pt x="1074" y="3381"/>
                  </a:lnTo>
                  <a:lnTo>
                    <a:pt x="1717" y="4036"/>
                  </a:lnTo>
                  <a:cubicBezTo>
                    <a:pt x="2044" y="4371"/>
                    <a:pt x="2493" y="4560"/>
                    <a:pt x="2963" y="4560"/>
                  </a:cubicBezTo>
                  <a:lnTo>
                    <a:pt x="2985" y="4560"/>
                  </a:lnTo>
                  <a:cubicBezTo>
                    <a:pt x="3947" y="4560"/>
                    <a:pt x="4728" y="3779"/>
                    <a:pt x="4728" y="2816"/>
                  </a:cubicBezTo>
                  <a:lnTo>
                    <a:pt x="4728" y="2794"/>
                  </a:lnTo>
                  <a:cubicBezTo>
                    <a:pt x="4728" y="2325"/>
                    <a:pt x="4539" y="1877"/>
                    <a:pt x="4204" y="1548"/>
                  </a:cubicBezTo>
                  <a:lnTo>
                    <a:pt x="3132" y="498"/>
                  </a:lnTo>
                  <a:cubicBezTo>
                    <a:pt x="2793" y="166"/>
                    <a:pt x="2353" y="1"/>
                    <a:pt x="1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37;p63"/>
            <p:cNvSpPr/>
            <p:nvPr/>
          </p:nvSpPr>
          <p:spPr>
            <a:xfrm>
              <a:off x="4892075" y="5267950"/>
              <a:ext cx="118600" cy="114350"/>
            </a:xfrm>
            <a:custGeom>
              <a:avLst/>
              <a:gdLst/>
              <a:ahLst/>
              <a:cxnLst/>
              <a:rect l="l" t="t" r="r" b="b"/>
              <a:pathLst>
                <a:path w="4744" h="4574" extrusionOk="0">
                  <a:moveTo>
                    <a:pt x="1914" y="1"/>
                  </a:moveTo>
                  <a:cubicBezTo>
                    <a:pt x="1468" y="1"/>
                    <a:pt x="1022" y="171"/>
                    <a:pt x="681" y="512"/>
                  </a:cubicBezTo>
                  <a:cubicBezTo>
                    <a:pt x="0" y="1193"/>
                    <a:pt x="0" y="2297"/>
                    <a:pt x="681" y="2978"/>
                  </a:cubicBezTo>
                  <a:lnTo>
                    <a:pt x="1705" y="4023"/>
                  </a:lnTo>
                  <a:lnTo>
                    <a:pt x="1731" y="4050"/>
                  </a:lnTo>
                  <a:cubicBezTo>
                    <a:pt x="2059" y="4385"/>
                    <a:pt x="2507" y="4574"/>
                    <a:pt x="2977" y="4574"/>
                  </a:cubicBezTo>
                  <a:lnTo>
                    <a:pt x="2999" y="4574"/>
                  </a:lnTo>
                  <a:cubicBezTo>
                    <a:pt x="3962" y="4574"/>
                    <a:pt x="4743" y="3793"/>
                    <a:pt x="4742" y="2830"/>
                  </a:cubicBezTo>
                  <a:lnTo>
                    <a:pt x="4742" y="2807"/>
                  </a:lnTo>
                  <a:cubicBezTo>
                    <a:pt x="4742" y="2339"/>
                    <a:pt x="4553" y="1889"/>
                    <a:pt x="4218" y="1561"/>
                  </a:cubicBezTo>
                  <a:lnTo>
                    <a:pt x="3147" y="512"/>
                  </a:lnTo>
                  <a:cubicBezTo>
                    <a:pt x="2807" y="171"/>
                    <a:pt x="2361" y="1"/>
                    <a:pt x="1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38;p63"/>
            <p:cNvSpPr/>
            <p:nvPr/>
          </p:nvSpPr>
          <p:spPr>
            <a:xfrm>
              <a:off x="4822300" y="5268300"/>
              <a:ext cx="118225" cy="114000"/>
            </a:xfrm>
            <a:custGeom>
              <a:avLst/>
              <a:gdLst/>
              <a:ahLst/>
              <a:cxnLst/>
              <a:rect l="l" t="t" r="r" b="b"/>
              <a:pathLst>
                <a:path w="4729" h="4560" extrusionOk="0">
                  <a:moveTo>
                    <a:pt x="1913" y="0"/>
                  </a:moveTo>
                  <a:cubicBezTo>
                    <a:pt x="1466" y="0"/>
                    <a:pt x="1020" y="171"/>
                    <a:pt x="680" y="512"/>
                  </a:cubicBezTo>
                  <a:cubicBezTo>
                    <a:pt x="654" y="538"/>
                    <a:pt x="629" y="563"/>
                    <a:pt x="605" y="592"/>
                  </a:cubicBezTo>
                  <a:cubicBezTo>
                    <a:pt x="1" y="1276"/>
                    <a:pt x="28" y="2311"/>
                    <a:pt x="667" y="2964"/>
                  </a:cubicBezTo>
                  <a:lnTo>
                    <a:pt x="1717" y="4036"/>
                  </a:lnTo>
                  <a:cubicBezTo>
                    <a:pt x="2044" y="4371"/>
                    <a:pt x="2493" y="4560"/>
                    <a:pt x="2963" y="4560"/>
                  </a:cubicBezTo>
                  <a:lnTo>
                    <a:pt x="2985" y="4560"/>
                  </a:lnTo>
                  <a:cubicBezTo>
                    <a:pt x="3948" y="4560"/>
                    <a:pt x="4729" y="3779"/>
                    <a:pt x="4728" y="2816"/>
                  </a:cubicBezTo>
                  <a:lnTo>
                    <a:pt x="4728" y="2793"/>
                  </a:lnTo>
                  <a:cubicBezTo>
                    <a:pt x="4728" y="2325"/>
                    <a:pt x="4539" y="1876"/>
                    <a:pt x="4204" y="1549"/>
                  </a:cubicBezTo>
                  <a:lnTo>
                    <a:pt x="3132" y="498"/>
                  </a:lnTo>
                  <a:cubicBezTo>
                    <a:pt x="2793" y="166"/>
                    <a:pt x="2353"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39;p63"/>
            <p:cNvSpPr/>
            <p:nvPr/>
          </p:nvSpPr>
          <p:spPr>
            <a:xfrm>
              <a:off x="4519650" y="5294625"/>
              <a:ext cx="192875" cy="52600"/>
            </a:xfrm>
            <a:custGeom>
              <a:avLst/>
              <a:gdLst/>
              <a:ahLst/>
              <a:cxnLst/>
              <a:rect l="l" t="t" r="r" b="b"/>
              <a:pathLst>
                <a:path w="7715" h="2104" extrusionOk="0">
                  <a:moveTo>
                    <a:pt x="702" y="0"/>
                  </a:moveTo>
                  <a:lnTo>
                    <a:pt x="1" y="2103"/>
                  </a:lnTo>
                  <a:lnTo>
                    <a:pt x="7715" y="2103"/>
                  </a:lnTo>
                  <a:lnTo>
                    <a:pt x="7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40;p63"/>
            <p:cNvSpPr/>
            <p:nvPr/>
          </p:nvSpPr>
          <p:spPr>
            <a:xfrm>
              <a:off x="4502100" y="5347200"/>
              <a:ext cx="228000" cy="52625"/>
            </a:xfrm>
            <a:custGeom>
              <a:avLst/>
              <a:gdLst/>
              <a:ahLst/>
              <a:cxnLst/>
              <a:rect l="l" t="t" r="r" b="b"/>
              <a:pathLst>
                <a:path w="9120" h="2105" extrusionOk="0">
                  <a:moveTo>
                    <a:pt x="0" y="0"/>
                  </a:moveTo>
                  <a:lnTo>
                    <a:pt x="0" y="2105"/>
                  </a:lnTo>
                  <a:lnTo>
                    <a:pt x="9119" y="2105"/>
                  </a:lnTo>
                  <a:lnTo>
                    <a:pt x="9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41;p63"/>
            <p:cNvSpPr/>
            <p:nvPr/>
          </p:nvSpPr>
          <p:spPr>
            <a:xfrm>
              <a:off x="4531450" y="4891275"/>
              <a:ext cx="169175" cy="403375"/>
            </a:xfrm>
            <a:custGeom>
              <a:avLst/>
              <a:gdLst/>
              <a:ahLst/>
              <a:cxnLst/>
              <a:rect l="l" t="t" r="r" b="b"/>
              <a:pathLst>
                <a:path w="6767" h="16135" extrusionOk="0">
                  <a:moveTo>
                    <a:pt x="3386" y="1"/>
                  </a:moveTo>
                  <a:cubicBezTo>
                    <a:pt x="2150" y="1"/>
                    <a:pt x="1027" y="722"/>
                    <a:pt x="514" y="1847"/>
                  </a:cubicBezTo>
                  <a:cubicBezTo>
                    <a:pt x="1" y="2972"/>
                    <a:pt x="191" y="4292"/>
                    <a:pt x="1002" y="5226"/>
                  </a:cubicBezTo>
                  <a:lnTo>
                    <a:pt x="1290" y="6524"/>
                  </a:lnTo>
                  <a:cubicBezTo>
                    <a:pt x="1981" y="9633"/>
                    <a:pt x="2117" y="12839"/>
                    <a:pt x="1693" y="15994"/>
                  </a:cubicBezTo>
                  <a:lnTo>
                    <a:pt x="1674" y="16134"/>
                  </a:lnTo>
                  <a:lnTo>
                    <a:pt x="5140" y="16134"/>
                  </a:lnTo>
                  <a:lnTo>
                    <a:pt x="5122" y="16007"/>
                  </a:lnTo>
                  <a:cubicBezTo>
                    <a:pt x="4683" y="12844"/>
                    <a:pt x="4808" y="9626"/>
                    <a:pt x="5492" y="6506"/>
                  </a:cubicBezTo>
                  <a:lnTo>
                    <a:pt x="5773" y="5223"/>
                  </a:lnTo>
                  <a:lnTo>
                    <a:pt x="5771" y="5223"/>
                  </a:lnTo>
                  <a:cubicBezTo>
                    <a:pt x="6571" y="4299"/>
                    <a:pt x="6766" y="2998"/>
                    <a:pt x="6272" y="1880"/>
                  </a:cubicBezTo>
                  <a:cubicBezTo>
                    <a:pt x="5777" y="763"/>
                    <a:pt x="4683" y="31"/>
                    <a:pt x="3461" y="2"/>
                  </a:cubicBezTo>
                  <a:cubicBezTo>
                    <a:pt x="3437" y="1"/>
                    <a:pt x="3411" y="1"/>
                    <a:pt x="33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42;p63"/>
            <p:cNvSpPr/>
            <p:nvPr/>
          </p:nvSpPr>
          <p:spPr>
            <a:xfrm>
              <a:off x="4681850" y="5180625"/>
              <a:ext cx="337575" cy="210425"/>
            </a:xfrm>
            <a:custGeom>
              <a:avLst/>
              <a:gdLst/>
              <a:ahLst/>
              <a:cxnLst/>
              <a:rect l="l" t="t" r="r" b="b"/>
              <a:pathLst>
                <a:path w="13503" h="8417" extrusionOk="0">
                  <a:moveTo>
                    <a:pt x="6415" y="1612"/>
                  </a:moveTo>
                  <a:lnTo>
                    <a:pt x="7348" y="3165"/>
                  </a:lnTo>
                  <a:cubicBezTo>
                    <a:pt x="7060" y="3190"/>
                    <a:pt x="6782" y="3274"/>
                    <a:pt x="6529" y="3413"/>
                  </a:cubicBezTo>
                  <a:cubicBezTo>
                    <a:pt x="6055" y="2922"/>
                    <a:pt x="6006" y="2159"/>
                    <a:pt x="6415" y="1612"/>
                  </a:cubicBezTo>
                  <a:close/>
                  <a:moveTo>
                    <a:pt x="7530" y="1052"/>
                  </a:moveTo>
                  <a:cubicBezTo>
                    <a:pt x="7888" y="1052"/>
                    <a:pt x="8239" y="1190"/>
                    <a:pt x="8504" y="1450"/>
                  </a:cubicBezTo>
                  <a:lnTo>
                    <a:pt x="9576" y="2500"/>
                  </a:lnTo>
                  <a:cubicBezTo>
                    <a:pt x="9768" y="2688"/>
                    <a:pt x="9902" y="2928"/>
                    <a:pt x="9960" y="3190"/>
                  </a:cubicBezTo>
                  <a:cubicBezTo>
                    <a:pt x="9576" y="3259"/>
                    <a:pt x="9221" y="3434"/>
                    <a:pt x="8933" y="3696"/>
                  </a:cubicBezTo>
                  <a:cubicBezTo>
                    <a:pt x="8729" y="3511"/>
                    <a:pt x="8491" y="3369"/>
                    <a:pt x="8232" y="3276"/>
                  </a:cubicBezTo>
                  <a:lnTo>
                    <a:pt x="6968" y="1171"/>
                  </a:lnTo>
                  <a:cubicBezTo>
                    <a:pt x="7149" y="1091"/>
                    <a:pt x="7341" y="1052"/>
                    <a:pt x="7530" y="1052"/>
                  </a:cubicBezTo>
                  <a:close/>
                  <a:moveTo>
                    <a:pt x="7529" y="3858"/>
                  </a:moveTo>
                  <a:cubicBezTo>
                    <a:pt x="7887" y="3858"/>
                    <a:pt x="8239" y="3996"/>
                    <a:pt x="8504" y="4256"/>
                  </a:cubicBezTo>
                  <a:lnTo>
                    <a:pt x="8505" y="4256"/>
                  </a:lnTo>
                  <a:lnTo>
                    <a:pt x="9576" y="5306"/>
                  </a:lnTo>
                  <a:cubicBezTo>
                    <a:pt x="9843" y="5568"/>
                    <a:pt x="9995" y="5927"/>
                    <a:pt x="9996" y="6300"/>
                  </a:cubicBezTo>
                  <a:lnTo>
                    <a:pt x="9996" y="6323"/>
                  </a:lnTo>
                  <a:cubicBezTo>
                    <a:pt x="9996" y="6623"/>
                    <a:pt x="9898" y="6916"/>
                    <a:pt x="9717" y="7157"/>
                  </a:cubicBezTo>
                  <a:lnTo>
                    <a:pt x="8893" y="5783"/>
                  </a:lnTo>
                  <a:cubicBezTo>
                    <a:pt x="8850" y="5710"/>
                    <a:pt x="8783" y="5656"/>
                    <a:pt x="8703" y="5630"/>
                  </a:cubicBezTo>
                  <a:lnTo>
                    <a:pt x="7774" y="5320"/>
                  </a:lnTo>
                  <a:lnTo>
                    <a:pt x="6968" y="3976"/>
                  </a:lnTo>
                  <a:cubicBezTo>
                    <a:pt x="7149" y="3897"/>
                    <a:pt x="7340" y="3858"/>
                    <a:pt x="7529" y="3858"/>
                  </a:cubicBezTo>
                  <a:close/>
                  <a:moveTo>
                    <a:pt x="10335" y="3858"/>
                  </a:moveTo>
                  <a:cubicBezTo>
                    <a:pt x="10693" y="3858"/>
                    <a:pt x="11045" y="3996"/>
                    <a:pt x="11311" y="4256"/>
                  </a:cubicBezTo>
                  <a:lnTo>
                    <a:pt x="12382" y="5306"/>
                  </a:lnTo>
                  <a:cubicBezTo>
                    <a:pt x="12649" y="5569"/>
                    <a:pt x="12799" y="5927"/>
                    <a:pt x="12800" y="6300"/>
                  </a:cubicBezTo>
                  <a:lnTo>
                    <a:pt x="12801" y="6323"/>
                  </a:lnTo>
                  <a:cubicBezTo>
                    <a:pt x="12801" y="6623"/>
                    <a:pt x="12704" y="6916"/>
                    <a:pt x="12524" y="7157"/>
                  </a:cubicBezTo>
                  <a:lnTo>
                    <a:pt x="11700" y="5783"/>
                  </a:lnTo>
                  <a:cubicBezTo>
                    <a:pt x="11656" y="5710"/>
                    <a:pt x="11589" y="5656"/>
                    <a:pt x="11509" y="5630"/>
                  </a:cubicBezTo>
                  <a:lnTo>
                    <a:pt x="10581" y="5320"/>
                  </a:lnTo>
                  <a:lnTo>
                    <a:pt x="9774" y="3976"/>
                  </a:lnTo>
                  <a:cubicBezTo>
                    <a:pt x="9954" y="3897"/>
                    <a:pt x="10146" y="3858"/>
                    <a:pt x="10335" y="3858"/>
                  </a:cubicBezTo>
                  <a:close/>
                  <a:moveTo>
                    <a:pt x="10687" y="6095"/>
                  </a:moveTo>
                  <a:lnTo>
                    <a:pt x="11165" y="6255"/>
                  </a:lnTo>
                  <a:lnTo>
                    <a:pt x="11971" y="7597"/>
                  </a:lnTo>
                  <a:cubicBezTo>
                    <a:pt x="11796" y="7675"/>
                    <a:pt x="11608" y="7716"/>
                    <a:pt x="11418" y="7716"/>
                  </a:cubicBezTo>
                  <a:cubicBezTo>
                    <a:pt x="11415" y="7716"/>
                    <a:pt x="11412" y="7716"/>
                    <a:pt x="11410" y="7716"/>
                  </a:cubicBezTo>
                  <a:lnTo>
                    <a:pt x="11386" y="7716"/>
                  </a:lnTo>
                  <a:cubicBezTo>
                    <a:pt x="11033" y="7716"/>
                    <a:pt x="10692" y="7580"/>
                    <a:pt x="10434" y="7339"/>
                  </a:cubicBezTo>
                  <a:cubicBezTo>
                    <a:pt x="10606" y="7029"/>
                    <a:pt x="10698" y="6679"/>
                    <a:pt x="10698" y="6323"/>
                  </a:cubicBezTo>
                  <a:lnTo>
                    <a:pt x="10698" y="6300"/>
                  </a:lnTo>
                  <a:cubicBezTo>
                    <a:pt x="10698" y="6232"/>
                    <a:pt x="10694" y="6163"/>
                    <a:pt x="10687" y="6095"/>
                  </a:cubicBezTo>
                  <a:close/>
                  <a:moveTo>
                    <a:pt x="6415" y="4418"/>
                  </a:moveTo>
                  <a:lnTo>
                    <a:pt x="7240" y="5793"/>
                  </a:lnTo>
                  <a:cubicBezTo>
                    <a:pt x="7283" y="5865"/>
                    <a:pt x="7350" y="5919"/>
                    <a:pt x="7430" y="5945"/>
                  </a:cubicBezTo>
                  <a:lnTo>
                    <a:pt x="8359" y="6255"/>
                  </a:lnTo>
                  <a:lnTo>
                    <a:pt x="9165" y="7598"/>
                  </a:lnTo>
                  <a:cubicBezTo>
                    <a:pt x="8988" y="7676"/>
                    <a:pt x="8797" y="7717"/>
                    <a:pt x="8603" y="7717"/>
                  </a:cubicBezTo>
                  <a:lnTo>
                    <a:pt x="8581" y="7716"/>
                  </a:lnTo>
                  <a:cubicBezTo>
                    <a:pt x="8206" y="7714"/>
                    <a:pt x="7848" y="7564"/>
                    <a:pt x="7586" y="7297"/>
                  </a:cubicBezTo>
                  <a:lnTo>
                    <a:pt x="6536" y="6226"/>
                  </a:lnTo>
                  <a:cubicBezTo>
                    <a:pt x="6055" y="5736"/>
                    <a:pt x="6004" y="4968"/>
                    <a:pt x="6415" y="4418"/>
                  </a:cubicBezTo>
                  <a:close/>
                  <a:moveTo>
                    <a:pt x="3682" y="0"/>
                  </a:moveTo>
                  <a:cubicBezTo>
                    <a:pt x="3550" y="0"/>
                    <a:pt x="3429" y="75"/>
                    <a:pt x="3369" y="194"/>
                  </a:cubicBezTo>
                  <a:lnTo>
                    <a:pt x="2764" y="1403"/>
                  </a:lnTo>
                  <a:lnTo>
                    <a:pt x="1228" y="1403"/>
                  </a:lnTo>
                  <a:cubicBezTo>
                    <a:pt x="1111" y="1403"/>
                    <a:pt x="1001" y="1461"/>
                    <a:pt x="936" y="1560"/>
                  </a:cubicBezTo>
                  <a:lnTo>
                    <a:pt x="1" y="2962"/>
                  </a:lnTo>
                  <a:lnTo>
                    <a:pt x="584" y="3350"/>
                  </a:lnTo>
                  <a:lnTo>
                    <a:pt x="1415" y="2104"/>
                  </a:lnTo>
                  <a:lnTo>
                    <a:pt x="2793" y="2104"/>
                  </a:lnTo>
                  <a:lnTo>
                    <a:pt x="4092" y="4053"/>
                  </a:lnTo>
                  <a:lnTo>
                    <a:pt x="4676" y="3663"/>
                  </a:lnTo>
                  <a:lnTo>
                    <a:pt x="3385" y="1729"/>
                  </a:lnTo>
                  <a:lnTo>
                    <a:pt x="3900" y="701"/>
                  </a:lnTo>
                  <a:lnTo>
                    <a:pt x="6372" y="701"/>
                  </a:lnTo>
                  <a:cubicBezTo>
                    <a:pt x="5305" y="1408"/>
                    <a:pt x="5117" y="2898"/>
                    <a:pt x="5976" y="3848"/>
                  </a:cubicBezTo>
                  <a:cubicBezTo>
                    <a:pt x="5253" y="4648"/>
                    <a:pt x="5256" y="5867"/>
                    <a:pt x="5984" y="6663"/>
                  </a:cubicBezTo>
                  <a:lnTo>
                    <a:pt x="2981" y="6663"/>
                  </a:lnTo>
                  <a:lnTo>
                    <a:pt x="2981" y="7364"/>
                  </a:lnTo>
                  <a:lnTo>
                    <a:pt x="6670" y="7364"/>
                  </a:lnTo>
                  <a:lnTo>
                    <a:pt x="7083" y="7787"/>
                  </a:lnTo>
                  <a:cubicBezTo>
                    <a:pt x="7478" y="8189"/>
                    <a:pt x="8017" y="8415"/>
                    <a:pt x="8579" y="8417"/>
                  </a:cubicBezTo>
                  <a:lnTo>
                    <a:pt x="8603" y="8417"/>
                  </a:lnTo>
                  <a:cubicBezTo>
                    <a:pt x="9116" y="8417"/>
                    <a:pt x="9611" y="8228"/>
                    <a:pt x="9993" y="7886"/>
                  </a:cubicBezTo>
                  <a:cubicBezTo>
                    <a:pt x="10377" y="8226"/>
                    <a:pt x="10873" y="8415"/>
                    <a:pt x="11386" y="8417"/>
                  </a:cubicBezTo>
                  <a:lnTo>
                    <a:pt x="11408" y="8417"/>
                  </a:lnTo>
                  <a:cubicBezTo>
                    <a:pt x="12564" y="8415"/>
                    <a:pt x="13501" y="7478"/>
                    <a:pt x="13502" y="6323"/>
                  </a:cubicBezTo>
                  <a:lnTo>
                    <a:pt x="13502" y="6300"/>
                  </a:lnTo>
                  <a:cubicBezTo>
                    <a:pt x="13501" y="5738"/>
                    <a:pt x="13274" y="5199"/>
                    <a:pt x="12873" y="4804"/>
                  </a:cubicBezTo>
                  <a:lnTo>
                    <a:pt x="11801" y="3754"/>
                  </a:lnTo>
                  <a:cubicBezTo>
                    <a:pt x="11493" y="3453"/>
                    <a:pt x="11100" y="3253"/>
                    <a:pt x="10673" y="3184"/>
                  </a:cubicBezTo>
                  <a:cubicBezTo>
                    <a:pt x="10604" y="2734"/>
                    <a:pt x="10391" y="2318"/>
                    <a:pt x="10067" y="1999"/>
                  </a:cubicBezTo>
                  <a:lnTo>
                    <a:pt x="8996" y="949"/>
                  </a:lnTo>
                  <a:cubicBezTo>
                    <a:pt x="8624" y="583"/>
                    <a:pt x="8127" y="370"/>
                    <a:pt x="7606" y="352"/>
                  </a:cubicBezTo>
                  <a:lnTo>
                    <a:pt x="7486" y="163"/>
                  </a:lnTo>
                  <a:cubicBezTo>
                    <a:pt x="7423" y="62"/>
                    <a:pt x="7310" y="0"/>
                    <a:pt x="7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43;p63"/>
            <p:cNvSpPr/>
            <p:nvPr/>
          </p:nvSpPr>
          <p:spPr>
            <a:xfrm>
              <a:off x="4493350" y="4882500"/>
              <a:ext cx="245500" cy="526075"/>
            </a:xfrm>
            <a:custGeom>
              <a:avLst/>
              <a:gdLst/>
              <a:ahLst/>
              <a:cxnLst/>
              <a:rect l="l" t="t" r="r" b="b"/>
              <a:pathLst>
                <a:path w="9820" h="21043" extrusionOk="0">
                  <a:moveTo>
                    <a:pt x="4908" y="702"/>
                  </a:moveTo>
                  <a:cubicBezTo>
                    <a:pt x="4927" y="702"/>
                    <a:pt x="4945" y="703"/>
                    <a:pt x="4963" y="703"/>
                  </a:cubicBezTo>
                  <a:cubicBezTo>
                    <a:pt x="6052" y="723"/>
                    <a:pt x="7030" y="1371"/>
                    <a:pt x="7473" y="2366"/>
                  </a:cubicBezTo>
                  <a:cubicBezTo>
                    <a:pt x="7915" y="3361"/>
                    <a:pt x="7744" y="4521"/>
                    <a:pt x="7031" y="5344"/>
                  </a:cubicBezTo>
                  <a:cubicBezTo>
                    <a:pt x="6992" y="5389"/>
                    <a:pt x="6967" y="5441"/>
                    <a:pt x="6954" y="5499"/>
                  </a:cubicBezTo>
                  <a:lnTo>
                    <a:pt x="6673" y="6781"/>
                  </a:lnTo>
                  <a:cubicBezTo>
                    <a:pt x="5999" y="9851"/>
                    <a:pt x="5860" y="13015"/>
                    <a:pt x="6262" y="16133"/>
                  </a:cubicBezTo>
                  <a:lnTo>
                    <a:pt x="3597" y="16133"/>
                  </a:lnTo>
                  <a:cubicBezTo>
                    <a:pt x="3988" y="13020"/>
                    <a:pt x="3839" y="9862"/>
                    <a:pt x="3157" y="6799"/>
                  </a:cubicBezTo>
                  <a:lnTo>
                    <a:pt x="3156" y="6799"/>
                  </a:lnTo>
                  <a:lnTo>
                    <a:pt x="2970" y="5963"/>
                  </a:lnTo>
                  <a:lnTo>
                    <a:pt x="4910" y="5963"/>
                  </a:lnTo>
                  <a:cubicBezTo>
                    <a:pt x="5103" y="5963"/>
                    <a:pt x="5260" y="5806"/>
                    <a:pt x="5260" y="5612"/>
                  </a:cubicBezTo>
                  <a:cubicBezTo>
                    <a:pt x="5260" y="5418"/>
                    <a:pt x="5103" y="5262"/>
                    <a:pt x="4910" y="5262"/>
                  </a:cubicBezTo>
                  <a:lnTo>
                    <a:pt x="2720" y="5262"/>
                  </a:lnTo>
                  <a:cubicBezTo>
                    <a:pt x="2039" y="4412"/>
                    <a:pt x="1912" y="3245"/>
                    <a:pt x="2392" y="2268"/>
                  </a:cubicBezTo>
                  <a:cubicBezTo>
                    <a:pt x="2865" y="1309"/>
                    <a:pt x="3842" y="702"/>
                    <a:pt x="4908" y="702"/>
                  </a:cubicBezTo>
                  <a:close/>
                  <a:moveTo>
                    <a:pt x="7813" y="16835"/>
                  </a:moveTo>
                  <a:lnTo>
                    <a:pt x="8281" y="18238"/>
                  </a:lnTo>
                  <a:lnTo>
                    <a:pt x="1539" y="18238"/>
                  </a:lnTo>
                  <a:lnTo>
                    <a:pt x="2006" y="16835"/>
                  </a:lnTo>
                  <a:close/>
                  <a:moveTo>
                    <a:pt x="9118" y="18939"/>
                  </a:moveTo>
                  <a:lnTo>
                    <a:pt x="9118" y="20343"/>
                  </a:lnTo>
                  <a:lnTo>
                    <a:pt x="701" y="20343"/>
                  </a:lnTo>
                  <a:lnTo>
                    <a:pt x="701" y="18939"/>
                  </a:lnTo>
                  <a:close/>
                  <a:moveTo>
                    <a:pt x="4911" y="1"/>
                  </a:moveTo>
                  <a:cubicBezTo>
                    <a:pt x="4910" y="1"/>
                    <a:pt x="4909" y="1"/>
                    <a:pt x="4908" y="1"/>
                  </a:cubicBezTo>
                  <a:cubicBezTo>
                    <a:pt x="3552" y="2"/>
                    <a:pt x="2316" y="785"/>
                    <a:pt x="1738" y="2012"/>
                  </a:cubicBezTo>
                  <a:cubicBezTo>
                    <a:pt x="1159" y="3238"/>
                    <a:pt x="1340" y="4690"/>
                    <a:pt x="2202" y="5737"/>
                  </a:cubicBezTo>
                  <a:lnTo>
                    <a:pt x="2472" y="6950"/>
                  </a:lnTo>
                  <a:cubicBezTo>
                    <a:pt x="3143" y="9964"/>
                    <a:pt x="3284" y="13071"/>
                    <a:pt x="2890" y="16133"/>
                  </a:cubicBezTo>
                  <a:lnTo>
                    <a:pt x="1754" y="16133"/>
                  </a:lnTo>
                  <a:cubicBezTo>
                    <a:pt x="1602" y="16133"/>
                    <a:pt x="1468" y="16230"/>
                    <a:pt x="1421" y="16373"/>
                  </a:cubicBezTo>
                  <a:lnTo>
                    <a:pt x="799" y="18237"/>
                  </a:lnTo>
                  <a:lnTo>
                    <a:pt x="350" y="18237"/>
                  </a:lnTo>
                  <a:cubicBezTo>
                    <a:pt x="157" y="18237"/>
                    <a:pt x="0" y="18395"/>
                    <a:pt x="0" y="18588"/>
                  </a:cubicBezTo>
                  <a:lnTo>
                    <a:pt x="0" y="20693"/>
                  </a:lnTo>
                  <a:cubicBezTo>
                    <a:pt x="0" y="20887"/>
                    <a:pt x="157" y="21043"/>
                    <a:pt x="350" y="21043"/>
                  </a:cubicBezTo>
                  <a:lnTo>
                    <a:pt x="9469" y="21043"/>
                  </a:lnTo>
                  <a:cubicBezTo>
                    <a:pt x="9663" y="21043"/>
                    <a:pt x="9819" y="20887"/>
                    <a:pt x="9819" y="20693"/>
                  </a:cubicBezTo>
                  <a:lnTo>
                    <a:pt x="9819" y="18588"/>
                  </a:lnTo>
                  <a:cubicBezTo>
                    <a:pt x="9819" y="18395"/>
                    <a:pt x="9663" y="18238"/>
                    <a:pt x="9469" y="18238"/>
                  </a:cubicBezTo>
                  <a:lnTo>
                    <a:pt x="9021" y="18238"/>
                  </a:lnTo>
                  <a:lnTo>
                    <a:pt x="8399" y="16373"/>
                  </a:lnTo>
                  <a:cubicBezTo>
                    <a:pt x="8351" y="16230"/>
                    <a:pt x="8217" y="16134"/>
                    <a:pt x="8066" y="16134"/>
                  </a:cubicBezTo>
                  <a:lnTo>
                    <a:pt x="6970" y="16134"/>
                  </a:lnTo>
                  <a:cubicBezTo>
                    <a:pt x="6564" y="13068"/>
                    <a:pt x="6695" y="9953"/>
                    <a:pt x="7358" y="6932"/>
                  </a:cubicBezTo>
                  <a:lnTo>
                    <a:pt x="7621" y="5734"/>
                  </a:lnTo>
                  <a:cubicBezTo>
                    <a:pt x="8481" y="4685"/>
                    <a:pt x="8660" y="3234"/>
                    <a:pt x="8080" y="2008"/>
                  </a:cubicBezTo>
                  <a:cubicBezTo>
                    <a:pt x="7500" y="783"/>
                    <a:pt x="6266" y="1"/>
                    <a:pt x="4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457;p63"/>
          <p:cNvGrpSpPr/>
          <p:nvPr/>
        </p:nvGrpSpPr>
        <p:grpSpPr>
          <a:xfrm>
            <a:off x="7487577" y="377996"/>
            <a:ext cx="1023946" cy="945421"/>
            <a:chOff x="9152950" y="1267825"/>
            <a:chExt cx="526075" cy="482250"/>
          </a:xfrm>
        </p:grpSpPr>
        <p:sp>
          <p:nvSpPr>
            <p:cNvPr id="82" name="Google Shape;1458;p63"/>
            <p:cNvSpPr/>
            <p:nvPr/>
          </p:nvSpPr>
          <p:spPr>
            <a:xfrm>
              <a:off x="9161700" y="1671125"/>
              <a:ext cx="491025" cy="35100"/>
            </a:xfrm>
            <a:custGeom>
              <a:avLst/>
              <a:gdLst/>
              <a:ahLst/>
              <a:cxnLst/>
              <a:rect l="l" t="t" r="r" b="b"/>
              <a:pathLst>
                <a:path w="19641" h="1404" extrusionOk="0">
                  <a:moveTo>
                    <a:pt x="1" y="0"/>
                  </a:moveTo>
                  <a:lnTo>
                    <a:pt x="1" y="1404"/>
                  </a:lnTo>
                  <a:lnTo>
                    <a:pt x="19641" y="1404"/>
                  </a:lnTo>
                  <a:lnTo>
                    <a:pt x="19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59;p63"/>
            <p:cNvSpPr/>
            <p:nvPr/>
          </p:nvSpPr>
          <p:spPr>
            <a:xfrm>
              <a:off x="9188000" y="1355500"/>
              <a:ext cx="438425" cy="315650"/>
            </a:xfrm>
            <a:custGeom>
              <a:avLst/>
              <a:gdLst/>
              <a:ahLst/>
              <a:cxnLst/>
              <a:rect l="l" t="t" r="r" b="b"/>
              <a:pathLst>
                <a:path w="17537" h="12626" extrusionOk="0">
                  <a:moveTo>
                    <a:pt x="1" y="0"/>
                  </a:moveTo>
                  <a:lnTo>
                    <a:pt x="1" y="12625"/>
                  </a:lnTo>
                  <a:lnTo>
                    <a:pt x="17536" y="12625"/>
                  </a:lnTo>
                  <a:lnTo>
                    <a:pt x="17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60;p63"/>
            <p:cNvSpPr/>
            <p:nvPr/>
          </p:nvSpPr>
          <p:spPr>
            <a:xfrm>
              <a:off x="9223100" y="1390575"/>
              <a:ext cx="368225" cy="245525"/>
            </a:xfrm>
            <a:custGeom>
              <a:avLst/>
              <a:gdLst/>
              <a:ahLst/>
              <a:cxnLst/>
              <a:rect l="l" t="t" r="r" b="b"/>
              <a:pathLst>
                <a:path w="14729" h="9821" extrusionOk="0">
                  <a:moveTo>
                    <a:pt x="0" y="0"/>
                  </a:moveTo>
                  <a:lnTo>
                    <a:pt x="0" y="9820"/>
                  </a:lnTo>
                  <a:lnTo>
                    <a:pt x="14729" y="9820"/>
                  </a:lnTo>
                  <a:lnTo>
                    <a:pt x="14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61;p63"/>
            <p:cNvSpPr/>
            <p:nvPr/>
          </p:nvSpPr>
          <p:spPr>
            <a:xfrm>
              <a:off x="9258150" y="1425625"/>
              <a:ext cx="175375" cy="35100"/>
            </a:xfrm>
            <a:custGeom>
              <a:avLst/>
              <a:gdLst/>
              <a:ahLst/>
              <a:cxnLst/>
              <a:rect l="l" t="t" r="r" b="b"/>
              <a:pathLst>
                <a:path w="7015" h="1404" extrusionOk="0">
                  <a:moveTo>
                    <a:pt x="0" y="1"/>
                  </a:moveTo>
                  <a:lnTo>
                    <a:pt x="0" y="1404"/>
                  </a:lnTo>
                  <a:lnTo>
                    <a:pt x="7015" y="1404"/>
                  </a:lnTo>
                  <a:lnTo>
                    <a:pt x="7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62;p63"/>
            <p:cNvSpPr/>
            <p:nvPr/>
          </p:nvSpPr>
          <p:spPr>
            <a:xfrm>
              <a:off x="9582550" y="1530850"/>
              <a:ext cx="87700" cy="122775"/>
            </a:xfrm>
            <a:custGeom>
              <a:avLst/>
              <a:gdLst/>
              <a:ahLst/>
              <a:cxnLst/>
              <a:rect l="l" t="t" r="r" b="b"/>
              <a:pathLst>
                <a:path w="3508" h="4911" extrusionOk="0">
                  <a:moveTo>
                    <a:pt x="1" y="0"/>
                  </a:moveTo>
                  <a:lnTo>
                    <a:pt x="1" y="1404"/>
                  </a:lnTo>
                  <a:lnTo>
                    <a:pt x="1053" y="1404"/>
                  </a:lnTo>
                  <a:cubicBezTo>
                    <a:pt x="1635" y="1404"/>
                    <a:pt x="2105" y="1875"/>
                    <a:pt x="2105" y="2455"/>
                  </a:cubicBezTo>
                  <a:cubicBezTo>
                    <a:pt x="2105" y="3036"/>
                    <a:pt x="1635" y="3507"/>
                    <a:pt x="1053" y="3507"/>
                  </a:cubicBezTo>
                  <a:lnTo>
                    <a:pt x="1" y="3507"/>
                  </a:lnTo>
                  <a:lnTo>
                    <a:pt x="1" y="4910"/>
                  </a:lnTo>
                  <a:lnTo>
                    <a:pt x="1053" y="4910"/>
                  </a:lnTo>
                  <a:cubicBezTo>
                    <a:pt x="2408" y="4910"/>
                    <a:pt x="3508" y="3811"/>
                    <a:pt x="3508" y="2456"/>
                  </a:cubicBezTo>
                  <a:cubicBezTo>
                    <a:pt x="3508" y="1100"/>
                    <a:pt x="2408" y="0"/>
                    <a:pt x="10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63;p63"/>
            <p:cNvSpPr/>
            <p:nvPr/>
          </p:nvSpPr>
          <p:spPr>
            <a:xfrm>
              <a:off x="9363375" y="1706200"/>
              <a:ext cx="280575" cy="35100"/>
            </a:xfrm>
            <a:custGeom>
              <a:avLst/>
              <a:gdLst/>
              <a:ahLst/>
              <a:cxnLst/>
              <a:rect l="l" t="t" r="r" b="b"/>
              <a:pathLst>
                <a:path w="11223" h="1404" extrusionOk="0">
                  <a:moveTo>
                    <a:pt x="0" y="1"/>
                  </a:moveTo>
                  <a:cubicBezTo>
                    <a:pt x="0" y="775"/>
                    <a:pt x="629" y="1403"/>
                    <a:pt x="1404" y="1403"/>
                  </a:cubicBezTo>
                  <a:lnTo>
                    <a:pt x="9820" y="1403"/>
                  </a:lnTo>
                  <a:cubicBezTo>
                    <a:pt x="10594" y="1403"/>
                    <a:pt x="11222" y="775"/>
                    <a:pt x="11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4;p63"/>
            <p:cNvSpPr/>
            <p:nvPr/>
          </p:nvSpPr>
          <p:spPr>
            <a:xfrm>
              <a:off x="9407200" y="1530850"/>
              <a:ext cx="192925" cy="175375"/>
            </a:xfrm>
            <a:custGeom>
              <a:avLst/>
              <a:gdLst/>
              <a:ahLst/>
              <a:cxnLst/>
              <a:rect l="l" t="t" r="r" b="b"/>
              <a:pathLst>
                <a:path w="7717" h="7015" extrusionOk="0">
                  <a:moveTo>
                    <a:pt x="1" y="0"/>
                  </a:moveTo>
                  <a:lnTo>
                    <a:pt x="1" y="4209"/>
                  </a:lnTo>
                  <a:cubicBezTo>
                    <a:pt x="1" y="5758"/>
                    <a:pt x="1257" y="7015"/>
                    <a:pt x="2806" y="7015"/>
                  </a:cubicBezTo>
                  <a:lnTo>
                    <a:pt x="4911" y="7015"/>
                  </a:lnTo>
                  <a:cubicBezTo>
                    <a:pt x="6460" y="7015"/>
                    <a:pt x="7716" y="5758"/>
                    <a:pt x="7716" y="4209"/>
                  </a:cubicBezTo>
                  <a:lnTo>
                    <a:pt x="7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65;p63"/>
            <p:cNvSpPr/>
            <p:nvPr/>
          </p:nvSpPr>
          <p:spPr>
            <a:xfrm>
              <a:off x="9424750" y="1276575"/>
              <a:ext cx="254275" cy="254300"/>
            </a:xfrm>
            <a:custGeom>
              <a:avLst/>
              <a:gdLst/>
              <a:ahLst/>
              <a:cxnLst/>
              <a:rect l="l" t="t" r="r" b="b"/>
              <a:pathLst>
                <a:path w="10171" h="10172" extrusionOk="0">
                  <a:moveTo>
                    <a:pt x="7541" y="0"/>
                  </a:moveTo>
                  <a:cubicBezTo>
                    <a:pt x="6669" y="0"/>
                    <a:pt x="5963" y="707"/>
                    <a:pt x="5963" y="1579"/>
                  </a:cubicBezTo>
                  <a:cubicBezTo>
                    <a:pt x="5963" y="2450"/>
                    <a:pt x="5256" y="3157"/>
                    <a:pt x="4385" y="3157"/>
                  </a:cubicBezTo>
                  <a:cubicBezTo>
                    <a:pt x="3513" y="3157"/>
                    <a:pt x="2806" y="3864"/>
                    <a:pt x="2806" y="4735"/>
                  </a:cubicBezTo>
                  <a:lnTo>
                    <a:pt x="2806" y="5613"/>
                  </a:lnTo>
                  <a:cubicBezTo>
                    <a:pt x="2806" y="6387"/>
                    <a:pt x="2178" y="7015"/>
                    <a:pt x="1403" y="7015"/>
                  </a:cubicBezTo>
                  <a:cubicBezTo>
                    <a:pt x="629" y="7015"/>
                    <a:pt x="1" y="7643"/>
                    <a:pt x="1" y="8418"/>
                  </a:cubicBezTo>
                  <a:lnTo>
                    <a:pt x="1" y="10171"/>
                  </a:lnTo>
                  <a:lnTo>
                    <a:pt x="6313" y="10171"/>
                  </a:lnTo>
                  <a:lnTo>
                    <a:pt x="6313" y="9470"/>
                  </a:lnTo>
                  <a:cubicBezTo>
                    <a:pt x="6313" y="8114"/>
                    <a:pt x="7412" y="7015"/>
                    <a:pt x="8767" y="7015"/>
                  </a:cubicBezTo>
                  <a:lnTo>
                    <a:pt x="10171" y="7015"/>
                  </a:lnTo>
                  <a:lnTo>
                    <a:pt x="10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6;p63"/>
            <p:cNvSpPr/>
            <p:nvPr/>
          </p:nvSpPr>
          <p:spPr>
            <a:xfrm>
              <a:off x="9529950" y="1337950"/>
              <a:ext cx="96475" cy="135950"/>
            </a:xfrm>
            <a:custGeom>
              <a:avLst/>
              <a:gdLst/>
              <a:ahLst/>
              <a:cxnLst/>
              <a:rect l="l" t="t" r="r" b="b"/>
              <a:pathLst>
                <a:path w="3859" h="5438" extrusionOk="0">
                  <a:moveTo>
                    <a:pt x="3157" y="1"/>
                  </a:moveTo>
                  <a:lnTo>
                    <a:pt x="3157" y="1403"/>
                  </a:lnTo>
                  <a:cubicBezTo>
                    <a:pt x="3156" y="2081"/>
                    <a:pt x="2608" y="2630"/>
                    <a:pt x="1930" y="2631"/>
                  </a:cubicBezTo>
                  <a:cubicBezTo>
                    <a:pt x="865" y="2633"/>
                    <a:pt x="2" y="3495"/>
                    <a:pt x="1" y="4560"/>
                  </a:cubicBezTo>
                  <a:lnTo>
                    <a:pt x="1" y="5437"/>
                  </a:lnTo>
                  <a:lnTo>
                    <a:pt x="703" y="5437"/>
                  </a:lnTo>
                  <a:lnTo>
                    <a:pt x="702" y="4560"/>
                  </a:lnTo>
                  <a:cubicBezTo>
                    <a:pt x="703" y="3882"/>
                    <a:pt x="1251" y="3333"/>
                    <a:pt x="1929" y="3333"/>
                  </a:cubicBezTo>
                  <a:cubicBezTo>
                    <a:pt x="2994" y="3331"/>
                    <a:pt x="3857" y="2468"/>
                    <a:pt x="3858" y="1403"/>
                  </a:cubicBezTo>
                  <a:lnTo>
                    <a:pt x="38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67;p63"/>
            <p:cNvSpPr/>
            <p:nvPr/>
          </p:nvSpPr>
          <p:spPr>
            <a:xfrm>
              <a:off x="9258150" y="1565925"/>
              <a:ext cx="35100" cy="35075"/>
            </a:xfrm>
            <a:custGeom>
              <a:avLst/>
              <a:gdLst/>
              <a:ahLst/>
              <a:cxnLst/>
              <a:rect l="l" t="t" r="r" b="b"/>
              <a:pathLst>
                <a:path w="1404" h="1403" extrusionOk="0">
                  <a:moveTo>
                    <a:pt x="0" y="1"/>
                  </a:moveTo>
                  <a:lnTo>
                    <a:pt x="0" y="1403"/>
                  </a:lnTo>
                  <a:lnTo>
                    <a:pt x="1404" y="1403"/>
                  </a:lnTo>
                  <a:lnTo>
                    <a:pt x="14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68;p63"/>
            <p:cNvSpPr/>
            <p:nvPr/>
          </p:nvSpPr>
          <p:spPr>
            <a:xfrm>
              <a:off x="9293225" y="1530850"/>
              <a:ext cx="35075" cy="70150"/>
            </a:xfrm>
            <a:custGeom>
              <a:avLst/>
              <a:gdLst/>
              <a:ahLst/>
              <a:cxnLst/>
              <a:rect l="l" t="t" r="r" b="b"/>
              <a:pathLst>
                <a:path w="1403" h="2806" extrusionOk="0">
                  <a:moveTo>
                    <a:pt x="1" y="0"/>
                  </a:moveTo>
                  <a:lnTo>
                    <a:pt x="1" y="2806"/>
                  </a:lnTo>
                  <a:lnTo>
                    <a:pt x="1403" y="2806"/>
                  </a:lnTo>
                  <a:lnTo>
                    <a:pt x="1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69;p63"/>
            <p:cNvSpPr/>
            <p:nvPr/>
          </p:nvSpPr>
          <p:spPr>
            <a:xfrm>
              <a:off x="9328275" y="1495775"/>
              <a:ext cx="35125" cy="105225"/>
            </a:xfrm>
            <a:custGeom>
              <a:avLst/>
              <a:gdLst/>
              <a:ahLst/>
              <a:cxnLst/>
              <a:rect l="l" t="t" r="r" b="b"/>
              <a:pathLst>
                <a:path w="1405" h="4209" extrusionOk="0">
                  <a:moveTo>
                    <a:pt x="1" y="0"/>
                  </a:moveTo>
                  <a:lnTo>
                    <a:pt x="1" y="4209"/>
                  </a:lnTo>
                  <a:lnTo>
                    <a:pt x="1404" y="4209"/>
                  </a:lnTo>
                  <a:lnTo>
                    <a:pt x="14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70;p63"/>
            <p:cNvSpPr/>
            <p:nvPr/>
          </p:nvSpPr>
          <p:spPr>
            <a:xfrm>
              <a:off x="9354600" y="1267825"/>
              <a:ext cx="324425" cy="482250"/>
            </a:xfrm>
            <a:custGeom>
              <a:avLst/>
              <a:gdLst/>
              <a:ahLst/>
              <a:cxnLst/>
              <a:rect l="l" t="t" r="r" b="b"/>
              <a:pathLst>
                <a:path w="12977" h="19290" extrusionOk="0">
                  <a:moveTo>
                    <a:pt x="10173" y="12276"/>
                  </a:moveTo>
                  <a:cubicBezTo>
                    <a:pt x="10560" y="12276"/>
                    <a:pt x="10872" y="12590"/>
                    <a:pt x="10872" y="12977"/>
                  </a:cubicBezTo>
                  <a:cubicBezTo>
                    <a:pt x="10872" y="13365"/>
                    <a:pt x="10559" y="13678"/>
                    <a:pt x="10171" y="13678"/>
                  </a:cubicBezTo>
                  <a:lnTo>
                    <a:pt x="10171" y="12276"/>
                  </a:lnTo>
                  <a:cubicBezTo>
                    <a:pt x="10172" y="12276"/>
                    <a:pt x="10173" y="12276"/>
                    <a:pt x="10173" y="12276"/>
                  </a:cubicBezTo>
                  <a:close/>
                  <a:moveTo>
                    <a:pt x="10171" y="10873"/>
                  </a:moveTo>
                  <a:cubicBezTo>
                    <a:pt x="11333" y="10874"/>
                    <a:pt x="12273" y="11816"/>
                    <a:pt x="12276" y="12977"/>
                  </a:cubicBezTo>
                  <a:cubicBezTo>
                    <a:pt x="12273" y="14138"/>
                    <a:pt x="11333" y="15079"/>
                    <a:pt x="10171" y="15081"/>
                  </a:cubicBezTo>
                  <a:lnTo>
                    <a:pt x="10171" y="14379"/>
                  </a:lnTo>
                  <a:cubicBezTo>
                    <a:pt x="10176" y="14379"/>
                    <a:pt x="10181" y="14379"/>
                    <a:pt x="10186" y="14379"/>
                  </a:cubicBezTo>
                  <a:cubicBezTo>
                    <a:pt x="10959" y="14379"/>
                    <a:pt x="11589" y="13752"/>
                    <a:pt x="11589" y="12977"/>
                  </a:cubicBezTo>
                  <a:cubicBezTo>
                    <a:pt x="11589" y="12201"/>
                    <a:pt x="10959" y="11574"/>
                    <a:pt x="10186" y="11574"/>
                  </a:cubicBezTo>
                  <a:cubicBezTo>
                    <a:pt x="10181" y="11574"/>
                    <a:pt x="10176" y="11574"/>
                    <a:pt x="10171" y="11574"/>
                  </a:cubicBezTo>
                  <a:lnTo>
                    <a:pt x="10171" y="10873"/>
                  </a:lnTo>
                  <a:close/>
                  <a:moveTo>
                    <a:pt x="9470" y="10873"/>
                  </a:moveTo>
                  <a:lnTo>
                    <a:pt x="9470" y="14730"/>
                  </a:lnTo>
                  <a:cubicBezTo>
                    <a:pt x="9468" y="16086"/>
                    <a:pt x="8370" y="17184"/>
                    <a:pt x="7015" y="17185"/>
                  </a:cubicBezTo>
                  <a:lnTo>
                    <a:pt x="4910" y="17185"/>
                  </a:lnTo>
                  <a:cubicBezTo>
                    <a:pt x="3555" y="17184"/>
                    <a:pt x="2457" y="16086"/>
                    <a:pt x="2456" y="14730"/>
                  </a:cubicBezTo>
                  <a:lnTo>
                    <a:pt x="2456" y="10873"/>
                  </a:lnTo>
                  <a:close/>
                  <a:moveTo>
                    <a:pt x="11162" y="17886"/>
                  </a:moveTo>
                  <a:cubicBezTo>
                    <a:pt x="11013" y="18305"/>
                    <a:pt x="10616" y="18587"/>
                    <a:pt x="10170" y="18587"/>
                  </a:cubicBezTo>
                  <a:lnTo>
                    <a:pt x="1753" y="18587"/>
                  </a:lnTo>
                  <a:cubicBezTo>
                    <a:pt x="1307" y="18587"/>
                    <a:pt x="910" y="18305"/>
                    <a:pt x="761" y="17886"/>
                  </a:cubicBezTo>
                  <a:close/>
                  <a:moveTo>
                    <a:pt x="10346" y="0"/>
                  </a:moveTo>
                  <a:cubicBezTo>
                    <a:pt x="9281" y="2"/>
                    <a:pt x="8419" y="864"/>
                    <a:pt x="8418" y="1929"/>
                  </a:cubicBezTo>
                  <a:cubicBezTo>
                    <a:pt x="8417" y="2606"/>
                    <a:pt x="7867" y="3156"/>
                    <a:pt x="7190" y="3157"/>
                  </a:cubicBezTo>
                  <a:cubicBezTo>
                    <a:pt x="6126" y="3157"/>
                    <a:pt x="5262" y="4020"/>
                    <a:pt x="5261" y="5085"/>
                  </a:cubicBezTo>
                  <a:lnTo>
                    <a:pt x="5261" y="5963"/>
                  </a:lnTo>
                  <a:cubicBezTo>
                    <a:pt x="5260" y="6543"/>
                    <a:pt x="4789" y="7014"/>
                    <a:pt x="4209" y="7015"/>
                  </a:cubicBezTo>
                  <a:lnTo>
                    <a:pt x="4167" y="7015"/>
                  </a:lnTo>
                  <a:cubicBezTo>
                    <a:pt x="3221" y="7015"/>
                    <a:pt x="2456" y="7780"/>
                    <a:pt x="2456" y="8726"/>
                  </a:cubicBezTo>
                  <a:lnTo>
                    <a:pt x="2456" y="10170"/>
                  </a:lnTo>
                  <a:lnTo>
                    <a:pt x="2105" y="10170"/>
                  </a:lnTo>
                  <a:cubicBezTo>
                    <a:pt x="1911" y="10170"/>
                    <a:pt x="1755" y="10328"/>
                    <a:pt x="1755" y="10521"/>
                  </a:cubicBezTo>
                  <a:lnTo>
                    <a:pt x="1755" y="14730"/>
                  </a:lnTo>
                  <a:cubicBezTo>
                    <a:pt x="1753" y="15684"/>
                    <a:pt x="2187" y="16587"/>
                    <a:pt x="2930" y="17185"/>
                  </a:cubicBezTo>
                  <a:lnTo>
                    <a:pt x="351" y="17185"/>
                  </a:lnTo>
                  <a:cubicBezTo>
                    <a:pt x="158" y="17185"/>
                    <a:pt x="0" y="17342"/>
                    <a:pt x="0" y="17536"/>
                  </a:cubicBezTo>
                  <a:cubicBezTo>
                    <a:pt x="1" y="18503"/>
                    <a:pt x="786" y="19288"/>
                    <a:pt x="1755" y="19289"/>
                  </a:cubicBezTo>
                  <a:lnTo>
                    <a:pt x="10171" y="19289"/>
                  </a:lnTo>
                  <a:cubicBezTo>
                    <a:pt x="11139" y="19288"/>
                    <a:pt x="11923" y="18503"/>
                    <a:pt x="11925" y="17536"/>
                  </a:cubicBezTo>
                  <a:cubicBezTo>
                    <a:pt x="11925" y="17342"/>
                    <a:pt x="11767" y="17185"/>
                    <a:pt x="11573" y="17185"/>
                  </a:cubicBezTo>
                  <a:lnTo>
                    <a:pt x="8996" y="17185"/>
                  </a:lnTo>
                  <a:cubicBezTo>
                    <a:pt x="9450" y="16818"/>
                    <a:pt x="9794" y="16332"/>
                    <a:pt x="9990" y="15781"/>
                  </a:cubicBezTo>
                  <a:lnTo>
                    <a:pt x="10171" y="15781"/>
                  </a:lnTo>
                  <a:cubicBezTo>
                    <a:pt x="11720" y="15781"/>
                    <a:pt x="12977" y="14526"/>
                    <a:pt x="12977" y="12976"/>
                  </a:cubicBezTo>
                  <a:cubicBezTo>
                    <a:pt x="12977" y="11427"/>
                    <a:pt x="11720" y="10170"/>
                    <a:pt x="10171" y="10170"/>
                  </a:cubicBezTo>
                  <a:lnTo>
                    <a:pt x="9469" y="10170"/>
                  </a:lnTo>
                  <a:lnTo>
                    <a:pt x="9469" y="9820"/>
                  </a:lnTo>
                  <a:cubicBezTo>
                    <a:pt x="9471" y="8659"/>
                    <a:pt x="10412" y="7717"/>
                    <a:pt x="11573" y="7716"/>
                  </a:cubicBezTo>
                  <a:lnTo>
                    <a:pt x="12977" y="7716"/>
                  </a:lnTo>
                  <a:lnTo>
                    <a:pt x="12977" y="7015"/>
                  </a:lnTo>
                  <a:lnTo>
                    <a:pt x="11573" y="7015"/>
                  </a:lnTo>
                  <a:cubicBezTo>
                    <a:pt x="10026" y="7016"/>
                    <a:pt x="8770" y="8271"/>
                    <a:pt x="8768" y="9820"/>
                  </a:cubicBezTo>
                  <a:lnTo>
                    <a:pt x="8768" y="10170"/>
                  </a:lnTo>
                  <a:lnTo>
                    <a:pt x="3157" y="10170"/>
                  </a:lnTo>
                  <a:lnTo>
                    <a:pt x="3157" y="8726"/>
                  </a:lnTo>
                  <a:cubicBezTo>
                    <a:pt x="3157" y="8168"/>
                    <a:pt x="3609" y="7716"/>
                    <a:pt x="4167" y="7716"/>
                  </a:cubicBezTo>
                  <a:lnTo>
                    <a:pt x="4209" y="7716"/>
                  </a:lnTo>
                  <a:cubicBezTo>
                    <a:pt x="5177" y="7715"/>
                    <a:pt x="5961" y="6930"/>
                    <a:pt x="5962" y="5963"/>
                  </a:cubicBezTo>
                  <a:lnTo>
                    <a:pt x="5962" y="5085"/>
                  </a:lnTo>
                  <a:cubicBezTo>
                    <a:pt x="5964" y="4408"/>
                    <a:pt x="6512" y="3858"/>
                    <a:pt x="7190" y="3858"/>
                  </a:cubicBezTo>
                  <a:cubicBezTo>
                    <a:pt x="8255" y="3857"/>
                    <a:pt x="9118" y="2994"/>
                    <a:pt x="9119" y="1929"/>
                  </a:cubicBezTo>
                  <a:cubicBezTo>
                    <a:pt x="9119" y="1251"/>
                    <a:pt x="9669" y="703"/>
                    <a:pt x="10346" y="702"/>
                  </a:cubicBezTo>
                  <a:lnTo>
                    <a:pt x="12977" y="702"/>
                  </a:lnTo>
                  <a:lnTo>
                    <a:pt x="1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71;p63"/>
            <p:cNvSpPr/>
            <p:nvPr/>
          </p:nvSpPr>
          <p:spPr>
            <a:xfrm>
              <a:off x="9529950" y="1337950"/>
              <a:ext cx="96475" cy="135950"/>
            </a:xfrm>
            <a:custGeom>
              <a:avLst/>
              <a:gdLst/>
              <a:ahLst/>
              <a:cxnLst/>
              <a:rect l="l" t="t" r="r" b="b"/>
              <a:pathLst>
                <a:path w="3859" h="5438" extrusionOk="0">
                  <a:moveTo>
                    <a:pt x="3157" y="1"/>
                  </a:moveTo>
                  <a:lnTo>
                    <a:pt x="3157" y="1403"/>
                  </a:lnTo>
                  <a:cubicBezTo>
                    <a:pt x="3156" y="2081"/>
                    <a:pt x="2608" y="2630"/>
                    <a:pt x="1929" y="2631"/>
                  </a:cubicBezTo>
                  <a:cubicBezTo>
                    <a:pt x="865" y="2633"/>
                    <a:pt x="2" y="3495"/>
                    <a:pt x="1" y="4560"/>
                  </a:cubicBezTo>
                  <a:lnTo>
                    <a:pt x="1" y="5437"/>
                  </a:lnTo>
                  <a:lnTo>
                    <a:pt x="703" y="5437"/>
                  </a:lnTo>
                  <a:lnTo>
                    <a:pt x="703" y="4560"/>
                  </a:lnTo>
                  <a:cubicBezTo>
                    <a:pt x="703" y="3882"/>
                    <a:pt x="1252" y="3333"/>
                    <a:pt x="1930" y="3333"/>
                  </a:cubicBezTo>
                  <a:cubicBezTo>
                    <a:pt x="2994" y="3331"/>
                    <a:pt x="3857" y="2468"/>
                    <a:pt x="3858" y="1403"/>
                  </a:cubicBezTo>
                  <a:lnTo>
                    <a:pt x="3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72;p63"/>
            <p:cNvSpPr/>
            <p:nvPr/>
          </p:nvSpPr>
          <p:spPr>
            <a:xfrm>
              <a:off x="9152950" y="1346750"/>
              <a:ext cx="324425" cy="368225"/>
            </a:xfrm>
            <a:custGeom>
              <a:avLst/>
              <a:gdLst/>
              <a:ahLst/>
              <a:cxnLst/>
              <a:rect l="l" t="t" r="r" b="b"/>
              <a:pathLst>
                <a:path w="12977" h="14729" extrusionOk="0">
                  <a:moveTo>
                    <a:pt x="1403" y="0"/>
                  </a:moveTo>
                  <a:cubicBezTo>
                    <a:pt x="1209" y="0"/>
                    <a:pt x="1053" y="156"/>
                    <a:pt x="1053" y="350"/>
                  </a:cubicBezTo>
                  <a:lnTo>
                    <a:pt x="1053" y="12626"/>
                  </a:lnTo>
                  <a:lnTo>
                    <a:pt x="351" y="12626"/>
                  </a:lnTo>
                  <a:cubicBezTo>
                    <a:pt x="157" y="12626"/>
                    <a:pt x="1" y="12782"/>
                    <a:pt x="1" y="12975"/>
                  </a:cubicBezTo>
                  <a:lnTo>
                    <a:pt x="1" y="14379"/>
                  </a:lnTo>
                  <a:cubicBezTo>
                    <a:pt x="1" y="14573"/>
                    <a:pt x="157" y="14729"/>
                    <a:pt x="351" y="14729"/>
                  </a:cubicBezTo>
                  <a:lnTo>
                    <a:pt x="7365" y="14729"/>
                  </a:lnTo>
                  <a:lnTo>
                    <a:pt x="7365" y="14028"/>
                  </a:lnTo>
                  <a:lnTo>
                    <a:pt x="702" y="14028"/>
                  </a:lnTo>
                  <a:lnTo>
                    <a:pt x="702" y="13327"/>
                  </a:lnTo>
                  <a:lnTo>
                    <a:pt x="9118" y="13327"/>
                  </a:lnTo>
                  <a:lnTo>
                    <a:pt x="9118" y="12624"/>
                  </a:lnTo>
                  <a:lnTo>
                    <a:pt x="1754" y="12624"/>
                  </a:lnTo>
                  <a:lnTo>
                    <a:pt x="1754" y="701"/>
                  </a:lnTo>
                  <a:lnTo>
                    <a:pt x="12976" y="701"/>
                  </a:lnTo>
                  <a:lnTo>
                    <a:pt x="12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73;p63"/>
            <p:cNvSpPr/>
            <p:nvPr/>
          </p:nvSpPr>
          <p:spPr>
            <a:xfrm>
              <a:off x="9214325" y="1381800"/>
              <a:ext cx="254300" cy="263050"/>
            </a:xfrm>
            <a:custGeom>
              <a:avLst/>
              <a:gdLst/>
              <a:ahLst/>
              <a:cxnLst/>
              <a:rect l="l" t="t" r="r" b="b"/>
              <a:pathLst>
                <a:path w="10172" h="10522" extrusionOk="0">
                  <a:moveTo>
                    <a:pt x="351" y="0"/>
                  </a:moveTo>
                  <a:cubicBezTo>
                    <a:pt x="158" y="0"/>
                    <a:pt x="0" y="158"/>
                    <a:pt x="0" y="351"/>
                  </a:cubicBezTo>
                  <a:lnTo>
                    <a:pt x="0" y="10171"/>
                  </a:lnTo>
                  <a:cubicBezTo>
                    <a:pt x="0" y="10365"/>
                    <a:pt x="158" y="10521"/>
                    <a:pt x="351" y="10521"/>
                  </a:cubicBezTo>
                  <a:lnTo>
                    <a:pt x="6663" y="10521"/>
                  </a:lnTo>
                  <a:lnTo>
                    <a:pt x="6663" y="9820"/>
                  </a:lnTo>
                  <a:lnTo>
                    <a:pt x="701" y="9820"/>
                  </a:lnTo>
                  <a:lnTo>
                    <a:pt x="701" y="701"/>
                  </a:lnTo>
                  <a:lnTo>
                    <a:pt x="10171" y="701"/>
                  </a:lnTo>
                  <a:lnTo>
                    <a:pt x="101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74;p63"/>
            <p:cNvSpPr/>
            <p:nvPr/>
          </p:nvSpPr>
          <p:spPr>
            <a:xfrm>
              <a:off x="9249400" y="1416875"/>
              <a:ext cx="175350" cy="52650"/>
            </a:xfrm>
            <a:custGeom>
              <a:avLst/>
              <a:gdLst/>
              <a:ahLst/>
              <a:cxnLst/>
              <a:rect l="l" t="t" r="r" b="b"/>
              <a:pathLst>
                <a:path w="7014" h="2106" extrusionOk="0">
                  <a:moveTo>
                    <a:pt x="350" y="1"/>
                  </a:moveTo>
                  <a:cubicBezTo>
                    <a:pt x="157" y="1"/>
                    <a:pt x="0" y="157"/>
                    <a:pt x="0" y="351"/>
                  </a:cubicBezTo>
                  <a:lnTo>
                    <a:pt x="0" y="1754"/>
                  </a:lnTo>
                  <a:cubicBezTo>
                    <a:pt x="0" y="1948"/>
                    <a:pt x="157" y="2104"/>
                    <a:pt x="350" y="2105"/>
                  </a:cubicBezTo>
                  <a:lnTo>
                    <a:pt x="5963" y="2105"/>
                  </a:lnTo>
                  <a:lnTo>
                    <a:pt x="5963" y="1403"/>
                  </a:lnTo>
                  <a:lnTo>
                    <a:pt x="702" y="1403"/>
                  </a:lnTo>
                  <a:lnTo>
                    <a:pt x="702" y="702"/>
                  </a:lnTo>
                  <a:lnTo>
                    <a:pt x="7014" y="702"/>
                  </a:lnTo>
                  <a:lnTo>
                    <a:pt x="70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75;p63"/>
            <p:cNvSpPr/>
            <p:nvPr/>
          </p:nvSpPr>
          <p:spPr>
            <a:xfrm>
              <a:off x="9249400" y="1487025"/>
              <a:ext cx="122775" cy="122775"/>
            </a:xfrm>
            <a:custGeom>
              <a:avLst/>
              <a:gdLst/>
              <a:ahLst/>
              <a:cxnLst/>
              <a:rect l="l" t="t" r="r" b="b"/>
              <a:pathLst>
                <a:path w="4911" h="4911" extrusionOk="0">
                  <a:moveTo>
                    <a:pt x="1403" y="3508"/>
                  </a:moveTo>
                  <a:lnTo>
                    <a:pt x="1403" y="4209"/>
                  </a:lnTo>
                  <a:lnTo>
                    <a:pt x="702" y="4209"/>
                  </a:lnTo>
                  <a:lnTo>
                    <a:pt x="702" y="3508"/>
                  </a:lnTo>
                  <a:close/>
                  <a:moveTo>
                    <a:pt x="2806" y="2105"/>
                  </a:moveTo>
                  <a:lnTo>
                    <a:pt x="2806" y="4209"/>
                  </a:lnTo>
                  <a:lnTo>
                    <a:pt x="2104" y="4209"/>
                  </a:lnTo>
                  <a:lnTo>
                    <a:pt x="2104" y="2105"/>
                  </a:lnTo>
                  <a:close/>
                  <a:moveTo>
                    <a:pt x="4208" y="701"/>
                  </a:moveTo>
                  <a:lnTo>
                    <a:pt x="4208" y="4209"/>
                  </a:lnTo>
                  <a:lnTo>
                    <a:pt x="3507" y="4209"/>
                  </a:lnTo>
                  <a:lnTo>
                    <a:pt x="3507" y="701"/>
                  </a:lnTo>
                  <a:close/>
                  <a:moveTo>
                    <a:pt x="3156" y="0"/>
                  </a:moveTo>
                  <a:cubicBezTo>
                    <a:pt x="2962" y="0"/>
                    <a:pt x="2806" y="156"/>
                    <a:pt x="2806" y="350"/>
                  </a:cubicBezTo>
                  <a:lnTo>
                    <a:pt x="2806" y="1402"/>
                  </a:lnTo>
                  <a:lnTo>
                    <a:pt x="1754" y="1402"/>
                  </a:lnTo>
                  <a:cubicBezTo>
                    <a:pt x="1560" y="1402"/>
                    <a:pt x="1403" y="1560"/>
                    <a:pt x="1403" y="1753"/>
                  </a:cubicBezTo>
                  <a:lnTo>
                    <a:pt x="1403" y="2806"/>
                  </a:lnTo>
                  <a:lnTo>
                    <a:pt x="350" y="2806"/>
                  </a:lnTo>
                  <a:cubicBezTo>
                    <a:pt x="157" y="2806"/>
                    <a:pt x="0" y="2963"/>
                    <a:pt x="0" y="3156"/>
                  </a:cubicBezTo>
                  <a:lnTo>
                    <a:pt x="0" y="4559"/>
                  </a:lnTo>
                  <a:cubicBezTo>
                    <a:pt x="0" y="4753"/>
                    <a:pt x="157" y="4910"/>
                    <a:pt x="350" y="4910"/>
                  </a:cubicBezTo>
                  <a:lnTo>
                    <a:pt x="4559" y="4910"/>
                  </a:lnTo>
                  <a:cubicBezTo>
                    <a:pt x="4753" y="4910"/>
                    <a:pt x="4909" y="4753"/>
                    <a:pt x="4910" y="4559"/>
                  </a:cubicBezTo>
                  <a:lnTo>
                    <a:pt x="4910" y="351"/>
                  </a:lnTo>
                  <a:cubicBezTo>
                    <a:pt x="4909" y="157"/>
                    <a:pt x="4753" y="0"/>
                    <a:pt x="4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323;p63"/>
          <p:cNvGrpSpPr/>
          <p:nvPr/>
        </p:nvGrpSpPr>
        <p:grpSpPr>
          <a:xfrm>
            <a:off x="4349816" y="2788490"/>
            <a:ext cx="858250" cy="926809"/>
            <a:chOff x="5437875" y="2063300"/>
            <a:chExt cx="526050" cy="526075"/>
          </a:xfrm>
        </p:grpSpPr>
        <p:sp>
          <p:nvSpPr>
            <p:cNvPr id="113" name="Google Shape;1324;p63"/>
            <p:cNvSpPr/>
            <p:nvPr/>
          </p:nvSpPr>
          <p:spPr>
            <a:xfrm>
              <a:off x="5665825" y="2545525"/>
              <a:ext cx="245525" cy="35075"/>
            </a:xfrm>
            <a:custGeom>
              <a:avLst/>
              <a:gdLst/>
              <a:ahLst/>
              <a:cxnLst/>
              <a:rect l="l" t="t" r="r" b="b"/>
              <a:pathLst>
                <a:path w="9821" h="1403" extrusionOk="0">
                  <a:moveTo>
                    <a:pt x="0" y="0"/>
                  </a:moveTo>
                  <a:cubicBezTo>
                    <a:pt x="0" y="775"/>
                    <a:pt x="628" y="1402"/>
                    <a:pt x="1403" y="1402"/>
                  </a:cubicBezTo>
                  <a:lnTo>
                    <a:pt x="8417" y="1402"/>
                  </a:lnTo>
                  <a:cubicBezTo>
                    <a:pt x="9192" y="1402"/>
                    <a:pt x="9820" y="774"/>
                    <a:pt x="9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25;p63"/>
            <p:cNvSpPr/>
            <p:nvPr/>
          </p:nvSpPr>
          <p:spPr>
            <a:xfrm>
              <a:off x="5867475" y="2396450"/>
              <a:ext cx="88125" cy="105250"/>
            </a:xfrm>
            <a:custGeom>
              <a:avLst/>
              <a:gdLst/>
              <a:ahLst/>
              <a:cxnLst/>
              <a:rect l="l" t="t" r="r" b="b"/>
              <a:pathLst>
                <a:path w="3525" h="4210" extrusionOk="0">
                  <a:moveTo>
                    <a:pt x="1420" y="1"/>
                  </a:moveTo>
                  <a:cubicBezTo>
                    <a:pt x="1414" y="1"/>
                    <a:pt x="1409" y="1"/>
                    <a:pt x="1403" y="1"/>
                  </a:cubicBezTo>
                  <a:lnTo>
                    <a:pt x="1" y="1"/>
                  </a:lnTo>
                  <a:lnTo>
                    <a:pt x="1" y="1403"/>
                  </a:lnTo>
                  <a:lnTo>
                    <a:pt x="1403" y="1403"/>
                  </a:lnTo>
                  <a:cubicBezTo>
                    <a:pt x="1790" y="1403"/>
                    <a:pt x="2104" y="1718"/>
                    <a:pt x="2104" y="2105"/>
                  </a:cubicBezTo>
                  <a:cubicBezTo>
                    <a:pt x="2104" y="2493"/>
                    <a:pt x="1790" y="2807"/>
                    <a:pt x="1403" y="2807"/>
                  </a:cubicBezTo>
                  <a:lnTo>
                    <a:pt x="1" y="2807"/>
                  </a:lnTo>
                  <a:lnTo>
                    <a:pt x="1" y="4210"/>
                  </a:lnTo>
                  <a:lnTo>
                    <a:pt x="1403" y="4210"/>
                  </a:lnTo>
                  <a:cubicBezTo>
                    <a:pt x="1409" y="4210"/>
                    <a:pt x="1414" y="4210"/>
                    <a:pt x="1420" y="4210"/>
                  </a:cubicBezTo>
                  <a:cubicBezTo>
                    <a:pt x="2582" y="4210"/>
                    <a:pt x="3525" y="3268"/>
                    <a:pt x="3525" y="2105"/>
                  </a:cubicBezTo>
                  <a:cubicBezTo>
                    <a:pt x="3525" y="942"/>
                    <a:pt x="2582" y="1"/>
                    <a:pt x="1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26;p63"/>
            <p:cNvSpPr/>
            <p:nvPr/>
          </p:nvSpPr>
          <p:spPr>
            <a:xfrm>
              <a:off x="5692125" y="2396450"/>
              <a:ext cx="192900" cy="149100"/>
            </a:xfrm>
            <a:custGeom>
              <a:avLst/>
              <a:gdLst/>
              <a:ahLst/>
              <a:cxnLst/>
              <a:rect l="l" t="t" r="r" b="b"/>
              <a:pathLst>
                <a:path w="7716" h="5964" extrusionOk="0">
                  <a:moveTo>
                    <a:pt x="0" y="1"/>
                  </a:moveTo>
                  <a:lnTo>
                    <a:pt x="0" y="3508"/>
                  </a:lnTo>
                  <a:cubicBezTo>
                    <a:pt x="0" y="4864"/>
                    <a:pt x="1100" y="5963"/>
                    <a:pt x="2455" y="5963"/>
                  </a:cubicBezTo>
                  <a:lnTo>
                    <a:pt x="5260" y="5963"/>
                  </a:lnTo>
                  <a:cubicBezTo>
                    <a:pt x="6617" y="5963"/>
                    <a:pt x="7715" y="4864"/>
                    <a:pt x="7716" y="3508"/>
                  </a:cubicBezTo>
                  <a:lnTo>
                    <a:pt x="7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27;p63"/>
            <p:cNvSpPr/>
            <p:nvPr/>
          </p:nvSpPr>
          <p:spPr>
            <a:xfrm>
              <a:off x="5718425" y="2264925"/>
              <a:ext cx="43850" cy="122775"/>
            </a:xfrm>
            <a:custGeom>
              <a:avLst/>
              <a:gdLst/>
              <a:ahLst/>
              <a:cxnLst/>
              <a:rect l="l" t="t" r="r" b="b"/>
              <a:pathLst>
                <a:path w="1754" h="4911" extrusionOk="0">
                  <a:moveTo>
                    <a:pt x="1" y="1"/>
                  </a:moveTo>
                  <a:lnTo>
                    <a:pt x="1" y="4911"/>
                  </a:lnTo>
                  <a:lnTo>
                    <a:pt x="1754" y="3859"/>
                  </a:lnTo>
                  <a:cubicBezTo>
                    <a:pt x="1754" y="2512"/>
                    <a:pt x="1218" y="1220"/>
                    <a:pt x="266" y="266"/>
                  </a:cubicBez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28;p63"/>
            <p:cNvSpPr/>
            <p:nvPr/>
          </p:nvSpPr>
          <p:spPr>
            <a:xfrm>
              <a:off x="5709675" y="2361375"/>
              <a:ext cx="157825" cy="35100"/>
            </a:xfrm>
            <a:custGeom>
              <a:avLst/>
              <a:gdLst/>
              <a:ahLst/>
              <a:cxnLst/>
              <a:rect l="l" t="t" r="r" b="b"/>
              <a:pathLst>
                <a:path w="6313" h="1404" extrusionOk="0">
                  <a:moveTo>
                    <a:pt x="1403" y="1"/>
                  </a:moveTo>
                  <a:cubicBezTo>
                    <a:pt x="628" y="1"/>
                    <a:pt x="1" y="629"/>
                    <a:pt x="1" y="1404"/>
                  </a:cubicBezTo>
                  <a:lnTo>
                    <a:pt x="6313" y="1404"/>
                  </a:lnTo>
                  <a:cubicBezTo>
                    <a:pt x="6313" y="629"/>
                    <a:pt x="5684" y="1"/>
                    <a:pt x="4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29;p63"/>
            <p:cNvSpPr/>
            <p:nvPr/>
          </p:nvSpPr>
          <p:spPr>
            <a:xfrm>
              <a:off x="5817225" y="2361375"/>
              <a:ext cx="50275" cy="35100"/>
            </a:xfrm>
            <a:custGeom>
              <a:avLst/>
              <a:gdLst/>
              <a:ahLst/>
              <a:cxnLst/>
              <a:rect l="l" t="t" r="r" b="b"/>
              <a:pathLst>
                <a:path w="2011" h="1404" extrusionOk="0">
                  <a:moveTo>
                    <a:pt x="0" y="1"/>
                  </a:moveTo>
                  <a:cubicBezTo>
                    <a:pt x="775" y="1"/>
                    <a:pt x="1404" y="629"/>
                    <a:pt x="1404" y="1404"/>
                  </a:cubicBezTo>
                  <a:lnTo>
                    <a:pt x="2011" y="1404"/>
                  </a:lnTo>
                  <a:cubicBezTo>
                    <a:pt x="2011" y="629"/>
                    <a:pt x="1382" y="1"/>
                    <a:pt x="607" y="1"/>
                  </a:cubicBezTo>
                  <a:close/>
                </a:path>
              </a:pathLst>
            </a:custGeom>
            <a:solidFill>
              <a:srgbClr val="AD6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30;p63"/>
            <p:cNvSpPr/>
            <p:nvPr/>
          </p:nvSpPr>
          <p:spPr>
            <a:xfrm>
              <a:off x="5525550" y="2072050"/>
              <a:ext cx="166600" cy="96475"/>
            </a:xfrm>
            <a:custGeom>
              <a:avLst/>
              <a:gdLst/>
              <a:ahLst/>
              <a:cxnLst/>
              <a:rect l="l" t="t" r="r" b="b"/>
              <a:pathLst>
                <a:path w="6664" h="3859" extrusionOk="0">
                  <a:moveTo>
                    <a:pt x="0" y="0"/>
                  </a:moveTo>
                  <a:lnTo>
                    <a:pt x="0" y="1404"/>
                  </a:lnTo>
                  <a:lnTo>
                    <a:pt x="3228" y="1404"/>
                  </a:lnTo>
                  <a:cubicBezTo>
                    <a:pt x="4351" y="1404"/>
                    <a:pt x="5260" y="2314"/>
                    <a:pt x="5260" y="3435"/>
                  </a:cubicBezTo>
                  <a:lnTo>
                    <a:pt x="5260" y="3858"/>
                  </a:lnTo>
                  <a:lnTo>
                    <a:pt x="6663" y="3858"/>
                  </a:lnTo>
                  <a:lnTo>
                    <a:pt x="6663" y="3508"/>
                  </a:lnTo>
                  <a:cubicBezTo>
                    <a:pt x="6663" y="1571"/>
                    <a:pt x="5092" y="0"/>
                    <a:pt x="3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31;p63"/>
            <p:cNvSpPr/>
            <p:nvPr/>
          </p:nvSpPr>
          <p:spPr>
            <a:xfrm>
              <a:off x="5446625" y="2142225"/>
              <a:ext cx="271825" cy="182325"/>
            </a:xfrm>
            <a:custGeom>
              <a:avLst/>
              <a:gdLst/>
              <a:ahLst/>
              <a:cxnLst/>
              <a:rect l="l" t="t" r="r" b="b"/>
              <a:pathLst>
                <a:path w="10873" h="7293" extrusionOk="0">
                  <a:moveTo>
                    <a:pt x="1943" y="0"/>
                  </a:moveTo>
                  <a:cubicBezTo>
                    <a:pt x="1532" y="0"/>
                    <a:pt x="1130" y="133"/>
                    <a:pt x="798" y="382"/>
                  </a:cubicBezTo>
                  <a:lnTo>
                    <a:pt x="764" y="406"/>
                  </a:lnTo>
                  <a:cubicBezTo>
                    <a:pt x="283" y="768"/>
                    <a:pt x="0" y="1334"/>
                    <a:pt x="0" y="1934"/>
                  </a:cubicBezTo>
                  <a:lnTo>
                    <a:pt x="0" y="4935"/>
                  </a:lnTo>
                  <a:cubicBezTo>
                    <a:pt x="0" y="6004"/>
                    <a:pt x="872" y="6845"/>
                    <a:pt x="1906" y="6845"/>
                  </a:cubicBezTo>
                  <a:cubicBezTo>
                    <a:pt x="2001" y="6845"/>
                    <a:pt x="2097" y="6838"/>
                    <a:pt x="2194" y="6823"/>
                  </a:cubicBezTo>
                  <a:lnTo>
                    <a:pt x="2193" y="6823"/>
                  </a:lnTo>
                  <a:lnTo>
                    <a:pt x="8417" y="5889"/>
                  </a:lnTo>
                  <a:lnTo>
                    <a:pt x="10873" y="7293"/>
                  </a:lnTo>
                  <a:lnTo>
                    <a:pt x="10873" y="981"/>
                  </a:lnTo>
                  <a:lnTo>
                    <a:pt x="2155" y="12"/>
                  </a:lnTo>
                  <a:cubicBezTo>
                    <a:pt x="2085" y="4"/>
                    <a:pt x="2014" y="0"/>
                    <a:pt x="1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32;p63"/>
            <p:cNvSpPr/>
            <p:nvPr/>
          </p:nvSpPr>
          <p:spPr>
            <a:xfrm>
              <a:off x="5657025" y="2264925"/>
              <a:ext cx="61425" cy="59625"/>
            </a:xfrm>
            <a:custGeom>
              <a:avLst/>
              <a:gdLst/>
              <a:ahLst/>
              <a:cxnLst/>
              <a:rect l="l" t="t" r="r" b="b"/>
              <a:pathLst>
                <a:path w="2457" h="2385" extrusionOk="0">
                  <a:moveTo>
                    <a:pt x="1" y="1"/>
                  </a:moveTo>
                  <a:lnTo>
                    <a:pt x="1" y="981"/>
                  </a:lnTo>
                  <a:lnTo>
                    <a:pt x="2457" y="2385"/>
                  </a:lnTo>
                  <a:lnTo>
                    <a:pt x="24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33;p63"/>
            <p:cNvSpPr/>
            <p:nvPr/>
          </p:nvSpPr>
          <p:spPr>
            <a:xfrm>
              <a:off x="5437875" y="2063300"/>
              <a:ext cx="526050" cy="526075"/>
            </a:xfrm>
            <a:custGeom>
              <a:avLst/>
              <a:gdLst/>
              <a:ahLst/>
              <a:cxnLst/>
              <a:rect l="l" t="t" r="r" b="b"/>
              <a:pathLst>
                <a:path w="21042" h="21043" extrusionOk="0">
                  <a:moveTo>
                    <a:pt x="6664" y="700"/>
                  </a:moveTo>
                  <a:cubicBezTo>
                    <a:pt x="8316" y="703"/>
                    <a:pt x="9688" y="1978"/>
                    <a:pt x="9810" y="3627"/>
                  </a:cubicBezTo>
                  <a:lnTo>
                    <a:pt x="9105" y="3548"/>
                  </a:lnTo>
                  <a:cubicBezTo>
                    <a:pt x="8983" y="2330"/>
                    <a:pt x="7958" y="1404"/>
                    <a:pt x="6734" y="1403"/>
                  </a:cubicBezTo>
                  <a:lnTo>
                    <a:pt x="3858" y="1403"/>
                  </a:lnTo>
                  <a:lnTo>
                    <a:pt x="3858" y="700"/>
                  </a:lnTo>
                  <a:close/>
                  <a:moveTo>
                    <a:pt x="2292" y="3507"/>
                  </a:moveTo>
                  <a:cubicBezTo>
                    <a:pt x="2350" y="3507"/>
                    <a:pt x="2408" y="3510"/>
                    <a:pt x="2467" y="3516"/>
                  </a:cubicBezTo>
                  <a:lnTo>
                    <a:pt x="10871" y="4450"/>
                  </a:lnTo>
                  <a:lnTo>
                    <a:pt x="10871" y="7716"/>
                  </a:lnTo>
                  <a:lnTo>
                    <a:pt x="8767" y="7716"/>
                  </a:lnTo>
                  <a:cubicBezTo>
                    <a:pt x="8573" y="7716"/>
                    <a:pt x="8417" y="7873"/>
                    <a:pt x="8417" y="8067"/>
                  </a:cubicBezTo>
                  <a:lnTo>
                    <a:pt x="8417" y="8745"/>
                  </a:lnTo>
                  <a:lnTo>
                    <a:pt x="2491" y="9632"/>
                  </a:lnTo>
                  <a:cubicBezTo>
                    <a:pt x="2412" y="9644"/>
                    <a:pt x="2333" y="9650"/>
                    <a:pt x="2256" y="9650"/>
                  </a:cubicBezTo>
                  <a:cubicBezTo>
                    <a:pt x="1412" y="9650"/>
                    <a:pt x="702" y="8964"/>
                    <a:pt x="702" y="8092"/>
                  </a:cubicBezTo>
                  <a:lnTo>
                    <a:pt x="702" y="5091"/>
                  </a:lnTo>
                  <a:cubicBezTo>
                    <a:pt x="703" y="4600"/>
                    <a:pt x="933" y="4139"/>
                    <a:pt x="1324" y="3844"/>
                  </a:cubicBezTo>
                  <a:lnTo>
                    <a:pt x="1359" y="3818"/>
                  </a:lnTo>
                  <a:cubicBezTo>
                    <a:pt x="1628" y="3615"/>
                    <a:pt x="1957" y="3507"/>
                    <a:pt x="2292" y="3507"/>
                  </a:cubicBezTo>
                  <a:close/>
                  <a:moveTo>
                    <a:pt x="10871" y="8417"/>
                  </a:moveTo>
                  <a:lnTo>
                    <a:pt x="10871" y="9901"/>
                  </a:lnTo>
                  <a:lnTo>
                    <a:pt x="9118" y="8848"/>
                  </a:lnTo>
                  <a:lnTo>
                    <a:pt x="9118" y="8417"/>
                  </a:lnTo>
                  <a:close/>
                  <a:moveTo>
                    <a:pt x="11574" y="8913"/>
                  </a:moveTo>
                  <a:lnTo>
                    <a:pt x="11839" y="9179"/>
                  </a:lnTo>
                  <a:cubicBezTo>
                    <a:pt x="12484" y="9819"/>
                    <a:pt x="12881" y="10668"/>
                    <a:pt x="12959" y="11574"/>
                  </a:cubicBezTo>
                  <a:lnTo>
                    <a:pt x="12625" y="11574"/>
                  </a:lnTo>
                  <a:cubicBezTo>
                    <a:pt x="12431" y="11574"/>
                    <a:pt x="12275" y="11730"/>
                    <a:pt x="12275" y="11924"/>
                  </a:cubicBezTo>
                  <a:cubicBezTo>
                    <a:pt x="12275" y="12117"/>
                    <a:pt x="12431" y="12275"/>
                    <a:pt x="12625" y="12275"/>
                  </a:cubicBezTo>
                  <a:lnTo>
                    <a:pt x="15781" y="12275"/>
                  </a:lnTo>
                  <a:cubicBezTo>
                    <a:pt x="16226" y="12275"/>
                    <a:pt x="16625" y="12557"/>
                    <a:pt x="16774" y="12976"/>
                  </a:cubicBezTo>
                  <a:lnTo>
                    <a:pt x="11282" y="12976"/>
                  </a:lnTo>
                  <a:cubicBezTo>
                    <a:pt x="11327" y="12849"/>
                    <a:pt x="11396" y="12733"/>
                    <a:pt x="11486" y="12632"/>
                  </a:cubicBezTo>
                  <a:cubicBezTo>
                    <a:pt x="11542" y="12567"/>
                    <a:pt x="11573" y="12485"/>
                    <a:pt x="11574" y="12399"/>
                  </a:cubicBezTo>
                  <a:lnTo>
                    <a:pt x="11574" y="8913"/>
                  </a:lnTo>
                  <a:close/>
                  <a:moveTo>
                    <a:pt x="18587" y="15080"/>
                  </a:moveTo>
                  <a:cubicBezTo>
                    <a:pt x="18781" y="15080"/>
                    <a:pt x="18938" y="15238"/>
                    <a:pt x="18938" y="15431"/>
                  </a:cubicBezTo>
                  <a:cubicBezTo>
                    <a:pt x="18938" y="15625"/>
                    <a:pt x="18781" y="15781"/>
                    <a:pt x="18587" y="15781"/>
                  </a:cubicBezTo>
                  <a:lnTo>
                    <a:pt x="18237" y="15781"/>
                  </a:lnTo>
                  <a:lnTo>
                    <a:pt x="18237" y="15080"/>
                  </a:lnTo>
                  <a:close/>
                  <a:moveTo>
                    <a:pt x="18602" y="13677"/>
                  </a:moveTo>
                  <a:cubicBezTo>
                    <a:pt x="19570" y="13677"/>
                    <a:pt x="20357" y="14462"/>
                    <a:pt x="20357" y="15431"/>
                  </a:cubicBezTo>
                  <a:cubicBezTo>
                    <a:pt x="20357" y="16401"/>
                    <a:pt x="19570" y="17185"/>
                    <a:pt x="18602" y="17185"/>
                  </a:cubicBezTo>
                  <a:cubicBezTo>
                    <a:pt x="18597" y="17185"/>
                    <a:pt x="18592" y="17185"/>
                    <a:pt x="18587" y="17185"/>
                  </a:cubicBezTo>
                  <a:lnTo>
                    <a:pt x="18213" y="17185"/>
                  </a:lnTo>
                  <a:cubicBezTo>
                    <a:pt x="18229" y="17068"/>
                    <a:pt x="18236" y="16951"/>
                    <a:pt x="18237" y="16834"/>
                  </a:cubicBezTo>
                  <a:lnTo>
                    <a:pt x="18237" y="16484"/>
                  </a:lnTo>
                  <a:lnTo>
                    <a:pt x="18587" y="16484"/>
                  </a:lnTo>
                  <a:cubicBezTo>
                    <a:pt x="18591" y="16484"/>
                    <a:pt x="18596" y="16484"/>
                    <a:pt x="18600" y="16484"/>
                  </a:cubicBezTo>
                  <a:cubicBezTo>
                    <a:pt x="19180" y="16484"/>
                    <a:pt x="19652" y="16013"/>
                    <a:pt x="19652" y="15431"/>
                  </a:cubicBezTo>
                  <a:cubicBezTo>
                    <a:pt x="19652" y="14850"/>
                    <a:pt x="19180" y="14379"/>
                    <a:pt x="18600" y="14379"/>
                  </a:cubicBezTo>
                  <a:cubicBezTo>
                    <a:pt x="18596" y="14379"/>
                    <a:pt x="18591" y="14379"/>
                    <a:pt x="18587" y="14379"/>
                  </a:cubicBezTo>
                  <a:lnTo>
                    <a:pt x="18237" y="14379"/>
                  </a:lnTo>
                  <a:lnTo>
                    <a:pt x="18237" y="13677"/>
                  </a:lnTo>
                  <a:lnTo>
                    <a:pt x="18587" y="13677"/>
                  </a:lnTo>
                  <a:cubicBezTo>
                    <a:pt x="18592" y="13677"/>
                    <a:pt x="18597" y="13677"/>
                    <a:pt x="18602" y="13677"/>
                  </a:cubicBezTo>
                  <a:close/>
                  <a:moveTo>
                    <a:pt x="17535" y="13678"/>
                  </a:moveTo>
                  <a:lnTo>
                    <a:pt x="17535" y="16834"/>
                  </a:lnTo>
                  <a:cubicBezTo>
                    <a:pt x="17534" y="17995"/>
                    <a:pt x="16593" y="18937"/>
                    <a:pt x="15430" y="18938"/>
                  </a:cubicBezTo>
                  <a:lnTo>
                    <a:pt x="12625" y="18938"/>
                  </a:lnTo>
                  <a:cubicBezTo>
                    <a:pt x="11463" y="18937"/>
                    <a:pt x="10523" y="17995"/>
                    <a:pt x="10521" y="16834"/>
                  </a:cubicBezTo>
                  <a:lnTo>
                    <a:pt x="10521" y="13678"/>
                  </a:lnTo>
                  <a:close/>
                  <a:moveTo>
                    <a:pt x="18527" y="19639"/>
                  </a:moveTo>
                  <a:cubicBezTo>
                    <a:pt x="18378" y="20060"/>
                    <a:pt x="17981" y="20340"/>
                    <a:pt x="17535" y="20341"/>
                  </a:cubicBezTo>
                  <a:lnTo>
                    <a:pt x="10521" y="20341"/>
                  </a:lnTo>
                  <a:cubicBezTo>
                    <a:pt x="10075" y="20340"/>
                    <a:pt x="9678" y="20060"/>
                    <a:pt x="9529" y="19639"/>
                  </a:cubicBezTo>
                  <a:close/>
                  <a:moveTo>
                    <a:pt x="3507" y="0"/>
                  </a:moveTo>
                  <a:cubicBezTo>
                    <a:pt x="3313" y="0"/>
                    <a:pt x="3156" y="157"/>
                    <a:pt x="3156" y="350"/>
                  </a:cubicBezTo>
                  <a:lnTo>
                    <a:pt x="3156" y="1754"/>
                  </a:lnTo>
                  <a:cubicBezTo>
                    <a:pt x="3156" y="1948"/>
                    <a:pt x="3313" y="2104"/>
                    <a:pt x="3507" y="2105"/>
                  </a:cubicBezTo>
                  <a:lnTo>
                    <a:pt x="6735" y="2105"/>
                  </a:lnTo>
                  <a:cubicBezTo>
                    <a:pt x="7541" y="2106"/>
                    <a:pt x="8234" y="2678"/>
                    <a:pt x="8387" y="3468"/>
                  </a:cubicBezTo>
                  <a:lnTo>
                    <a:pt x="2544" y="2820"/>
                  </a:lnTo>
                  <a:cubicBezTo>
                    <a:pt x="2460" y="2811"/>
                    <a:pt x="2375" y="2806"/>
                    <a:pt x="2291" y="2806"/>
                  </a:cubicBezTo>
                  <a:cubicBezTo>
                    <a:pt x="1806" y="2806"/>
                    <a:pt x="1330" y="2963"/>
                    <a:pt x="939" y="3258"/>
                  </a:cubicBezTo>
                  <a:lnTo>
                    <a:pt x="905" y="3284"/>
                  </a:lnTo>
                  <a:cubicBezTo>
                    <a:pt x="336" y="3711"/>
                    <a:pt x="2" y="4381"/>
                    <a:pt x="0" y="5091"/>
                  </a:cubicBezTo>
                  <a:lnTo>
                    <a:pt x="0" y="8092"/>
                  </a:lnTo>
                  <a:cubicBezTo>
                    <a:pt x="0" y="9358"/>
                    <a:pt x="1032" y="10352"/>
                    <a:pt x="2255" y="10352"/>
                  </a:cubicBezTo>
                  <a:cubicBezTo>
                    <a:pt x="2367" y="10352"/>
                    <a:pt x="2481" y="10344"/>
                    <a:pt x="2596" y="10327"/>
                  </a:cubicBezTo>
                  <a:lnTo>
                    <a:pt x="8695" y="9412"/>
                  </a:lnTo>
                  <a:lnTo>
                    <a:pt x="10873" y="10720"/>
                  </a:lnTo>
                  <a:lnTo>
                    <a:pt x="10873" y="12275"/>
                  </a:lnTo>
                  <a:cubicBezTo>
                    <a:pt x="10716" y="12483"/>
                    <a:pt x="10610" y="12722"/>
                    <a:pt x="10558" y="12976"/>
                  </a:cubicBezTo>
                  <a:lnTo>
                    <a:pt x="10172" y="12976"/>
                  </a:lnTo>
                  <a:cubicBezTo>
                    <a:pt x="9978" y="12976"/>
                    <a:pt x="9820" y="13133"/>
                    <a:pt x="9820" y="13327"/>
                  </a:cubicBezTo>
                  <a:lnTo>
                    <a:pt x="9820" y="16834"/>
                  </a:lnTo>
                  <a:cubicBezTo>
                    <a:pt x="9820" y="17639"/>
                    <a:pt x="10168" y="18406"/>
                    <a:pt x="10773" y="18938"/>
                  </a:cubicBezTo>
                  <a:lnTo>
                    <a:pt x="9118" y="18938"/>
                  </a:lnTo>
                  <a:cubicBezTo>
                    <a:pt x="8924" y="18938"/>
                    <a:pt x="8767" y="19095"/>
                    <a:pt x="8767" y="19289"/>
                  </a:cubicBezTo>
                  <a:cubicBezTo>
                    <a:pt x="8768" y="20257"/>
                    <a:pt x="9553" y="21041"/>
                    <a:pt x="10521" y="21042"/>
                  </a:cubicBezTo>
                  <a:lnTo>
                    <a:pt x="17535" y="21042"/>
                  </a:lnTo>
                  <a:cubicBezTo>
                    <a:pt x="18504" y="21041"/>
                    <a:pt x="19287" y="20257"/>
                    <a:pt x="19288" y="19289"/>
                  </a:cubicBezTo>
                  <a:cubicBezTo>
                    <a:pt x="19288" y="19095"/>
                    <a:pt x="19132" y="18938"/>
                    <a:pt x="18938" y="18938"/>
                  </a:cubicBezTo>
                  <a:lnTo>
                    <a:pt x="17283" y="18938"/>
                  </a:lnTo>
                  <a:cubicBezTo>
                    <a:pt x="17611" y="18650"/>
                    <a:pt x="17866" y="18290"/>
                    <a:pt x="18030" y="17886"/>
                  </a:cubicBezTo>
                  <a:lnTo>
                    <a:pt x="18587" y="17886"/>
                  </a:lnTo>
                  <a:cubicBezTo>
                    <a:pt x="19943" y="17886"/>
                    <a:pt x="21041" y="16787"/>
                    <a:pt x="21041" y="15431"/>
                  </a:cubicBezTo>
                  <a:cubicBezTo>
                    <a:pt x="21041" y="14075"/>
                    <a:pt x="19943" y="12976"/>
                    <a:pt x="18587" y="12976"/>
                  </a:cubicBezTo>
                  <a:lnTo>
                    <a:pt x="17499" y="12976"/>
                  </a:lnTo>
                  <a:cubicBezTo>
                    <a:pt x="17332" y="12161"/>
                    <a:pt x="16615" y="11575"/>
                    <a:pt x="15783" y="11574"/>
                  </a:cubicBezTo>
                  <a:lnTo>
                    <a:pt x="13664" y="11574"/>
                  </a:lnTo>
                  <a:cubicBezTo>
                    <a:pt x="13583" y="10482"/>
                    <a:pt x="13111" y="9455"/>
                    <a:pt x="12335" y="8682"/>
                  </a:cubicBezTo>
                  <a:lnTo>
                    <a:pt x="11574" y="7921"/>
                  </a:lnTo>
                  <a:lnTo>
                    <a:pt x="11574" y="4137"/>
                  </a:lnTo>
                  <a:cubicBezTo>
                    <a:pt x="11573" y="3958"/>
                    <a:pt x="11439" y="3808"/>
                    <a:pt x="11261" y="3788"/>
                  </a:cubicBezTo>
                  <a:lnTo>
                    <a:pt x="10518" y="3706"/>
                  </a:lnTo>
                  <a:cubicBezTo>
                    <a:pt x="10433" y="1638"/>
                    <a:pt x="8733" y="3"/>
                    <a:pt x="6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9674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3" y="148711"/>
            <a:ext cx="3537310" cy="526203"/>
          </a:xfrm>
        </p:spPr>
        <p:txBody>
          <a:bodyPr/>
          <a:lstStyle/>
          <a:p>
            <a:r>
              <a:rPr lang="en-US" sz="3200" b="1" dirty="0" err="1" smtClean="0">
                <a:solidFill>
                  <a:schemeClr val="accent2"/>
                </a:solidFill>
                <a:latin typeface="PMingLiU-ExtB" panose="02020500000000000000" pitchFamily="18" charset="-120"/>
                <a:ea typeface="PMingLiU-ExtB" panose="02020500000000000000" pitchFamily="18" charset="-120"/>
              </a:rPr>
              <a:t>MockUp</a:t>
            </a:r>
            <a:endParaRPr lang="en-US" sz="3200" b="1" dirty="0">
              <a:solidFill>
                <a:schemeClr val="accent2"/>
              </a:solidFill>
              <a:latin typeface="PMingLiU-ExtB" panose="02020500000000000000" pitchFamily="18" charset="-120"/>
              <a:ea typeface="PMingLiU-ExtB" panose="02020500000000000000" pitchFamily="18" charset="-120"/>
            </a:endParaRPr>
          </a:p>
        </p:txBody>
      </p:sp>
      <p:grpSp>
        <p:nvGrpSpPr>
          <p:cNvPr id="15" name="Google Shape;1213;p63"/>
          <p:cNvGrpSpPr/>
          <p:nvPr/>
        </p:nvGrpSpPr>
        <p:grpSpPr>
          <a:xfrm>
            <a:off x="6981193" y="275623"/>
            <a:ext cx="765807" cy="798582"/>
            <a:chOff x="6487350" y="242675"/>
            <a:chExt cx="526125" cy="526075"/>
          </a:xfrm>
        </p:grpSpPr>
        <p:sp>
          <p:nvSpPr>
            <p:cNvPr id="16" name="Google Shape;1214;p63"/>
            <p:cNvSpPr/>
            <p:nvPr/>
          </p:nvSpPr>
          <p:spPr>
            <a:xfrm>
              <a:off x="6671500" y="251450"/>
              <a:ext cx="333175" cy="508550"/>
            </a:xfrm>
            <a:custGeom>
              <a:avLst/>
              <a:gdLst/>
              <a:ahLst/>
              <a:cxnLst/>
              <a:rect l="l" t="t" r="r" b="b"/>
              <a:pathLst>
                <a:path w="13327" h="20342" extrusionOk="0">
                  <a:moveTo>
                    <a:pt x="0" y="1"/>
                  </a:moveTo>
                  <a:lnTo>
                    <a:pt x="0" y="20342"/>
                  </a:lnTo>
                  <a:lnTo>
                    <a:pt x="13327" y="20342"/>
                  </a:lnTo>
                  <a:lnTo>
                    <a:pt x="13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63"/>
            <p:cNvSpPr/>
            <p:nvPr/>
          </p:nvSpPr>
          <p:spPr>
            <a:xfrm>
              <a:off x="6706550" y="286500"/>
              <a:ext cx="263050" cy="403325"/>
            </a:xfrm>
            <a:custGeom>
              <a:avLst/>
              <a:gdLst/>
              <a:ahLst/>
              <a:cxnLst/>
              <a:rect l="l" t="t" r="r" b="b"/>
              <a:pathLst>
                <a:path w="10522" h="16133" extrusionOk="0">
                  <a:moveTo>
                    <a:pt x="1" y="1"/>
                  </a:moveTo>
                  <a:lnTo>
                    <a:pt x="1" y="16133"/>
                  </a:lnTo>
                  <a:lnTo>
                    <a:pt x="10522" y="16133"/>
                  </a:lnTo>
                  <a:lnTo>
                    <a:pt x="10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6;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rgbClr val="87C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7;p63"/>
            <p:cNvSpPr/>
            <p:nvPr/>
          </p:nvSpPr>
          <p:spPr>
            <a:xfrm>
              <a:off x="6496150" y="382950"/>
              <a:ext cx="377000" cy="219225"/>
            </a:xfrm>
            <a:custGeom>
              <a:avLst/>
              <a:gdLst/>
              <a:ahLst/>
              <a:cxnLst/>
              <a:rect l="l" t="t" r="r" b="b"/>
              <a:pathLst>
                <a:path w="15080" h="8769" extrusionOk="0">
                  <a:moveTo>
                    <a:pt x="0" y="0"/>
                  </a:moveTo>
                  <a:lnTo>
                    <a:pt x="0" y="8768"/>
                  </a:lnTo>
                  <a:lnTo>
                    <a:pt x="15080" y="8768"/>
                  </a:lnTo>
                  <a:lnTo>
                    <a:pt x="150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8;p63"/>
            <p:cNvSpPr/>
            <p:nvPr/>
          </p:nvSpPr>
          <p:spPr>
            <a:xfrm>
              <a:off x="6794250" y="426775"/>
              <a:ext cx="52975" cy="70175"/>
            </a:xfrm>
            <a:custGeom>
              <a:avLst/>
              <a:gdLst/>
              <a:ahLst/>
              <a:cxnLst/>
              <a:rect l="l" t="t" r="r" b="b"/>
              <a:pathLst>
                <a:path w="2119" h="2807" extrusionOk="0">
                  <a:moveTo>
                    <a:pt x="717" y="1"/>
                  </a:moveTo>
                  <a:cubicBezTo>
                    <a:pt x="712" y="1"/>
                    <a:pt x="707" y="1"/>
                    <a:pt x="701" y="1"/>
                  </a:cubicBezTo>
                  <a:lnTo>
                    <a:pt x="0" y="1"/>
                  </a:lnTo>
                  <a:lnTo>
                    <a:pt x="0" y="702"/>
                  </a:lnTo>
                  <a:lnTo>
                    <a:pt x="701" y="702"/>
                  </a:lnTo>
                  <a:cubicBezTo>
                    <a:pt x="704" y="702"/>
                    <a:pt x="707" y="702"/>
                    <a:pt x="710" y="702"/>
                  </a:cubicBezTo>
                  <a:cubicBezTo>
                    <a:pt x="1097" y="702"/>
                    <a:pt x="1413" y="1016"/>
                    <a:pt x="1413" y="1404"/>
                  </a:cubicBezTo>
                  <a:cubicBezTo>
                    <a:pt x="1413" y="1792"/>
                    <a:pt x="1098" y="2105"/>
                    <a:pt x="712" y="2105"/>
                  </a:cubicBezTo>
                  <a:cubicBezTo>
                    <a:pt x="709" y="2105"/>
                    <a:pt x="705" y="2105"/>
                    <a:pt x="701" y="2105"/>
                  </a:cubicBezTo>
                  <a:lnTo>
                    <a:pt x="0" y="2105"/>
                  </a:lnTo>
                  <a:lnTo>
                    <a:pt x="0" y="2806"/>
                  </a:lnTo>
                  <a:lnTo>
                    <a:pt x="701" y="2806"/>
                  </a:lnTo>
                  <a:cubicBezTo>
                    <a:pt x="707" y="2806"/>
                    <a:pt x="712" y="2806"/>
                    <a:pt x="717" y="2806"/>
                  </a:cubicBezTo>
                  <a:cubicBezTo>
                    <a:pt x="1489" y="2806"/>
                    <a:pt x="2119" y="2179"/>
                    <a:pt x="2119" y="1404"/>
                  </a:cubicBezTo>
                  <a:cubicBezTo>
                    <a:pt x="2119" y="628"/>
                    <a:pt x="1489" y="1"/>
                    <a:pt x="717" y="1"/>
                  </a:cubicBezTo>
                  <a:close/>
                </a:path>
              </a:pathLst>
            </a:custGeom>
            <a:solidFill>
              <a:srgbClr val="8E5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9;p63"/>
            <p:cNvSpPr/>
            <p:nvPr/>
          </p:nvSpPr>
          <p:spPr>
            <a:xfrm>
              <a:off x="6645175" y="532000"/>
              <a:ext cx="192925" cy="35125"/>
            </a:xfrm>
            <a:custGeom>
              <a:avLst/>
              <a:gdLst/>
              <a:ahLst/>
              <a:cxnLst/>
              <a:rect l="l" t="t" r="r" b="b"/>
              <a:pathLst>
                <a:path w="7717" h="1405" extrusionOk="0">
                  <a:moveTo>
                    <a:pt x="0" y="1"/>
                  </a:moveTo>
                  <a:cubicBezTo>
                    <a:pt x="0" y="776"/>
                    <a:pt x="628" y="1404"/>
                    <a:pt x="1403" y="1404"/>
                  </a:cubicBezTo>
                  <a:lnTo>
                    <a:pt x="6313" y="1404"/>
                  </a:lnTo>
                  <a:cubicBezTo>
                    <a:pt x="7088" y="1404"/>
                    <a:pt x="7717" y="776"/>
                    <a:pt x="7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0;p63"/>
            <p:cNvSpPr/>
            <p:nvPr/>
          </p:nvSpPr>
          <p:spPr>
            <a:xfrm>
              <a:off x="6680225" y="418025"/>
              <a:ext cx="114050" cy="114000"/>
            </a:xfrm>
            <a:custGeom>
              <a:avLst/>
              <a:gdLst/>
              <a:ahLst/>
              <a:cxnLst/>
              <a:rect l="l" t="t" r="r" b="b"/>
              <a:pathLst>
                <a:path w="4562" h="4560" extrusionOk="0">
                  <a:moveTo>
                    <a:pt x="1" y="1"/>
                  </a:moveTo>
                  <a:lnTo>
                    <a:pt x="1" y="3156"/>
                  </a:lnTo>
                  <a:cubicBezTo>
                    <a:pt x="0" y="3932"/>
                    <a:pt x="629" y="4560"/>
                    <a:pt x="1403" y="4560"/>
                  </a:cubicBezTo>
                  <a:cubicBezTo>
                    <a:pt x="1403" y="4560"/>
                    <a:pt x="1404" y="4560"/>
                    <a:pt x="1405" y="4560"/>
                  </a:cubicBezTo>
                  <a:lnTo>
                    <a:pt x="3158" y="4560"/>
                  </a:lnTo>
                  <a:cubicBezTo>
                    <a:pt x="3932" y="4560"/>
                    <a:pt x="4561" y="3931"/>
                    <a:pt x="4561" y="3156"/>
                  </a:cubicBezTo>
                  <a:lnTo>
                    <a:pt x="4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1;p63"/>
            <p:cNvSpPr/>
            <p:nvPr/>
          </p:nvSpPr>
          <p:spPr>
            <a:xfrm>
              <a:off x="6662725" y="242675"/>
              <a:ext cx="350750" cy="526075"/>
            </a:xfrm>
            <a:custGeom>
              <a:avLst/>
              <a:gdLst/>
              <a:ahLst/>
              <a:cxnLst/>
              <a:rect l="l" t="t" r="r" b="b"/>
              <a:pathLst>
                <a:path w="14030" h="21043" extrusionOk="0">
                  <a:moveTo>
                    <a:pt x="351" y="0"/>
                  </a:moveTo>
                  <a:cubicBezTo>
                    <a:pt x="158" y="0"/>
                    <a:pt x="0" y="158"/>
                    <a:pt x="0" y="352"/>
                  </a:cubicBezTo>
                  <a:lnTo>
                    <a:pt x="0" y="4559"/>
                  </a:lnTo>
                  <a:lnTo>
                    <a:pt x="701" y="4559"/>
                  </a:lnTo>
                  <a:lnTo>
                    <a:pt x="701" y="702"/>
                  </a:lnTo>
                  <a:lnTo>
                    <a:pt x="13327" y="702"/>
                  </a:lnTo>
                  <a:lnTo>
                    <a:pt x="13327" y="20341"/>
                  </a:lnTo>
                  <a:lnTo>
                    <a:pt x="701" y="20341"/>
                  </a:lnTo>
                  <a:lnTo>
                    <a:pt x="701" y="15431"/>
                  </a:lnTo>
                  <a:lnTo>
                    <a:pt x="0" y="15431"/>
                  </a:lnTo>
                  <a:lnTo>
                    <a:pt x="0" y="20693"/>
                  </a:lnTo>
                  <a:cubicBezTo>
                    <a:pt x="0" y="20885"/>
                    <a:pt x="157" y="21042"/>
                    <a:pt x="350" y="21042"/>
                  </a:cubicBezTo>
                  <a:lnTo>
                    <a:pt x="13678" y="21042"/>
                  </a:lnTo>
                  <a:cubicBezTo>
                    <a:pt x="13872" y="21042"/>
                    <a:pt x="14029" y="20885"/>
                    <a:pt x="14029" y="20693"/>
                  </a:cubicBezTo>
                  <a:lnTo>
                    <a:pt x="14029" y="352"/>
                  </a:lnTo>
                  <a:cubicBezTo>
                    <a:pt x="14029" y="158"/>
                    <a:pt x="13872" y="0"/>
                    <a:pt x="1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2;p63"/>
            <p:cNvSpPr/>
            <p:nvPr/>
          </p:nvSpPr>
          <p:spPr>
            <a:xfrm>
              <a:off x="6697775" y="277725"/>
              <a:ext cx="280600" cy="420875"/>
            </a:xfrm>
            <a:custGeom>
              <a:avLst/>
              <a:gdLst/>
              <a:ahLst/>
              <a:cxnLst/>
              <a:rect l="l" t="t" r="r" b="b"/>
              <a:pathLst>
                <a:path w="11224" h="16835" extrusionOk="0">
                  <a:moveTo>
                    <a:pt x="352" y="1"/>
                  </a:moveTo>
                  <a:cubicBezTo>
                    <a:pt x="158" y="1"/>
                    <a:pt x="2" y="158"/>
                    <a:pt x="0" y="352"/>
                  </a:cubicBezTo>
                  <a:lnTo>
                    <a:pt x="0" y="3157"/>
                  </a:lnTo>
                  <a:lnTo>
                    <a:pt x="703" y="3157"/>
                  </a:lnTo>
                  <a:lnTo>
                    <a:pt x="703" y="703"/>
                  </a:lnTo>
                  <a:lnTo>
                    <a:pt x="10523" y="703"/>
                  </a:lnTo>
                  <a:lnTo>
                    <a:pt x="10523" y="16134"/>
                  </a:lnTo>
                  <a:lnTo>
                    <a:pt x="703" y="16134"/>
                  </a:lnTo>
                  <a:lnTo>
                    <a:pt x="703" y="14029"/>
                  </a:lnTo>
                  <a:lnTo>
                    <a:pt x="2" y="14029"/>
                  </a:lnTo>
                  <a:lnTo>
                    <a:pt x="2" y="16484"/>
                  </a:lnTo>
                  <a:cubicBezTo>
                    <a:pt x="2" y="16678"/>
                    <a:pt x="158" y="16835"/>
                    <a:pt x="352" y="16835"/>
                  </a:cubicBezTo>
                  <a:lnTo>
                    <a:pt x="10873" y="16835"/>
                  </a:lnTo>
                  <a:cubicBezTo>
                    <a:pt x="11066" y="16835"/>
                    <a:pt x="11224" y="16678"/>
                    <a:pt x="11224" y="16484"/>
                  </a:cubicBezTo>
                  <a:lnTo>
                    <a:pt x="11224" y="352"/>
                  </a:lnTo>
                  <a:cubicBezTo>
                    <a:pt x="11224" y="158"/>
                    <a:pt x="11066" y="1"/>
                    <a:pt x="10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3;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4;p63"/>
            <p:cNvSpPr/>
            <p:nvPr/>
          </p:nvSpPr>
          <p:spPr>
            <a:xfrm>
              <a:off x="6636425" y="409250"/>
              <a:ext cx="210800" cy="166600"/>
            </a:xfrm>
            <a:custGeom>
              <a:avLst/>
              <a:gdLst/>
              <a:ahLst/>
              <a:cxnLst/>
              <a:rect l="l" t="t" r="r" b="b"/>
              <a:pathLst>
                <a:path w="8432" h="6664" extrusionOk="0">
                  <a:moveTo>
                    <a:pt x="7025" y="1404"/>
                  </a:moveTo>
                  <a:cubicBezTo>
                    <a:pt x="7411" y="1404"/>
                    <a:pt x="7726" y="1718"/>
                    <a:pt x="7726" y="2105"/>
                  </a:cubicBezTo>
                  <a:cubicBezTo>
                    <a:pt x="7726" y="2493"/>
                    <a:pt x="7411" y="2806"/>
                    <a:pt x="7025" y="2806"/>
                  </a:cubicBezTo>
                  <a:cubicBezTo>
                    <a:pt x="7022" y="2806"/>
                    <a:pt x="7018" y="2806"/>
                    <a:pt x="7014" y="2806"/>
                  </a:cubicBezTo>
                  <a:lnTo>
                    <a:pt x="6663" y="2806"/>
                  </a:lnTo>
                  <a:lnTo>
                    <a:pt x="6663" y="1404"/>
                  </a:lnTo>
                  <a:lnTo>
                    <a:pt x="7014" y="1404"/>
                  </a:lnTo>
                  <a:cubicBezTo>
                    <a:pt x="7018" y="1404"/>
                    <a:pt x="7022" y="1404"/>
                    <a:pt x="7025" y="1404"/>
                  </a:cubicBezTo>
                  <a:close/>
                  <a:moveTo>
                    <a:pt x="5962" y="702"/>
                  </a:moveTo>
                  <a:lnTo>
                    <a:pt x="5962" y="3507"/>
                  </a:lnTo>
                  <a:cubicBezTo>
                    <a:pt x="5961" y="4089"/>
                    <a:pt x="5490" y="4560"/>
                    <a:pt x="4910" y="4560"/>
                  </a:cubicBezTo>
                  <a:lnTo>
                    <a:pt x="3157" y="4560"/>
                  </a:lnTo>
                  <a:cubicBezTo>
                    <a:pt x="2575" y="4560"/>
                    <a:pt x="2105" y="4089"/>
                    <a:pt x="2105" y="3507"/>
                  </a:cubicBezTo>
                  <a:lnTo>
                    <a:pt x="2105" y="702"/>
                  </a:lnTo>
                  <a:close/>
                  <a:moveTo>
                    <a:pt x="7656" y="5262"/>
                  </a:moveTo>
                  <a:cubicBezTo>
                    <a:pt x="7507" y="5681"/>
                    <a:pt x="7110" y="5962"/>
                    <a:pt x="6663" y="5963"/>
                  </a:cubicBezTo>
                  <a:lnTo>
                    <a:pt x="1753" y="5963"/>
                  </a:lnTo>
                  <a:cubicBezTo>
                    <a:pt x="1307" y="5962"/>
                    <a:pt x="910" y="5681"/>
                    <a:pt x="761" y="5262"/>
                  </a:cubicBezTo>
                  <a:close/>
                  <a:moveTo>
                    <a:pt x="1753" y="1"/>
                  </a:moveTo>
                  <a:cubicBezTo>
                    <a:pt x="1560" y="1"/>
                    <a:pt x="1402" y="158"/>
                    <a:pt x="1402" y="352"/>
                  </a:cubicBezTo>
                  <a:lnTo>
                    <a:pt x="1402" y="3507"/>
                  </a:lnTo>
                  <a:cubicBezTo>
                    <a:pt x="1402" y="3887"/>
                    <a:pt x="1526" y="4257"/>
                    <a:pt x="1755" y="4560"/>
                  </a:cubicBezTo>
                  <a:lnTo>
                    <a:pt x="350" y="4560"/>
                  </a:lnTo>
                  <a:cubicBezTo>
                    <a:pt x="157" y="4560"/>
                    <a:pt x="0" y="4717"/>
                    <a:pt x="0" y="4911"/>
                  </a:cubicBezTo>
                  <a:cubicBezTo>
                    <a:pt x="1" y="5878"/>
                    <a:pt x="786" y="6663"/>
                    <a:pt x="1753" y="6664"/>
                  </a:cubicBezTo>
                  <a:lnTo>
                    <a:pt x="6663" y="6664"/>
                  </a:lnTo>
                  <a:cubicBezTo>
                    <a:pt x="7632" y="6664"/>
                    <a:pt x="8417" y="5880"/>
                    <a:pt x="8418" y="4911"/>
                  </a:cubicBezTo>
                  <a:cubicBezTo>
                    <a:pt x="8418" y="4717"/>
                    <a:pt x="8260" y="4560"/>
                    <a:pt x="8067" y="4560"/>
                  </a:cubicBezTo>
                  <a:lnTo>
                    <a:pt x="6312" y="4560"/>
                  </a:lnTo>
                  <a:cubicBezTo>
                    <a:pt x="6540" y="4257"/>
                    <a:pt x="6665" y="3888"/>
                    <a:pt x="6663" y="3507"/>
                  </a:cubicBezTo>
                  <a:lnTo>
                    <a:pt x="7014" y="3507"/>
                  </a:lnTo>
                  <a:cubicBezTo>
                    <a:pt x="7020" y="3507"/>
                    <a:pt x="7025" y="3507"/>
                    <a:pt x="7030" y="3507"/>
                  </a:cubicBezTo>
                  <a:cubicBezTo>
                    <a:pt x="7802" y="3507"/>
                    <a:pt x="8432" y="2880"/>
                    <a:pt x="8432" y="2105"/>
                  </a:cubicBezTo>
                  <a:cubicBezTo>
                    <a:pt x="8432" y="1329"/>
                    <a:pt x="7802" y="702"/>
                    <a:pt x="7030" y="702"/>
                  </a:cubicBezTo>
                  <a:cubicBezTo>
                    <a:pt x="7025" y="702"/>
                    <a:pt x="7020" y="702"/>
                    <a:pt x="7014" y="702"/>
                  </a:cubicBezTo>
                  <a:lnTo>
                    <a:pt x="6663" y="702"/>
                  </a:lnTo>
                  <a:lnTo>
                    <a:pt x="6663" y="352"/>
                  </a:lnTo>
                  <a:cubicBezTo>
                    <a:pt x="6663" y="158"/>
                    <a:pt x="6506" y="1"/>
                    <a:pt x="6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5;p63"/>
            <p:cNvSpPr/>
            <p:nvPr/>
          </p:nvSpPr>
          <p:spPr>
            <a:xfrm>
              <a:off x="6747450" y="488175"/>
              <a:ext cx="20525" cy="17575"/>
            </a:xfrm>
            <a:custGeom>
              <a:avLst/>
              <a:gdLst/>
              <a:ahLst/>
              <a:cxnLst/>
              <a:rect l="l" t="t" r="r" b="b"/>
              <a:pathLst>
                <a:path w="821" h="703" extrusionOk="0">
                  <a:moveTo>
                    <a:pt x="469" y="0"/>
                  </a:moveTo>
                  <a:cubicBezTo>
                    <a:pt x="157" y="0"/>
                    <a:pt x="0" y="379"/>
                    <a:pt x="221" y="599"/>
                  </a:cubicBezTo>
                  <a:cubicBezTo>
                    <a:pt x="292" y="671"/>
                    <a:pt x="380" y="702"/>
                    <a:pt x="466" y="702"/>
                  </a:cubicBezTo>
                  <a:cubicBezTo>
                    <a:pt x="647" y="702"/>
                    <a:pt x="820" y="562"/>
                    <a:pt x="820" y="350"/>
                  </a:cubicBezTo>
                  <a:lnTo>
                    <a:pt x="819" y="350"/>
                  </a:lnTo>
                  <a:cubicBezTo>
                    <a:pt x="819" y="157"/>
                    <a:pt x="662"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6;p63"/>
            <p:cNvSpPr/>
            <p:nvPr/>
          </p:nvSpPr>
          <p:spPr>
            <a:xfrm>
              <a:off x="6709075" y="446900"/>
              <a:ext cx="56250" cy="56275"/>
            </a:xfrm>
            <a:custGeom>
              <a:avLst/>
              <a:gdLst/>
              <a:ahLst/>
              <a:cxnLst/>
              <a:rect l="l" t="t" r="r" b="b"/>
              <a:pathLst>
                <a:path w="2250" h="2251" extrusionOk="0">
                  <a:moveTo>
                    <a:pt x="1754" y="0"/>
                  </a:moveTo>
                  <a:lnTo>
                    <a:pt x="1" y="1754"/>
                  </a:lnTo>
                  <a:lnTo>
                    <a:pt x="496" y="2250"/>
                  </a:lnTo>
                  <a:lnTo>
                    <a:pt x="2249" y="497"/>
                  </a:lnTo>
                  <a:lnTo>
                    <a:pt x="1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7;p63"/>
            <p:cNvSpPr/>
            <p:nvPr/>
          </p:nvSpPr>
          <p:spPr>
            <a:xfrm>
              <a:off x="6703600" y="444350"/>
              <a:ext cx="20500" cy="17550"/>
            </a:xfrm>
            <a:custGeom>
              <a:avLst/>
              <a:gdLst/>
              <a:ahLst/>
              <a:cxnLst/>
              <a:rect l="l" t="t" r="r" b="b"/>
              <a:pathLst>
                <a:path w="820" h="702" extrusionOk="0">
                  <a:moveTo>
                    <a:pt x="470" y="0"/>
                  </a:moveTo>
                  <a:cubicBezTo>
                    <a:pt x="157" y="0"/>
                    <a:pt x="0" y="377"/>
                    <a:pt x="222" y="598"/>
                  </a:cubicBezTo>
                  <a:cubicBezTo>
                    <a:pt x="293" y="669"/>
                    <a:pt x="381" y="701"/>
                    <a:pt x="467" y="701"/>
                  </a:cubicBezTo>
                  <a:cubicBezTo>
                    <a:pt x="647" y="701"/>
                    <a:pt x="820" y="561"/>
                    <a:pt x="820" y="350"/>
                  </a:cubicBezTo>
                  <a:cubicBezTo>
                    <a:pt x="820" y="156"/>
                    <a:pt x="664"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8;p63"/>
            <p:cNvSpPr/>
            <p:nvPr/>
          </p:nvSpPr>
          <p:spPr>
            <a:xfrm>
              <a:off x="6487350" y="374175"/>
              <a:ext cx="412125" cy="236775"/>
            </a:xfrm>
            <a:custGeom>
              <a:avLst/>
              <a:gdLst/>
              <a:ahLst/>
              <a:cxnLst/>
              <a:rect l="l" t="t" r="r" b="b"/>
              <a:pathLst>
                <a:path w="16485" h="9471" extrusionOk="0">
                  <a:moveTo>
                    <a:pt x="15082" y="703"/>
                  </a:moveTo>
                  <a:lnTo>
                    <a:pt x="15082" y="8769"/>
                  </a:lnTo>
                  <a:lnTo>
                    <a:pt x="5262" y="8769"/>
                  </a:lnTo>
                  <a:lnTo>
                    <a:pt x="5262" y="7717"/>
                  </a:lnTo>
                  <a:lnTo>
                    <a:pt x="4561" y="7717"/>
                  </a:lnTo>
                  <a:lnTo>
                    <a:pt x="4561" y="8769"/>
                  </a:lnTo>
                  <a:lnTo>
                    <a:pt x="703" y="8769"/>
                  </a:lnTo>
                  <a:lnTo>
                    <a:pt x="703" y="703"/>
                  </a:lnTo>
                  <a:lnTo>
                    <a:pt x="4561" y="703"/>
                  </a:lnTo>
                  <a:lnTo>
                    <a:pt x="4561" y="1755"/>
                  </a:lnTo>
                  <a:lnTo>
                    <a:pt x="5262" y="1755"/>
                  </a:lnTo>
                  <a:lnTo>
                    <a:pt x="5262" y="703"/>
                  </a:lnTo>
                  <a:close/>
                  <a:moveTo>
                    <a:pt x="352" y="0"/>
                  </a:moveTo>
                  <a:cubicBezTo>
                    <a:pt x="158" y="2"/>
                    <a:pt x="1" y="158"/>
                    <a:pt x="1" y="351"/>
                  </a:cubicBezTo>
                  <a:lnTo>
                    <a:pt x="1" y="9119"/>
                  </a:lnTo>
                  <a:cubicBezTo>
                    <a:pt x="1" y="9313"/>
                    <a:pt x="158" y="9470"/>
                    <a:pt x="352" y="9470"/>
                  </a:cubicBezTo>
                  <a:lnTo>
                    <a:pt x="15432" y="9470"/>
                  </a:lnTo>
                  <a:cubicBezTo>
                    <a:pt x="15626" y="9470"/>
                    <a:pt x="15783" y="9313"/>
                    <a:pt x="15783" y="9119"/>
                  </a:cubicBezTo>
                  <a:lnTo>
                    <a:pt x="16484" y="9119"/>
                  </a:lnTo>
                  <a:lnTo>
                    <a:pt x="16484" y="8418"/>
                  </a:lnTo>
                  <a:lnTo>
                    <a:pt x="15783" y="8418"/>
                  </a:lnTo>
                  <a:lnTo>
                    <a:pt x="15783" y="7717"/>
                  </a:lnTo>
                  <a:lnTo>
                    <a:pt x="16484" y="7717"/>
                  </a:lnTo>
                  <a:lnTo>
                    <a:pt x="16484" y="7015"/>
                  </a:lnTo>
                  <a:lnTo>
                    <a:pt x="15783" y="7015"/>
                  </a:lnTo>
                  <a:lnTo>
                    <a:pt x="15783" y="6314"/>
                  </a:lnTo>
                  <a:lnTo>
                    <a:pt x="16484" y="6314"/>
                  </a:lnTo>
                  <a:lnTo>
                    <a:pt x="16484" y="5613"/>
                  </a:lnTo>
                  <a:lnTo>
                    <a:pt x="15783" y="5613"/>
                  </a:lnTo>
                  <a:lnTo>
                    <a:pt x="15783" y="4910"/>
                  </a:lnTo>
                  <a:lnTo>
                    <a:pt x="16484" y="4910"/>
                  </a:lnTo>
                  <a:lnTo>
                    <a:pt x="16484" y="4209"/>
                  </a:lnTo>
                  <a:lnTo>
                    <a:pt x="15783" y="4209"/>
                  </a:lnTo>
                  <a:lnTo>
                    <a:pt x="15783" y="3508"/>
                  </a:lnTo>
                  <a:lnTo>
                    <a:pt x="16484" y="3508"/>
                  </a:lnTo>
                  <a:lnTo>
                    <a:pt x="16484" y="2807"/>
                  </a:lnTo>
                  <a:lnTo>
                    <a:pt x="15783" y="2807"/>
                  </a:lnTo>
                  <a:lnTo>
                    <a:pt x="15783" y="2105"/>
                  </a:lnTo>
                  <a:lnTo>
                    <a:pt x="16484" y="2105"/>
                  </a:lnTo>
                  <a:lnTo>
                    <a:pt x="16484" y="1404"/>
                  </a:lnTo>
                  <a:lnTo>
                    <a:pt x="15783" y="1404"/>
                  </a:lnTo>
                  <a:lnTo>
                    <a:pt x="15783" y="351"/>
                  </a:lnTo>
                  <a:cubicBezTo>
                    <a:pt x="15783" y="158"/>
                    <a:pt x="15626" y="0"/>
                    <a:pt x="15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p63"/>
            <p:cNvSpPr/>
            <p:nvPr/>
          </p:nvSpPr>
          <p:spPr>
            <a:xfrm>
              <a:off x="6601350" y="523225"/>
              <a:ext cx="17550" cy="26325"/>
            </a:xfrm>
            <a:custGeom>
              <a:avLst/>
              <a:gdLst/>
              <a:ahLst/>
              <a:cxnLst/>
              <a:rect l="l" t="t" r="r" b="b"/>
              <a:pathLst>
                <a:path w="702" h="1053"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0;p63"/>
            <p:cNvSpPr/>
            <p:nvPr/>
          </p:nvSpPr>
          <p:spPr>
            <a:xfrm>
              <a:off x="6601350" y="435550"/>
              <a:ext cx="17550" cy="26350"/>
            </a:xfrm>
            <a:custGeom>
              <a:avLst/>
              <a:gdLst/>
              <a:ahLst/>
              <a:cxnLst/>
              <a:rect l="l" t="t" r="r" b="b"/>
              <a:pathLst>
                <a:path w="702" h="1054"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1;p63"/>
            <p:cNvSpPr/>
            <p:nvPr/>
          </p:nvSpPr>
          <p:spPr>
            <a:xfrm>
              <a:off x="6522450" y="409250"/>
              <a:ext cx="43850" cy="17550"/>
            </a:xfrm>
            <a:custGeom>
              <a:avLst/>
              <a:gdLst/>
              <a:ahLst/>
              <a:cxnLst/>
              <a:rect l="l" t="t" r="r" b="b"/>
              <a:pathLst>
                <a:path w="1754" h="702" extrusionOk="0">
                  <a:moveTo>
                    <a:pt x="0" y="1"/>
                  </a:moveTo>
                  <a:lnTo>
                    <a:pt x="0" y="702"/>
                  </a:lnTo>
                  <a:lnTo>
                    <a:pt x="1754" y="702"/>
                  </a:lnTo>
                  <a:lnTo>
                    <a:pt x="1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2;p63"/>
            <p:cNvSpPr/>
            <p:nvPr/>
          </p:nvSpPr>
          <p:spPr>
            <a:xfrm>
              <a:off x="6522450" y="453100"/>
              <a:ext cx="61375" cy="17550"/>
            </a:xfrm>
            <a:custGeom>
              <a:avLst/>
              <a:gdLst/>
              <a:ahLst/>
              <a:cxnLst/>
              <a:rect l="l" t="t" r="r" b="b"/>
              <a:pathLst>
                <a:path w="2455" h="702" extrusionOk="0">
                  <a:moveTo>
                    <a:pt x="0" y="0"/>
                  </a:moveTo>
                  <a:lnTo>
                    <a:pt x="0" y="701"/>
                  </a:lnTo>
                  <a:lnTo>
                    <a:pt x="2455" y="701"/>
                  </a:lnTo>
                  <a:lnTo>
                    <a:pt x="2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3;p63"/>
            <p:cNvSpPr/>
            <p:nvPr/>
          </p:nvSpPr>
          <p:spPr>
            <a:xfrm>
              <a:off x="6522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4;p63"/>
            <p:cNvSpPr/>
            <p:nvPr/>
          </p:nvSpPr>
          <p:spPr>
            <a:xfrm>
              <a:off x="6557500" y="496925"/>
              <a:ext cx="26325" cy="17575"/>
            </a:xfrm>
            <a:custGeom>
              <a:avLst/>
              <a:gdLst/>
              <a:ahLst/>
              <a:cxnLst/>
              <a:rect l="l" t="t" r="r" b="b"/>
              <a:pathLst>
                <a:path w="1053" h="703" extrusionOk="0">
                  <a:moveTo>
                    <a:pt x="0" y="0"/>
                  </a:moveTo>
                  <a:lnTo>
                    <a:pt x="0" y="703"/>
                  </a:lnTo>
                  <a:lnTo>
                    <a:pt x="1053" y="703"/>
                  </a:lnTo>
                  <a:lnTo>
                    <a:pt x="1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5;p63"/>
            <p:cNvSpPr/>
            <p:nvPr/>
          </p:nvSpPr>
          <p:spPr>
            <a:xfrm>
              <a:off x="6522450" y="540775"/>
              <a:ext cx="52625" cy="17550"/>
            </a:xfrm>
            <a:custGeom>
              <a:avLst/>
              <a:gdLst/>
              <a:ahLst/>
              <a:cxnLst/>
              <a:rect l="l" t="t" r="r" b="b"/>
              <a:pathLst>
                <a:path w="2105" h="702" extrusionOk="0">
                  <a:moveTo>
                    <a:pt x="0" y="1"/>
                  </a:moveTo>
                  <a:lnTo>
                    <a:pt x="0" y="702"/>
                  </a:lnTo>
                  <a:lnTo>
                    <a:pt x="2105" y="702"/>
                  </a:lnTo>
                  <a:lnTo>
                    <a:pt x="2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6;p63"/>
            <p:cNvSpPr/>
            <p:nvPr/>
          </p:nvSpPr>
          <p:spPr>
            <a:xfrm>
              <a:off x="6601350" y="479400"/>
              <a:ext cx="17550" cy="26325"/>
            </a:xfrm>
            <a:custGeom>
              <a:avLst/>
              <a:gdLst/>
              <a:ahLst/>
              <a:cxnLst/>
              <a:rect l="l" t="t" r="r" b="b"/>
              <a:pathLst>
                <a:path w="702" h="1053" extrusionOk="0">
                  <a:moveTo>
                    <a:pt x="1" y="0"/>
                  </a:moveTo>
                  <a:lnTo>
                    <a:pt x="1" y="1052"/>
                  </a:lnTo>
                  <a:lnTo>
                    <a:pt x="702" y="1052"/>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7;p63"/>
            <p:cNvSpPr/>
            <p:nvPr/>
          </p:nvSpPr>
          <p:spPr>
            <a:xfrm>
              <a:off x="68994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8;p63"/>
            <p:cNvSpPr/>
            <p:nvPr/>
          </p:nvSpPr>
          <p:spPr>
            <a:xfrm>
              <a:off x="68994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9;p63"/>
            <p:cNvSpPr/>
            <p:nvPr/>
          </p:nvSpPr>
          <p:spPr>
            <a:xfrm>
              <a:off x="68994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0;p63"/>
            <p:cNvSpPr/>
            <p:nvPr/>
          </p:nvSpPr>
          <p:spPr>
            <a:xfrm>
              <a:off x="6899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41;p63"/>
            <p:cNvSpPr/>
            <p:nvPr/>
          </p:nvSpPr>
          <p:spPr>
            <a:xfrm>
              <a:off x="68994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2;p63"/>
            <p:cNvSpPr/>
            <p:nvPr/>
          </p:nvSpPr>
          <p:spPr>
            <a:xfrm>
              <a:off x="68994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3;p63"/>
            <p:cNvSpPr/>
            <p:nvPr/>
          </p:nvSpPr>
          <p:spPr>
            <a:xfrm>
              <a:off x="69257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4;p63"/>
            <p:cNvSpPr/>
            <p:nvPr/>
          </p:nvSpPr>
          <p:spPr>
            <a:xfrm>
              <a:off x="69257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5;p63"/>
            <p:cNvSpPr/>
            <p:nvPr/>
          </p:nvSpPr>
          <p:spPr>
            <a:xfrm>
              <a:off x="69257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6;p63"/>
            <p:cNvSpPr/>
            <p:nvPr/>
          </p:nvSpPr>
          <p:spPr>
            <a:xfrm>
              <a:off x="69257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7;p63"/>
            <p:cNvSpPr/>
            <p:nvPr/>
          </p:nvSpPr>
          <p:spPr>
            <a:xfrm>
              <a:off x="69257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48;p63"/>
            <p:cNvSpPr/>
            <p:nvPr/>
          </p:nvSpPr>
          <p:spPr>
            <a:xfrm>
              <a:off x="69257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44;p63"/>
          <p:cNvGrpSpPr/>
          <p:nvPr/>
        </p:nvGrpSpPr>
        <p:grpSpPr>
          <a:xfrm>
            <a:off x="7928374" y="4057343"/>
            <a:ext cx="809225" cy="851302"/>
            <a:chOff x="4269175" y="190075"/>
            <a:chExt cx="526050" cy="526075"/>
          </a:xfrm>
        </p:grpSpPr>
        <p:sp>
          <p:nvSpPr>
            <p:cNvPr id="52" name="Google Shape;1145;p63"/>
            <p:cNvSpPr/>
            <p:nvPr/>
          </p:nvSpPr>
          <p:spPr>
            <a:xfrm>
              <a:off x="4277950" y="268975"/>
              <a:ext cx="394575" cy="131525"/>
            </a:xfrm>
            <a:custGeom>
              <a:avLst/>
              <a:gdLst/>
              <a:ahLst/>
              <a:cxnLst/>
              <a:rect l="l" t="t" r="r" b="b"/>
              <a:pathLst>
                <a:path w="15783" h="5261" extrusionOk="0">
                  <a:moveTo>
                    <a:pt x="3156" y="1"/>
                  </a:moveTo>
                  <a:lnTo>
                    <a:pt x="3156" y="2105"/>
                  </a:lnTo>
                  <a:lnTo>
                    <a:pt x="0" y="5261"/>
                  </a:lnTo>
                  <a:lnTo>
                    <a:pt x="12626" y="5261"/>
                  </a:lnTo>
                  <a:lnTo>
                    <a:pt x="15782" y="2105"/>
                  </a:lnTo>
                  <a:lnTo>
                    <a:pt x="157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6;p63"/>
            <p:cNvSpPr/>
            <p:nvPr/>
          </p:nvSpPr>
          <p:spPr>
            <a:xfrm>
              <a:off x="4286700" y="198850"/>
              <a:ext cx="368250" cy="96450"/>
            </a:xfrm>
            <a:custGeom>
              <a:avLst/>
              <a:gdLst/>
              <a:ahLst/>
              <a:cxnLst/>
              <a:rect l="l" t="t" r="r" b="b"/>
              <a:pathLst>
                <a:path w="14730" h="3858" extrusionOk="0">
                  <a:moveTo>
                    <a:pt x="2105" y="0"/>
                  </a:moveTo>
                  <a:cubicBezTo>
                    <a:pt x="942" y="0"/>
                    <a:pt x="0" y="942"/>
                    <a:pt x="0" y="2105"/>
                  </a:cubicBezTo>
                  <a:lnTo>
                    <a:pt x="0" y="2455"/>
                  </a:lnTo>
                  <a:cubicBezTo>
                    <a:pt x="0" y="3230"/>
                    <a:pt x="628" y="3858"/>
                    <a:pt x="1403" y="3858"/>
                  </a:cubicBezTo>
                  <a:lnTo>
                    <a:pt x="14029" y="3858"/>
                  </a:lnTo>
                  <a:lnTo>
                    <a:pt x="147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7;p63"/>
            <p:cNvSpPr/>
            <p:nvPr/>
          </p:nvSpPr>
          <p:spPr>
            <a:xfrm>
              <a:off x="4593575" y="198850"/>
              <a:ext cx="192925" cy="508550"/>
            </a:xfrm>
            <a:custGeom>
              <a:avLst/>
              <a:gdLst/>
              <a:ahLst/>
              <a:cxnLst/>
              <a:rect l="l" t="t" r="r" b="b"/>
              <a:pathLst>
                <a:path w="7717" h="20342" extrusionOk="0">
                  <a:moveTo>
                    <a:pt x="2455" y="0"/>
                  </a:moveTo>
                  <a:cubicBezTo>
                    <a:pt x="1292" y="0"/>
                    <a:pt x="351" y="942"/>
                    <a:pt x="351" y="2105"/>
                  </a:cubicBezTo>
                  <a:lnTo>
                    <a:pt x="351" y="2455"/>
                  </a:lnTo>
                  <a:cubicBezTo>
                    <a:pt x="359" y="3224"/>
                    <a:pt x="985" y="3844"/>
                    <a:pt x="1754" y="3844"/>
                  </a:cubicBezTo>
                  <a:cubicBezTo>
                    <a:pt x="2523" y="3844"/>
                    <a:pt x="3149" y="3224"/>
                    <a:pt x="3156" y="2455"/>
                  </a:cubicBezTo>
                  <a:lnTo>
                    <a:pt x="3156" y="4910"/>
                  </a:lnTo>
                  <a:lnTo>
                    <a:pt x="1" y="8066"/>
                  </a:lnTo>
                  <a:lnTo>
                    <a:pt x="1" y="20341"/>
                  </a:lnTo>
                  <a:lnTo>
                    <a:pt x="7716" y="20341"/>
                  </a:lnTo>
                  <a:lnTo>
                    <a:pt x="7716" y="8066"/>
                  </a:lnTo>
                  <a:lnTo>
                    <a:pt x="4559" y="4910"/>
                  </a:lnTo>
                  <a:lnTo>
                    <a:pt x="4559" y="2105"/>
                  </a:lnTo>
                  <a:cubicBezTo>
                    <a:pt x="4559" y="942"/>
                    <a:pt x="3618" y="0"/>
                    <a:pt x="2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8;p63"/>
            <p:cNvSpPr/>
            <p:nvPr/>
          </p:nvSpPr>
          <p:spPr>
            <a:xfrm>
              <a:off x="4277950" y="400475"/>
              <a:ext cx="315650" cy="306925"/>
            </a:xfrm>
            <a:custGeom>
              <a:avLst/>
              <a:gdLst/>
              <a:ahLst/>
              <a:cxnLst/>
              <a:rect l="l" t="t" r="r" b="b"/>
              <a:pathLst>
                <a:path w="12626" h="12277" extrusionOk="0">
                  <a:moveTo>
                    <a:pt x="0" y="1"/>
                  </a:moveTo>
                  <a:lnTo>
                    <a:pt x="0" y="12276"/>
                  </a:lnTo>
                  <a:lnTo>
                    <a:pt x="12626" y="12276"/>
                  </a:lnTo>
                  <a:lnTo>
                    <a:pt x="12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9;p63"/>
            <p:cNvSpPr/>
            <p:nvPr/>
          </p:nvSpPr>
          <p:spPr>
            <a:xfrm>
              <a:off x="4356875" y="432375"/>
              <a:ext cx="149000" cy="137900"/>
            </a:xfrm>
            <a:custGeom>
              <a:avLst/>
              <a:gdLst/>
              <a:ahLst/>
              <a:cxnLst/>
              <a:rect l="l" t="t" r="r" b="b"/>
              <a:pathLst>
                <a:path w="5960" h="5516" extrusionOk="0">
                  <a:moveTo>
                    <a:pt x="3506" y="1"/>
                  </a:moveTo>
                  <a:cubicBezTo>
                    <a:pt x="2935" y="1"/>
                    <a:pt x="2364" y="218"/>
                    <a:pt x="1928" y="654"/>
                  </a:cubicBezTo>
                  <a:lnTo>
                    <a:pt x="876" y="1706"/>
                  </a:lnTo>
                  <a:cubicBezTo>
                    <a:pt x="47" y="2535"/>
                    <a:pt x="1" y="3865"/>
                    <a:pt x="770" y="4749"/>
                  </a:cubicBezTo>
                  <a:cubicBezTo>
                    <a:pt x="804" y="4788"/>
                    <a:pt x="839" y="4825"/>
                    <a:pt x="876" y="4862"/>
                  </a:cubicBezTo>
                  <a:cubicBezTo>
                    <a:pt x="1312" y="5297"/>
                    <a:pt x="1883" y="5515"/>
                    <a:pt x="2454" y="5515"/>
                  </a:cubicBezTo>
                  <a:cubicBezTo>
                    <a:pt x="3025" y="5515"/>
                    <a:pt x="3597" y="5297"/>
                    <a:pt x="4032" y="4862"/>
                  </a:cubicBezTo>
                  <a:lnTo>
                    <a:pt x="5085" y="3811"/>
                  </a:lnTo>
                  <a:cubicBezTo>
                    <a:pt x="5924" y="2971"/>
                    <a:pt x="5960" y="1621"/>
                    <a:pt x="5165" y="739"/>
                  </a:cubicBezTo>
                  <a:cubicBezTo>
                    <a:pt x="5139" y="709"/>
                    <a:pt x="5112" y="681"/>
                    <a:pt x="5085" y="654"/>
                  </a:cubicBezTo>
                  <a:cubicBezTo>
                    <a:pt x="4649" y="218"/>
                    <a:pt x="4078" y="1"/>
                    <a:pt x="3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p63"/>
            <p:cNvSpPr/>
            <p:nvPr/>
          </p:nvSpPr>
          <p:spPr>
            <a:xfrm>
              <a:off x="4400800" y="528825"/>
              <a:ext cx="148875" cy="137925"/>
            </a:xfrm>
            <a:custGeom>
              <a:avLst/>
              <a:gdLst/>
              <a:ahLst/>
              <a:cxnLst/>
              <a:rect l="l" t="t" r="r" b="b"/>
              <a:pathLst>
                <a:path w="5955" h="5517" extrusionOk="0">
                  <a:moveTo>
                    <a:pt x="3503" y="0"/>
                  </a:moveTo>
                  <a:cubicBezTo>
                    <a:pt x="2931" y="0"/>
                    <a:pt x="2360" y="218"/>
                    <a:pt x="1924" y="654"/>
                  </a:cubicBezTo>
                  <a:lnTo>
                    <a:pt x="872" y="1706"/>
                  </a:lnTo>
                  <a:cubicBezTo>
                    <a:pt x="1" y="2577"/>
                    <a:pt x="1" y="3990"/>
                    <a:pt x="872" y="4861"/>
                  </a:cubicBezTo>
                  <a:cubicBezTo>
                    <a:pt x="1309" y="5298"/>
                    <a:pt x="1880" y="5516"/>
                    <a:pt x="2451" y="5516"/>
                  </a:cubicBezTo>
                  <a:cubicBezTo>
                    <a:pt x="3022" y="5516"/>
                    <a:pt x="3593" y="5298"/>
                    <a:pt x="4029" y="4863"/>
                  </a:cubicBezTo>
                  <a:lnTo>
                    <a:pt x="5081" y="3810"/>
                  </a:lnTo>
                  <a:cubicBezTo>
                    <a:pt x="5931" y="2960"/>
                    <a:pt x="5955" y="1589"/>
                    <a:pt x="5134" y="709"/>
                  </a:cubicBezTo>
                  <a:cubicBezTo>
                    <a:pt x="5116" y="690"/>
                    <a:pt x="5099" y="673"/>
                    <a:pt x="5081" y="654"/>
                  </a:cubicBezTo>
                  <a:cubicBezTo>
                    <a:pt x="4645" y="218"/>
                    <a:pt x="4074" y="0"/>
                    <a:pt x="3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p63"/>
            <p:cNvSpPr/>
            <p:nvPr/>
          </p:nvSpPr>
          <p:spPr>
            <a:xfrm>
              <a:off x="4313050" y="528825"/>
              <a:ext cx="149000" cy="137925"/>
            </a:xfrm>
            <a:custGeom>
              <a:avLst/>
              <a:gdLst/>
              <a:ahLst/>
              <a:cxnLst/>
              <a:rect l="l" t="t" r="r" b="b"/>
              <a:pathLst>
                <a:path w="5960" h="5517" extrusionOk="0">
                  <a:moveTo>
                    <a:pt x="3506" y="0"/>
                  </a:moveTo>
                  <a:cubicBezTo>
                    <a:pt x="2934" y="0"/>
                    <a:pt x="2363" y="218"/>
                    <a:pt x="1928" y="654"/>
                  </a:cubicBezTo>
                  <a:lnTo>
                    <a:pt x="876" y="1706"/>
                  </a:lnTo>
                  <a:cubicBezTo>
                    <a:pt x="35" y="2547"/>
                    <a:pt x="1" y="3901"/>
                    <a:pt x="800" y="4783"/>
                  </a:cubicBezTo>
                  <a:cubicBezTo>
                    <a:pt x="824" y="4810"/>
                    <a:pt x="850" y="4836"/>
                    <a:pt x="876" y="4863"/>
                  </a:cubicBezTo>
                  <a:cubicBezTo>
                    <a:pt x="1311" y="5298"/>
                    <a:pt x="1882" y="5516"/>
                    <a:pt x="2453" y="5516"/>
                  </a:cubicBezTo>
                  <a:cubicBezTo>
                    <a:pt x="3025" y="5516"/>
                    <a:pt x="3596" y="5298"/>
                    <a:pt x="4032" y="4863"/>
                  </a:cubicBezTo>
                  <a:lnTo>
                    <a:pt x="5084" y="3810"/>
                  </a:lnTo>
                  <a:cubicBezTo>
                    <a:pt x="5924" y="2971"/>
                    <a:pt x="5959" y="1620"/>
                    <a:pt x="5164" y="738"/>
                  </a:cubicBezTo>
                  <a:cubicBezTo>
                    <a:pt x="5138" y="709"/>
                    <a:pt x="5111" y="681"/>
                    <a:pt x="5084" y="654"/>
                  </a:cubicBezTo>
                  <a:cubicBezTo>
                    <a:pt x="4648" y="218"/>
                    <a:pt x="4077" y="0"/>
                    <a:pt x="3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52;p63"/>
            <p:cNvSpPr/>
            <p:nvPr/>
          </p:nvSpPr>
          <p:spPr>
            <a:xfrm>
              <a:off x="4269175" y="190075"/>
              <a:ext cx="526050" cy="526075"/>
            </a:xfrm>
            <a:custGeom>
              <a:avLst/>
              <a:gdLst/>
              <a:ahLst/>
              <a:cxnLst/>
              <a:rect l="l" t="t" r="r" b="b"/>
              <a:pathLst>
                <a:path w="21042" h="21043" extrusionOk="0">
                  <a:moveTo>
                    <a:pt x="13715" y="701"/>
                  </a:moveTo>
                  <a:cubicBezTo>
                    <a:pt x="13242" y="1163"/>
                    <a:pt x="12977" y="1794"/>
                    <a:pt x="12977" y="2456"/>
                  </a:cubicBezTo>
                  <a:lnTo>
                    <a:pt x="12977" y="2806"/>
                  </a:lnTo>
                  <a:cubicBezTo>
                    <a:pt x="12977" y="3185"/>
                    <a:pt x="13100" y="3555"/>
                    <a:pt x="13329" y="3858"/>
                  </a:cubicBezTo>
                  <a:lnTo>
                    <a:pt x="2104" y="3858"/>
                  </a:lnTo>
                  <a:cubicBezTo>
                    <a:pt x="1523" y="3858"/>
                    <a:pt x="1052" y="3387"/>
                    <a:pt x="1052" y="2806"/>
                  </a:cubicBezTo>
                  <a:lnTo>
                    <a:pt x="1052" y="2456"/>
                  </a:lnTo>
                  <a:cubicBezTo>
                    <a:pt x="1053" y="1487"/>
                    <a:pt x="1838" y="702"/>
                    <a:pt x="2806" y="701"/>
                  </a:cubicBezTo>
                  <a:close/>
                  <a:moveTo>
                    <a:pt x="15782" y="4208"/>
                  </a:moveTo>
                  <a:lnTo>
                    <a:pt x="15782" y="5115"/>
                  </a:lnTo>
                  <a:lnTo>
                    <a:pt x="12729" y="8169"/>
                  </a:lnTo>
                  <a:cubicBezTo>
                    <a:pt x="12663" y="8235"/>
                    <a:pt x="12625" y="8324"/>
                    <a:pt x="12625" y="8417"/>
                  </a:cubicBezTo>
                  <a:lnTo>
                    <a:pt x="12625" y="20341"/>
                  </a:lnTo>
                  <a:lnTo>
                    <a:pt x="701" y="20341"/>
                  </a:lnTo>
                  <a:lnTo>
                    <a:pt x="701" y="8768"/>
                  </a:lnTo>
                  <a:lnTo>
                    <a:pt x="9119" y="8768"/>
                  </a:lnTo>
                  <a:lnTo>
                    <a:pt x="9119" y="8067"/>
                  </a:lnTo>
                  <a:lnTo>
                    <a:pt x="1198" y="8067"/>
                  </a:lnTo>
                  <a:lnTo>
                    <a:pt x="3756" y="5509"/>
                  </a:lnTo>
                  <a:cubicBezTo>
                    <a:pt x="3820" y="5443"/>
                    <a:pt x="3858" y="5354"/>
                    <a:pt x="3858" y="5261"/>
                  </a:cubicBezTo>
                  <a:lnTo>
                    <a:pt x="3858" y="4559"/>
                  </a:lnTo>
                  <a:lnTo>
                    <a:pt x="14730" y="4559"/>
                  </a:lnTo>
                  <a:cubicBezTo>
                    <a:pt x="14732" y="4559"/>
                    <a:pt x="14733" y="4559"/>
                    <a:pt x="14735" y="4559"/>
                  </a:cubicBezTo>
                  <a:cubicBezTo>
                    <a:pt x="15113" y="4559"/>
                    <a:pt x="15481" y="4436"/>
                    <a:pt x="15782" y="4208"/>
                  </a:cubicBezTo>
                  <a:close/>
                  <a:moveTo>
                    <a:pt x="15431" y="686"/>
                  </a:moveTo>
                  <a:cubicBezTo>
                    <a:pt x="16406" y="686"/>
                    <a:pt x="17194" y="1480"/>
                    <a:pt x="17184" y="2456"/>
                  </a:cubicBezTo>
                  <a:lnTo>
                    <a:pt x="17184" y="5261"/>
                  </a:lnTo>
                  <a:cubicBezTo>
                    <a:pt x="17184" y="5354"/>
                    <a:pt x="17222" y="5443"/>
                    <a:pt x="17288" y="5509"/>
                  </a:cubicBezTo>
                  <a:lnTo>
                    <a:pt x="20341" y="8562"/>
                  </a:lnTo>
                  <a:lnTo>
                    <a:pt x="20341" y="20341"/>
                  </a:lnTo>
                  <a:lnTo>
                    <a:pt x="13327" y="20341"/>
                  </a:lnTo>
                  <a:lnTo>
                    <a:pt x="13327" y="8562"/>
                  </a:lnTo>
                  <a:lnTo>
                    <a:pt x="16380" y="5509"/>
                  </a:lnTo>
                  <a:cubicBezTo>
                    <a:pt x="16446" y="5443"/>
                    <a:pt x="16483" y="5354"/>
                    <a:pt x="16483" y="5261"/>
                  </a:cubicBezTo>
                  <a:lnTo>
                    <a:pt x="16483" y="2456"/>
                  </a:lnTo>
                  <a:cubicBezTo>
                    <a:pt x="16483" y="1874"/>
                    <a:pt x="16012" y="1403"/>
                    <a:pt x="15431" y="1403"/>
                  </a:cubicBezTo>
                  <a:cubicBezTo>
                    <a:pt x="14850" y="1403"/>
                    <a:pt x="14379" y="1874"/>
                    <a:pt x="14379" y="2456"/>
                  </a:cubicBezTo>
                  <a:lnTo>
                    <a:pt x="14379" y="2806"/>
                  </a:lnTo>
                  <a:cubicBezTo>
                    <a:pt x="14379" y="2999"/>
                    <a:pt x="14536" y="3157"/>
                    <a:pt x="14730" y="3157"/>
                  </a:cubicBezTo>
                  <a:cubicBezTo>
                    <a:pt x="14924" y="3157"/>
                    <a:pt x="15080" y="2999"/>
                    <a:pt x="15080" y="2806"/>
                  </a:cubicBezTo>
                  <a:lnTo>
                    <a:pt x="15080" y="2456"/>
                  </a:lnTo>
                  <a:cubicBezTo>
                    <a:pt x="15080" y="2262"/>
                    <a:pt x="15237" y="2104"/>
                    <a:pt x="15431" y="2104"/>
                  </a:cubicBezTo>
                  <a:cubicBezTo>
                    <a:pt x="15625" y="2104"/>
                    <a:pt x="15782" y="2262"/>
                    <a:pt x="15782" y="2456"/>
                  </a:cubicBezTo>
                  <a:lnTo>
                    <a:pt x="15782" y="2806"/>
                  </a:lnTo>
                  <a:cubicBezTo>
                    <a:pt x="15775" y="3382"/>
                    <a:pt x="15305" y="3846"/>
                    <a:pt x="14730" y="3846"/>
                  </a:cubicBezTo>
                  <a:cubicBezTo>
                    <a:pt x="14153" y="3846"/>
                    <a:pt x="13684" y="3382"/>
                    <a:pt x="13678" y="2806"/>
                  </a:cubicBezTo>
                  <a:lnTo>
                    <a:pt x="13678" y="2456"/>
                  </a:lnTo>
                  <a:cubicBezTo>
                    <a:pt x="13668" y="1480"/>
                    <a:pt x="14456" y="686"/>
                    <a:pt x="15431" y="686"/>
                  </a:cubicBezTo>
                  <a:close/>
                  <a:moveTo>
                    <a:pt x="2806" y="0"/>
                  </a:moveTo>
                  <a:cubicBezTo>
                    <a:pt x="1450" y="1"/>
                    <a:pt x="352" y="1100"/>
                    <a:pt x="351" y="2456"/>
                  </a:cubicBezTo>
                  <a:lnTo>
                    <a:pt x="351" y="2806"/>
                  </a:lnTo>
                  <a:cubicBezTo>
                    <a:pt x="352" y="3773"/>
                    <a:pt x="1137" y="4558"/>
                    <a:pt x="2104" y="4559"/>
                  </a:cubicBezTo>
                  <a:lnTo>
                    <a:pt x="3157" y="4559"/>
                  </a:lnTo>
                  <a:lnTo>
                    <a:pt x="3157" y="5115"/>
                  </a:lnTo>
                  <a:lnTo>
                    <a:pt x="103" y="8169"/>
                  </a:lnTo>
                  <a:cubicBezTo>
                    <a:pt x="38" y="8235"/>
                    <a:pt x="0" y="8324"/>
                    <a:pt x="0" y="8417"/>
                  </a:cubicBezTo>
                  <a:lnTo>
                    <a:pt x="0" y="20692"/>
                  </a:lnTo>
                  <a:cubicBezTo>
                    <a:pt x="0" y="20886"/>
                    <a:pt x="157" y="21042"/>
                    <a:pt x="351" y="21042"/>
                  </a:cubicBezTo>
                  <a:lnTo>
                    <a:pt x="20692" y="21042"/>
                  </a:lnTo>
                  <a:cubicBezTo>
                    <a:pt x="20886" y="21042"/>
                    <a:pt x="21042" y="20886"/>
                    <a:pt x="21042" y="20692"/>
                  </a:cubicBezTo>
                  <a:lnTo>
                    <a:pt x="21042" y="8417"/>
                  </a:lnTo>
                  <a:cubicBezTo>
                    <a:pt x="21042" y="8324"/>
                    <a:pt x="21006" y="8235"/>
                    <a:pt x="20940" y="8169"/>
                  </a:cubicBezTo>
                  <a:lnTo>
                    <a:pt x="17887" y="5115"/>
                  </a:lnTo>
                  <a:lnTo>
                    <a:pt x="17887" y="2456"/>
                  </a:lnTo>
                  <a:cubicBezTo>
                    <a:pt x="17884" y="1100"/>
                    <a:pt x="16786" y="1"/>
                    <a:pt x="1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3;p63"/>
            <p:cNvSpPr/>
            <p:nvPr/>
          </p:nvSpPr>
          <p:spPr>
            <a:xfrm>
              <a:off x="4303500" y="423675"/>
              <a:ext cx="255700" cy="251800"/>
            </a:xfrm>
            <a:custGeom>
              <a:avLst/>
              <a:gdLst/>
              <a:ahLst/>
              <a:cxnLst/>
              <a:rect l="l" t="t" r="r" b="b"/>
              <a:pathLst>
                <a:path w="10228" h="10072" extrusionOk="0">
                  <a:moveTo>
                    <a:pt x="5642" y="699"/>
                  </a:moveTo>
                  <a:cubicBezTo>
                    <a:pt x="5960" y="699"/>
                    <a:pt x="6281" y="780"/>
                    <a:pt x="6573" y="946"/>
                  </a:cubicBezTo>
                  <a:lnTo>
                    <a:pt x="5438" y="2930"/>
                  </a:lnTo>
                  <a:lnTo>
                    <a:pt x="4589" y="2930"/>
                  </a:lnTo>
                  <a:cubicBezTo>
                    <a:pt x="4472" y="2930"/>
                    <a:pt x="4363" y="2989"/>
                    <a:pt x="4297" y="3087"/>
                  </a:cubicBezTo>
                  <a:lnTo>
                    <a:pt x="3782" y="3859"/>
                  </a:lnTo>
                  <a:cubicBezTo>
                    <a:pt x="3431" y="3873"/>
                    <a:pt x="3087" y="3959"/>
                    <a:pt x="2770" y="4111"/>
                  </a:cubicBezTo>
                  <a:cubicBezTo>
                    <a:pt x="2600" y="3463"/>
                    <a:pt x="2787" y="2775"/>
                    <a:pt x="3260" y="2302"/>
                  </a:cubicBezTo>
                  <a:lnTo>
                    <a:pt x="3259" y="2302"/>
                  </a:lnTo>
                  <a:lnTo>
                    <a:pt x="4311" y="1250"/>
                  </a:lnTo>
                  <a:cubicBezTo>
                    <a:pt x="4673" y="888"/>
                    <a:pt x="5155" y="699"/>
                    <a:pt x="5642" y="699"/>
                  </a:cubicBezTo>
                  <a:close/>
                  <a:moveTo>
                    <a:pt x="7114" y="1412"/>
                  </a:moveTo>
                  <a:cubicBezTo>
                    <a:pt x="7379" y="1743"/>
                    <a:pt x="7524" y="2155"/>
                    <a:pt x="7523" y="2580"/>
                  </a:cubicBezTo>
                  <a:cubicBezTo>
                    <a:pt x="7524" y="3069"/>
                    <a:pt x="7334" y="3539"/>
                    <a:pt x="6993" y="3889"/>
                  </a:cubicBezTo>
                  <a:cubicBezTo>
                    <a:pt x="6487" y="3967"/>
                    <a:pt x="6017" y="4195"/>
                    <a:pt x="5643" y="4543"/>
                  </a:cubicBezTo>
                  <a:cubicBezTo>
                    <a:pt x="5337" y="4260"/>
                    <a:pt x="4968" y="4055"/>
                    <a:pt x="4568" y="3947"/>
                  </a:cubicBezTo>
                  <a:lnTo>
                    <a:pt x="4777" y="3633"/>
                  </a:lnTo>
                  <a:lnTo>
                    <a:pt x="5641" y="3633"/>
                  </a:lnTo>
                  <a:cubicBezTo>
                    <a:pt x="5767" y="3633"/>
                    <a:pt x="5883" y="3566"/>
                    <a:pt x="5946" y="3456"/>
                  </a:cubicBezTo>
                  <a:lnTo>
                    <a:pt x="7114" y="1412"/>
                  </a:lnTo>
                  <a:close/>
                  <a:moveTo>
                    <a:pt x="7395" y="4557"/>
                  </a:moveTo>
                  <a:cubicBezTo>
                    <a:pt x="7705" y="4557"/>
                    <a:pt x="8018" y="4634"/>
                    <a:pt x="8304" y="4792"/>
                  </a:cubicBezTo>
                  <a:lnTo>
                    <a:pt x="7207" y="6438"/>
                  </a:lnTo>
                  <a:lnTo>
                    <a:pt x="6469" y="6438"/>
                  </a:lnTo>
                  <a:cubicBezTo>
                    <a:pt x="6469" y="5960"/>
                    <a:pt x="6337" y="5493"/>
                    <a:pt x="6088" y="5086"/>
                  </a:cubicBezTo>
                  <a:lnTo>
                    <a:pt x="6088" y="5086"/>
                  </a:lnTo>
                  <a:cubicBezTo>
                    <a:pt x="6448" y="4738"/>
                    <a:pt x="6919" y="4557"/>
                    <a:pt x="7395" y="4557"/>
                  </a:cubicBezTo>
                  <a:close/>
                  <a:moveTo>
                    <a:pt x="3888" y="4558"/>
                  </a:moveTo>
                  <a:cubicBezTo>
                    <a:pt x="4207" y="4558"/>
                    <a:pt x="4527" y="4638"/>
                    <a:pt x="4818" y="4803"/>
                  </a:cubicBezTo>
                  <a:lnTo>
                    <a:pt x="3684" y="6789"/>
                  </a:lnTo>
                  <a:lnTo>
                    <a:pt x="2836" y="6789"/>
                  </a:lnTo>
                  <a:cubicBezTo>
                    <a:pt x="2718" y="6789"/>
                    <a:pt x="2609" y="6847"/>
                    <a:pt x="2543" y="6945"/>
                  </a:cubicBezTo>
                  <a:lnTo>
                    <a:pt x="1383" y="8686"/>
                  </a:lnTo>
                  <a:cubicBezTo>
                    <a:pt x="769" y="7938"/>
                    <a:pt x="822" y="6846"/>
                    <a:pt x="1505" y="6160"/>
                  </a:cubicBezTo>
                  <a:lnTo>
                    <a:pt x="2558" y="5108"/>
                  </a:lnTo>
                  <a:cubicBezTo>
                    <a:pt x="2920" y="4746"/>
                    <a:pt x="3401" y="4558"/>
                    <a:pt x="3888" y="4558"/>
                  </a:cubicBezTo>
                  <a:close/>
                  <a:moveTo>
                    <a:pt x="8847" y="5243"/>
                  </a:moveTo>
                  <a:cubicBezTo>
                    <a:pt x="9462" y="5991"/>
                    <a:pt x="9409" y="7083"/>
                    <a:pt x="8725" y="7769"/>
                  </a:cubicBezTo>
                  <a:lnTo>
                    <a:pt x="7673" y="8820"/>
                  </a:lnTo>
                  <a:cubicBezTo>
                    <a:pt x="7306" y="9186"/>
                    <a:pt x="6825" y="9370"/>
                    <a:pt x="6342" y="9370"/>
                  </a:cubicBezTo>
                  <a:cubicBezTo>
                    <a:pt x="5894" y="9370"/>
                    <a:pt x="5445" y="9211"/>
                    <a:pt x="5087" y="8891"/>
                  </a:cubicBezTo>
                  <a:lnTo>
                    <a:pt x="5714" y="8264"/>
                  </a:lnTo>
                  <a:cubicBezTo>
                    <a:pt x="6027" y="7952"/>
                    <a:pt x="6253" y="7564"/>
                    <a:pt x="6372" y="7139"/>
                  </a:cubicBezTo>
                  <a:lnTo>
                    <a:pt x="7395" y="7139"/>
                  </a:lnTo>
                  <a:cubicBezTo>
                    <a:pt x="7512" y="7139"/>
                    <a:pt x="7621" y="7080"/>
                    <a:pt x="7686" y="6983"/>
                  </a:cubicBezTo>
                  <a:lnTo>
                    <a:pt x="8847" y="5243"/>
                  </a:lnTo>
                  <a:close/>
                  <a:moveTo>
                    <a:pt x="5361" y="5268"/>
                  </a:moveTo>
                  <a:lnTo>
                    <a:pt x="5361" y="5268"/>
                  </a:lnTo>
                  <a:cubicBezTo>
                    <a:pt x="5954" y="6018"/>
                    <a:pt x="5893" y="7091"/>
                    <a:pt x="5219" y="7769"/>
                  </a:cubicBezTo>
                  <a:lnTo>
                    <a:pt x="4166" y="8820"/>
                  </a:lnTo>
                  <a:cubicBezTo>
                    <a:pt x="3803" y="9181"/>
                    <a:pt x="3321" y="9370"/>
                    <a:pt x="2834" y="9370"/>
                  </a:cubicBezTo>
                  <a:cubicBezTo>
                    <a:pt x="2524" y="9370"/>
                    <a:pt x="2211" y="9294"/>
                    <a:pt x="1926" y="9137"/>
                  </a:cubicBezTo>
                  <a:lnTo>
                    <a:pt x="3024" y="7490"/>
                  </a:lnTo>
                  <a:lnTo>
                    <a:pt x="3888" y="7490"/>
                  </a:lnTo>
                  <a:cubicBezTo>
                    <a:pt x="4014" y="7490"/>
                    <a:pt x="4130" y="7423"/>
                    <a:pt x="4192" y="7314"/>
                  </a:cubicBezTo>
                  <a:lnTo>
                    <a:pt x="5361" y="5268"/>
                  </a:lnTo>
                  <a:close/>
                  <a:moveTo>
                    <a:pt x="5639" y="1"/>
                  </a:moveTo>
                  <a:cubicBezTo>
                    <a:pt x="4976" y="1"/>
                    <a:pt x="4316" y="255"/>
                    <a:pt x="3815" y="754"/>
                  </a:cubicBezTo>
                  <a:lnTo>
                    <a:pt x="2763" y="1806"/>
                  </a:lnTo>
                  <a:cubicBezTo>
                    <a:pt x="2053" y="2516"/>
                    <a:pt x="1818" y="3573"/>
                    <a:pt x="2162" y="4517"/>
                  </a:cubicBezTo>
                  <a:cubicBezTo>
                    <a:pt x="2128" y="4547"/>
                    <a:pt x="2095" y="4579"/>
                    <a:pt x="2062" y="4612"/>
                  </a:cubicBezTo>
                  <a:lnTo>
                    <a:pt x="1010" y="5664"/>
                  </a:lnTo>
                  <a:cubicBezTo>
                    <a:pt x="16" y="6659"/>
                    <a:pt x="1" y="8265"/>
                    <a:pt x="976" y="9279"/>
                  </a:cubicBezTo>
                  <a:cubicBezTo>
                    <a:pt x="1482" y="9805"/>
                    <a:pt x="2159" y="10071"/>
                    <a:pt x="2838" y="10071"/>
                  </a:cubicBezTo>
                  <a:cubicBezTo>
                    <a:pt x="3465" y="10071"/>
                    <a:pt x="4093" y="9844"/>
                    <a:pt x="4589" y="9386"/>
                  </a:cubicBezTo>
                  <a:cubicBezTo>
                    <a:pt x="5085" y="9844"/>
                    <a:pt x="5714" y="10072"/>
                    <a:pt x="6342" y="10072"/>
                  </a:cubicBezTo>
                  <a:cubicBezTo>
                    <a:pt x="7004" y="10072"/>
                    <a:pt x="7665" y="9819"/>
                    <a:pt x="8169" y="9316"/>
                  </a:cubicBezTo>
                  <a:lnTo>
                    <a:pt x="9221" y="8264"/>
                  </a:lnTo>
                  <a:cubicBezTo>
                    <a:pt x="10227" y="7254"/>
                    <a:pt x="10227" y="5621"/>
                    <a:pt x="9221" y="4612"/>
                  </a:cubicBezTo>
                  <a:cubicBezTo>
                    <a:pt x="8851" y="4241"/>
                    <a:pt x="8378" y="3993"/>
                    <a:pt x="7862" y="3899"/>
                  </a:cubicBezTo>
                  <a:cubicBezTo>
                    <a:pt x="8524" y="2780"/>
                    <a:pt x="8251" y="1343"/>
                    <a:pt x="7223" y="544"/>
                  </a:cubicBezTo>
                  <a:cubicBezTo>
                    <a:pt x="6755" y="180"/>
                    <a:pt x="6196" y="1"/>
                    <a:pt x="5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0" y="1116742"/>
            <a:ext cx="7267864" cy="3444270"/>
          </a:xfrm>
          <a:prstGeom prst="rect">
            <a:avLst/>
          </a:prstGeom>
        </p:spPr>
      </p:pic>
    </p:spTree>
    <p:extLst>
      <p:ext uri="{BB962C8B-B14F-4D97-AF65-F5344CB8AC3E}">
        <p14:creationId xmlns:p14="http://schemas.microsoft.com/office/powerpoint/2010/main" val="42590258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921325" y="448900"/>
            <a:ext cx="2492700" cy="572700"/>
          </a:xfrm>
          <a:prstGeom prst="rect">
            <a:avLst/>
          </a:prstGeom>
        </p:spPr>
        <p:txBody>
          <a:bodyPr spcFirstLastPara="1" wrap="square" lIns="91425" tIns="91425" rIns="91425" bIns="91425" anchor="t" anchorCtr="0">
            <a:noAutofit/>
          </a:bodyPr>
          <a:lstStyle/>
          <a:p>
            <a:r>
              <a:rPr lang="en-US" sz="3200" dirty="0" err="1" smtClean="0">
                <a:latin typeface="PMingLiU-ExtB" panose="02020500000000000000" pitchFamily="18" charset="-120"/>
                <a:ea typeface="PMingLiU-ExtB" panose="02020500000000000000" pitchFamily="18" charset="-120"/>
              </a:rPr>
              <a:t>MockUp</a:t>
            </a:r>
            <a:endParaRPr sz="3200" dirty="0">
              <a:latin typeface="PMingLiU-ExtB" panose="02020500000000000000" pitchFamily="18" charset="-120"/>
              <a:ea typeface="PMingLiU-ExtB" panose="02020500000000000000" pitchFamily="18" charset="-120"/>
            </a:endParaRPr>
          </a:p>
        </p:txBody>
      </p:sp>
      <p:sp>
        <p:nvSpPr>
          <p:cNvPr id="203" name="Google Shape;203;p33"/>
          <p:cNvSpPr txBox="1"/>
          <p:nvPr/>
        </p:nvSpPr>
        <p:spPr>
          <a:xfrm>
            <a:off x="921325" y="4363895"/>
            <a:ext cx="5478600" cy="219000"/>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endParaRPr sz="900" b="1" dirty="0">
              <a:solidFill>
                <a:schemeClr val="accent2"/>
              </a:solidFill>
              <a:latin typeface="Abel"/>
              <a:ea typeface="Abel"/>
              <a:cs typeface="Abel"/>
              <a:sym typeface="Abel"/>
            </a:endParaRPr>
          </a:p>
        </p:txBody>
      </p:sp>
      <p:grpSp>
        <p:nvGrpSpPr>
          <p:cNvPr id="6" name="Google Shape;1496;p63"/>
          <p:cNvGrpSpPr/>
          <p:nvPr/>
        </p:nvGrpSpPr>
        <p:grpSpPr>
          <a:xfrm>
            <a:off x="7624148" y="145111"/>
            <a:ext cx="1174721" cy="986200"/>
            <a:chOff x="6301600" y="3965800"/>
            <a:chExt cx="526075" cy="482250"/>
          </a:xfrm>
        </p:grpSpPr>
        <p:sp>
          <p:nvSpPr>
            <p:cNvPr id="7" name="Google Shape;1497;p63"/>
            <p:cNvSpPr/>
            <p:nvPr/>
          </p:nvSpPr>
          <p:spPr>
            <a:xfrm>
              <a:off x="6476975" y="4334050"/>
              <a:ext cx="175350" cy="105250"/>
            </a:xfrm>
            <a:custGeom>
              <a:avLst/>
              <a:gdLst/>
              <a:ahLst/>
              <a:cxnLst/>
              <a:rect l="l" t="t" r="r" b="b"/>
              <a:pathLst>
                <a:path w="7014" h="4210" extrusionOk="0">
                  <a:moveTo>
                    <a:pt x="1402" y="1"/>
                  </a:moveTo>
                  <a:lnTo>
                    <a:pt x="1051" y="2806"/>
                  </a:lnTo>
                  <a:lnTo>
                    <a:pt x="0" y="4210"/>
                  </a:lnTo>
                  <a:lnTo>
                    <a:pt x="7013" y="4210"/>
                  </a:lnTo>
                  <a:lnTo>
                    <a:pt x="5961" y="2806"/>
                  </a:lnTo>
                  <a:lnTo>
                    <a:pt x="561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8;p63"/>
            <p:cNvSpPr/>
            <p:nvPr/>
          </p:nvSpPr>
          <p:spPr>
            <a:xfrm>
              <a:off x="6310375" y="3974575"/>
              <a:ext cx="508550" cy="359500"/>
            </a:xfrm>
            <a:custGeom>
              <a:avLst/>
              <a:gdLst/>
              <a:ahLst/>
              <a:cxnLst/>
              <a:rect l="l" t="t" r="r" b="b"/>
              <a:pathLst>
                <a:path w="20342" h="14380" extrusionOk="0">
                  <a:moveTo>
                    <a:pt x="1" y="1"/>
                  </a:moveTo>
                  <a:lnTo>
                    <a:pt x="1" y="14380"/>
                  </a:lnTo>
                  <a:lnTo>
                    <a:pt x="20342" y="14380"/>
                  </a:lnTo>
                  <a:lnTo>
                    <a:pt x="2034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9;p63"/>
            <p:cNvSpPr/>
            <p:nvPr/>
          </p:nvSpPr>
          <p:spPr>
            <a:xfrm>
              <a:off x="6310375" y="3974575"/>
              <a:ext cx="508550" cy="289375"/>
            </a:xfrm>
            <a:custGeom>
              <a:avLst/>
              <a:gdLst/>
              <a:ahLst/>
              <a:cxnLst/>
              <a:rect l="l" t="t" r="r" b="b"/>
              <a:pathLst>
                <a:path w="20342" h="11575" extrusionOk="0">
                  <a:moveTo>
                    <a:pt x="1" y="1"/>
                  </a:moveTo>
                  <a:lnTo>
                    <a:pt x="1" y="11574"/>
                  </a:lnTo>
                  <a:lnTo>
                    <a:pt x="20342" y="11574"/>
                  </a:lnTo>
                  <a:lnTo>
                    <a:pt x="20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0;p63"/>
            <p:cNvSpPr/>
            <p:nvPr/>
          </p:nvSpPr>
          <p:spPr>
            <a:xfrm>
              <a:off x="6731225" y="4298975"/>
              <a:ext cx="87675" cy="105250"/>
            </a:xfrm>
            <a:custGeom>
              <a:avLst/>
              <a:gdLst/>
              <a:ahLst/>
              <a:cxnLst/>
              <a:rect l="l" t="t" r="r" b="b"/>
              <a:pathLst>
                <a:path w="3507" h="4210" extrusionOk="0">
                  <a:moveTo>
                    <a:pt x="0" y="0"/>
                  </a:moveTo>
                  <a:lnTo>
                    <a:pt x="0" y="1404"/>
                  </a:lnTo>
                  <a:lnTo>
                    <a:pt x="1403" y="1404"/>
                  </a:lnTo>
                  <a:cubicBezTo>
                    <a:pt x="1790" y="1404"/>
                    <a:pt x="2105" y="1717"/>
                    <a:pt x="2105" y="2105"/>
                  </a:cubicBezTo>
                  <a:cubicBezTo>
                    <a:pt x="2105" y="2492"/>
                    <a:pt x="1790" y="2807"/>
                    <a:pt x="1403" y="2807"/>
                  </a:cubicBezTo>
                  <a:lnTo>
                    <a:pt x="0" y="2807"/>
                  </a:lnTo>
                  <a:lnTo>
                    <a:pt x="0" y="4209"/>
                  </a:lnTo>
                  <a:lnTo>
                    <a:pt x="1403" y="4209"/>
                  </a:lnTo>
                  <a:cubicBezTo>
                    <a:pt x="2565" y="4209"/>
                    <a:pt x="3507" y="3267"/>
                    <a:pt x="3507" y="2105"/>
                  </a:cubicBezTo>
                  <a:cubicBezTo>
                    <a:pt x="3507" y="943"/>
                    <a:pt x="2565" y="0"/>
                    <a:pt x="1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1;p63"/>
            <p:cNvSpPr/>
            <p:nvPr/>
          </p:nvSpPr>
          <p:spPr>
            <a:xfrm>
              <a:off x="6608475" y="4298975"/>
              <a:ext cx="140300" cy="140325"/>
            </a:xfrm>
            <a:custGeom>
              <a:avLst/>
              <a:gdLst/>
              <a:ahLst/>
              <a:cxnLst/>
              <a:rect l="l" t="t" r="r" b="b"/>
              <a:pathLst>
                <a:path w="5612" h="5613" extrusionOk="0">
                  <a:moveTo>
                    <a:pt x="0" y="0"/>
                  </a:moveTo>
                  <a:lnTo>
                    <a:pt x="0" y="4209"/>
                  </a:lnTo>
                  <a:cubicBezTo>
                    <a:pt x="0" y="4984"/>
                    <a:pt x="628" y="5613"/>
                    <a:pt x="1403" y="5613"/>
                  </a:cubicBezTo>
                  <a:lnTo>
                    <a:pt x="4209" y="5613"/>
                  </a:lnTo>
                  <a:cubicBezTo>
                    <a:pt x="4984" y="5611"/>
                    <a:pt x="5611" y="4984"/>
                    <a:pt x="5611" y="4209"/>
                  </a:cubicBezTo>
                  <a:lnTo>
                    <a:pt x="5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2;p63"/>
            <p:cNvSpPr/>
            <p:nvPr/>
          </p:nvSpPr>
          <p:spPr>
            <a:xfrm>
              <a:off x="6626000" y="4158700"/>
              <a:ext cx="201675" cy="140300"/>
            </a:xfrm>
            <a:custGeom>
              <a:avLst/>
              <a:gdLst/>
              <a:ahLst/>
              <a:cxnLst/>
              <a:rect l="l" t="t" r="r" b="b"/>
              <a:pathLst>
                <a:path w="8067" h="5612" extrusionOk="0">
                  <a:moveTo>
                    <a:pt x="4209" y="0"/>
                  </a:moveTo>
                  <a:cubicBezTo>
                    <a:pt x="3048" y="0"/>
                    <a:pt x="2105" y="942"/>
                    <a:pt x="2105" y="2105"/>
                  </a:cubicBezTo>
                  <a:cubicBezTo>
                    <a:pt x="2105" y="2686"/>
                    <a:pt x="1634" y="3157"/>
                    <a:pt x="1052" y="3157"/>
                  </a:cubicBezTo>
                  <a:cubicBezTo>
                    <a:pt x="472" y="3157"/>
                    <a:pt x="0" y="3628"/>
                    <a:pt x="0" y="4209"/>
                  </a:cubicBezTo>
                  <a:lnTo>
                    <a:pt x="0" y="5611"/>
                  </a:lnTo>
                  <a:lnTo>
                    <a:pt x="4209" y="5611"/>
                  </a:lnTo>
                  <a:lnTo>
                    <a:pt x="4209" y="5436"/>
                  </a:lnTo>
                  <a:cubicBezTo>
                    <a:pt x="4209" y="4759"/>
                    <a:pt x="4759" y="4209"/>
                    <a:pt x="5436" y="4209"/>
                  </a:cubicBezTo>
                  <a:cubicBezTo>
                    <a:pt x="6115" y="4209"/>
                    <a:pt x="6665" y="3660"/>
                    <a:pt x="6665" y="2981"/>
                  </a:cubicBezTo>
                  <a:cubicBezTo>
                    <a:pt x="6665" y="2497"/>
                    <a:pt x="7057" y="2105"/>
                    <a:pt x="7541" y="2105"/>
                  </a:cubicBezTo>
                  <a:lnTo>
                    <a:pt x="8067" y="2105"/>
                  </a:lnTo>
                  <a:lnTo>
                    <a:pt x="80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3;p63"/>
            <p:cNvSpPr/>
            <p:nvPr/>
          </p:nvSpPr>
          <p:spPr>
            <a:xfrm>
              <a:off x="6301600" y="3965800"/>
              <a:ext cx="526075" cy="482250"/>
            </a:xfrm>
            <a:custGeom>
              <a:avLst/>
              <a:gdLst/>
              <a:ahLst/>
              <a:cxnLst/>
              <a:rect l="l" t="t" r="r" b="b"/>
              <a:pathLst>
                <a:path w="21043" h="19290" extrusionOk="0">
                  <a:moveTo>
                    <a:pt x="352" y="1"/>
                  </a:moveTo>
                  <a:cubicBezTo>
                    <a:pt x="158" y="1"/>
                    <a:pt x="1" y="158"/>
                    <a:pt x="1" y="352"/>
                  </a:cubicBezTo>
                  <a:lnTo>
                    <a:pt x="1" y="14731"/>
                  </a:lnTo>
                  <a:cubicBezTo>
                    <a:pt x="1" y="14924"/>
                    <a:pt x="158" y="15082"/>
                    <a:pt x="352" y="15082"/>
                  </a:cubicBezTo>
                  <a:lnTo>
                    <a:pt x="8020" y="15082"/>
                  </a:lnTo>
                  <a:lnTo>
                    <a:pt x="7730" y="17401"/>
                  </a:lnTo>
                  <a:lnTo>
                    <a:pt x="6735" y="18729"/>
                  </a:lnTo>
                  <a:cubicBezTo>
                    <a:pt x="6561" y="18961"/>
                    <a:pt x="6726" y="19289"/>
                    <a:pt x="7015" y="19289"/>
                  </a:cubicBezTo>
                  <a:lnTo>
                    <a:pt x="11574" y="19289"/>
                  </a:lnTo>
                  <a:lnTo>
                    <a:pt x="11574" y="18588"/>
                  </a:lnTo>
                  <a:lnTo>
                    <a:pt x="7716" y="18588"/>
                  </a:lnTo>
                  <a:lnTo>
                    <a:pt x="8242" y="17887"/>
                  </a:lnTo>
                  <a:lnTo>
                    <a:pt x="11223" y="17887"/>
                  </a:lnTo>
                  <a:lnTo>
                    <a:pt x="11223" y="17186"/>
                  </a:lnTo>
                  <a:lnTo>
                    <a:pt x="8464" y="17186"/>
                  </a:lnTo>
                  <a:lnTo>
                    <a:pt x="8727" y="15082"/>
                  </a:lnTo>
                  <a:lnTo>
                    <a:pt x="11223" y="15082"/>
                  </a:lnTo>
                  <a:lnTo>
                    <a:pt x="11223" y="14381"/>
                  </a:lnTo>
                  <a:lnTo>
                    <a:pt x="702" y="14381"/>
                  </a:lnTo>
                  <a:lnTo>
                    <a:pt x="702" y="12276"/>
                  </a:lnTo>
                  <a:lnTo>
                    <a:pt x="11924" y="12276"/>
                  </a:lnTo>
                  <a:lnTo>
                    <a:pt x="11924" y="11575"/>
                  </a:lnTo>
                  <a:lnTo>
                    <a:pt x="702" y="11575"/>
                  </a:lnTo>
                  <a:lnTo>
                    <a:pt x="702" y="703"/>
                  </a:lnTo>
                  <a:lnTo>
                    <a:pt x="20342" y="703"/>
                  </a:lnTo>
                  <a:lnTo>
                    <a:pt x="20342" y="6665"/>
                  </a:lnTo>
                  <a:lnTo>
                    <a:pt x="21043" y="6665"/>
                  </a:lnTo>
                  <a:lnTo>
                    <a:pt x="21043" y="353"/>
                  </a:lnTo>
                  <a:cubicBezTo>
                    <a:pt x="21043" y="159"/>
                    <a:pt x="20885" y="2"/>
                    <a:pt x="20692" y="2"/>
                  </a:cubicBezTo>
                  <a:lnTo>
                    <a:pt x="20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4;p63"/>
            <p:cNvSpPr/>
            <p:nvPr/>
          </p:nvSpPr>
          <p:spPr>
            <a:xfrm>
              <a:off x="6552925" y="4290225"/>
              <a:ext cx="20500" cy="17550"/>
            </a:xfrm>
            <a:custGeom>
              <a:avLst/>
              <a:gdLst/>
              <a:ahLst/>
              <a:cxnLst/>
              <a:rect l="l" t="t" r="r" b="b"/>
              <a:pathLst>
                <a:path w="820" h="702" extrusionOk="0">
                  <a:moveTo>
                    <a:pt x="469" y="0"/>
                  </a:moveTo>
                  <a:cubicBezTo>
                    <a:pt x="156" y="0"/>
                    <a:pt x="0" y="377"/>
                    <a:pt x="221" y="598"/>
                  </a:cubicBezTo>
                  <a:cubicBezTo>
                    <a:pt x="292" y="670"/>
                    <a:pt x="380" y="702"/>
                    <a:pt x="467" y="702"/>
                  </a:cubicBezTo>
                  <a:cubicBezTo>
                    <a:pt x="647" y="702"/>
                    <a:pt x="820" y="562"/>
                    <a:pt x="820" y="350"/>
                  </a:cubicBezTo>
                  <a:cubicBezTo>
                    <a:pt x="820" y="157"/>
                    <a:pt x="663"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5;p63"/>
            <p:cNvSpPr/>
            <p:nvPr/>
          </p:nvSpPr>
          <p:spPr>
            <a:xfrm>
              <a:off x="6354225" y="4009650"/>
              <a:ext cx="263050" cy="219200"/>
            </a:xfrm>
            <a:custGeom>
              <a:avLst/>
              <a:gdLst/>
              <a:ahLst/>
              <a:cxnLst/>
              <a:rect l="l" t="t" r="r" b="b"/>
              <a:pathLst>
                <a:path w="10522" h="8768" extrusionOk="0">
                  <a:moveTo>
                    <a:pt x="0" y="0"/>
                  </a:moveTo>
                  <a:lnTo>
                    <a:pt x="0" y="8417"/>
                  </a:lnTo>
                  <a:cubicBezTo>
                    <a:pt x="0" y="8610"/>
                    <a:pt x="156" y="8768"/>
                    <a:pt x="350" y="8768"/>
                  </a:cubicBezTo>
                  <a:lnTo>
                    <a:pt x="10521" y="8768"/>
                  </a:lnTo>
                  <a:lnTo>
                    <a:pt x="10521" y="8067"/>
                  </a:lnTo>
                  <a:lnTo>
                    <a:pt x="700" y="8067"/>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6;p63"/>
            <p:cNvSpPr/>
            <p:nvPr/>
          </p:nvSpPr>
          <p:spPr>
            <a:xfrm>
              <a:off x="6400600" y="4097300"/>
              <a:ext cx="231600" cy="93950"/>
            </a:xfrm>
            <a:custGeom>
              <a:avLst/>
              <a:gdLst/>
              <a:ahLst/>
              <a:cxnLst/>
              <a:rect l="l" t="t" r="r" b="b"/>
              <a:pathLst>
                <a:path w="9264" h="3758" extrusionOk="0">
                  <a:moveTo>
                    <a:pt x="6211" y="1"/>
                  </a:moveTo>
                  <a:cubicBezTo>
                    <a:pt x="6122" y="1"/>
                    <a:pt x="6032" y="35"/>
                    <a:pt x="5964" y="104"/>
                  </a:cubicBezTo>
                  <a:lnTo>
                    <a:pt x="5963" y="104"/>
                  </a:lnTo>
                  <a:lnTo>
                    <a:pt x="3756" y="2312"/>
                  </a:lnTo>
                  <a:lnTo>
                    <a:pt x="2602" y="1156"/>
                  </a:lnTo>
                  <a:cubicBezTo>
                    <a:pt x="2533" y="1088"/>
                    <a:pt x="2443" y="1053"/>
                    <a:pt x="2354" y="1053"/>
                  </a:cubicBezTo>
                  <a:cubicBezTo>
                    <a:pt x="2264" y="1053"/>
                    <a:pt x="2174" y="1088"/>
                    <a:pt x="2105" y="1156"/>
                  </a:cubicBezTo>
                  <a:lnTo>
                    <a:pt x="1" y="3262"/>
                  </a:lnTo>
                  <a:lnTo>
                    <a:pt x="496" y="3757"/>
                  </a:lnTo>
                  <a:lnTo>
                    <a:pt x="2353" y="1901"/>
                  </a:lnTo>
                  <a:lnTo>
                    <a:pt x="3507" y="3056"/>
                  </a:lnTo>
                  <a:cubicBezTo>
                    <a:pt x="3576" y="3124"/>
                    <a:pt x="3666" y="3159"/>
                    <a:pt x="3756" y="3159"/>
                  </a:cubicBezTo>
                  <a:cubicBezTo>
                    <a:pt x="3846" y="3159"/>
                    <a:pt x="3935" y="3124"/>
                    <a:pt x="4004" y="3056"/>
                  </a:cubicBezTo>
                  <a:lnTo>
                    <a:pt x="6211" y="849"/>
                  </a:lnTo>
                  <a:lnTo>
                    <a:pt x="8768" y="3406"/>
                  </a:lnTo>
                  <a:lnTo>
                    <a:pt x="9264" y="2911"/>
                  </a:lnTo>
                  <a:lnTo>
                    <a:pt x="6460" y="104"/>
                  </a:lnTo>
                  <a:cubicBezTo>
                    <a:pt x="6391" y="35"/>
                    <a:pt x="6301" y="1"/>
                    <a:pt x="6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7;p63"/>
            <p:cNvSpPr/>
            <p:nvPr/>
          </p:nvSpPr>
          <p:spPr>
            <a:xfrm>
              <a:off x="6628525" y="4126200"/>
              <a:ext cx="29925" cy="29925"/>
            </a:xfrm>
            <a:custGeom>
              <a:avLst/>
              <a:gdLst/>
              <a:ahLst/>
              <a:cxnLst/>
              <a:rect l="l" t="t" r="r" b="b"/>
              <a:pathLst>
                <a:path w="1197" h="1197" extrusionOk="0">
                  <a:moveTo>
                    <a:pt x="701" y="0"/>
                  </a:moveTo>
                  <a:lnTo>
                    <a:pt x="0" y="701"/>
                  </a:lnTo>
                  <a:lnTo>
                    <a:pt x="496" y="1197"/>
                  </a:lnTo>
                  <a:lnTo>
                    <a:pt x="1197" y="496"/>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8;p63"/>
            <p:cNvSpPr/>
            <p:nvPr/>
          </p:nvSpPr>
          <p:spPr>
            <a:xfrm>
              <a:off x="6663575" y="4091150"/>
              <a:ext cx="29975" cy="29925"/>
            </a:xfrm>
            <a:custGeom>
              <a:avLst/>
              <a:gdLst/>
              <a:ahLst/>
              <a:cxnLst/>
              <a:rect l="l" t="t" r="r" b="b"/>
              <a:pathLst>
                <a:path w="1199" h="1197" extrusionOk="0">
                  <a:moveTo>
                    <a:pt x="703" y="0"/>
                  </a:moveTo>
                  <a:lnTo>
                    <a:pt x="0" y="701"/>
                  </a:lnTo>
                  <a:lnTo>
                    <a:pt x="497" y="1197"/>
                  </a:lnTo>
                  <a:lnTo>
                    <a:pt x="1198" y="496"/>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9;p63"/>
            <p:cNvSpPr/>
            <p:nvPr/>
          </p:nvSpPr>
          <p:spPr>
            <a:xfrm>
              <a:off x="6698725" y="4009650"/>
              <a:ext cx="76350" cy="76350"/>
            </a:xfrm>
            <a:custGeom>
              <a:avLst/>
              <a:gdLst/>
              <a:ahLst/>
              <a:cxnLst/>
              <a:rect l="l" t="t" r="r" b="b"/>
              <a:pathLst>
                <a:path w="3054" h="3054" extrusionOk="0">
                  <a:moveTo>
                    <a:pt x="1300" y="0"/>
                  </a:moveTo>
                  <a:lnTo>
                    <a:pt x="1300" y="701"/>
                  </a:lnTo>
                  <a:lnTo>
                    <a:pt x="1857" y="701"/>
                  </a:lnTo>
                  <a:lnTo>
                    <a:pt x="0" y="2558"/>
                  </a:lnTo>
                  <a:lnTo>
                    <a:pt x="496" y="3053"/>
                  </a:lnTo>
                  <a:lnTo>
                    <a:pt x="2352" y="1198"/>
                  </a:lnTo>
                  <a:lnTo>
                    <a:pt x="2352" y="1753"/>
                  </a:lnTo>
                  <a:lnTo>
                    <a:pt x="3053" y="1753"/>
                  </a:lnTo>
                  <a:lnTo>
                    <a:pt x="3053" y="351"/>
                  </a:lnTo>
                  <a:cubicBezTo>
                    <a:pt x="3053" y="157"/>
                    <a:pt x="2897" y="0"/>
                    <a:pt x="2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0;p63"/>
            <p:cNvSpPr/>
            <p:nvPr/>
          </p:nvSpPr>
          <p:spPr>
            <a:xfrm>
              <a:off x="6599725" y="4149925"/>
              <a:ext cx="227950" cy="298125"/>
            </a:xfrm>
            <a:custGeom>
              <a:avLst/>
              <a:gdLst/>
              <a:ahLst/>
              <a:cxnLst/>
              <a:rect l="l" t="t" r="r" b="b"/>
              <a:pathLst>
                <a:path w="9118" h="11925" extrusionOk="0">
                  <a:moveTo>
                    <a:pt x="6666" y="7717"/>
                  </a:moveTo>
                  <a:cubicBezTo>
                    <a:pt x="6858" y="7717"/>
                    <a:pt x="7013" y="7874"/>
                    <a:pt x="7013" y="8067"/>
                  </a:cubicBezTo>
                  <a:cubicBezTo>
                    <a:pt x="7013" y="8260"/>
                    <a:pt x="6857" y="8418"/>
                    <a:pt x="6663" y="8418"/>
                  </a:cubicBezTo>
                  <a:lnTo>
                    <a:pt x="6312" y="8418"/>
                  </a:lnTo>
                  <a:lnTo>
                    <a:pt x="6312" y="7717"/>
                  </a:lnTo>
                  <a:lnTo>
                    <a:pt x="6663" y="7717"/>
                  </a:lnTo>
                  <a:cubicBezTo>
                    <a:pt x="6664" y="7717"/>
                    <a:pt x="6665" y="7717"/>
                    <a:pt x="6666" y="7717"/>
                  </a:cubicBezTo>
                  <a:close/>
                  <a:moveTo>
                    <a:pt x="6663" y="6313"/>
                  </a:moveTo>
                  <a:cubicBezTo>
                    <a:pt x="7631" y="6315"/>
                    <a:pt x="8416" y="7099"/>
                    <a:pt x="8417" y="8067"/>
                  </a:cubicBezTo>
                  <a:cubicBezTo>
                    <a:pt x="8416" y="9034"/>
                    <a:pt x="7631" y="9819"/>
                    <a:pt x="6663" y="9820"/>
                  </a:cubicBezTo>
                  <a:lnTo>
                    <a:pt x="6312" y="9820"/>
                  </a:lnTo>
                  <a:lnTo>
                    <a:pt x="6312" y="9119"/>
                  </a:lnTo>
                  <a:lnTo>
                    <a:pt x="6663" y="9119"/>
                  </a:lnTo>
                  <a:cubicBezTo>
                    <a:pt x="7244" y="9119"/>
                    <a:pt x="7714" y="8648"/>
                    <a:pt x="7714" y="8067"/>
                  </a:cubicBezTo>
                  <a:cubicBezTo>
                    <a:pt x="7714" y="7485"/>
                    <a:pt x="7244" y="7015"/>
                    <a:pt x="6663" y="7015"/>
                  </a:cubicBezTo>
                  <a:lnTo>
                    <a:pt x="6312" y="7015"/>
                  </a:lnTo>
                  <a:lnTo>
                    <a:pt x="6312" y="6313"/>
                  </a:lnTo>
                  <a:close/>
                  <a:moveTo>
                    <a:pt x="5611" y="6313"/>
                  </a:moveTo>
                  <a:lnTo>
                    <a:pt x="5611" y="10171"/>
                  </a:lnTo>
                  <a:cubicBezTo>
                    <a:pt x="5610" y="10752"/>
                    <a:pt x="5140" y="11222"/>
                    <a:pt x="4559" y="11223"/>
                  </a:cubicBezTo>
                  <a:lnTo>
                    <a:pt x="1753" y="11223"/>
                  </a:lnTo>
                  <a:cubicBezTo>
                    <a:pt x="1172" y="11222"/>
                    <a:pt x="702" y="10752"/>
                    <a:pt x="701" y="10171"/>
                  </a:cubicBezTo>
                  <a:lnTo>
                    <a:pt x="701" y="6313"/>
                  </a:lnTo>
                  <a:close/>
                  <a:moveTo>
                    <a:pt x="5260" y="0"/>
                  </a:moveTo>
                  <a:cubicBezTo>
                    <a:pt x="3905" y="2"/>
                    <a:pt x="2807" y="1100"/>
                    <a:pt x="2806" y="2456"/>
                  </a:cubicBezTo>
                  <a:cubicBezTo>
                    <a:pt x="2805" y="2843"/>
                    <a:pt x="2491" y="3157"/>
                    <a:pt x="2103" y="3157"/>
                  </a:cubicBezTo>
                  <a:cubicBezTo>
                    <a:pt x="1330" y="3158"/>
                    <a:pt x="702" y="3785"/>
                    <a:pt x="701" y="4560"/>
                  </a:cubicBezTo>
                  <a:lnTo>
                    <a:pt x="701" y="5612"/>
                  </a:lnTo>
                  <a:lnTo>
                    <a:pt x="350" y="5612"/>
                  </a:lnTo>
                  <a:cubicBezTo>
                    <a:pt x="156" y="5612"/>
                    <a:pt x="0" y="5769"/>
                    <a:pt x="0" y="5962"/>
                  </a:cubicBezTo>
                  <a:lnTo>
                    <a:pt x="0" y="10171"/>
                  </a:lnTo>
                  <a:cubicBezTo>
                    <a:pt x="0" y="11139"/>
                    <a:pt x="786" y="11923"/>
                    <a:pt x="1753" y="11924"/>
                  </a:cubicBezTo>
                  <a:lnTo>
                    <a:pt x="4559" y="11924"/>
                  </a:lnTo>
                  <a:cubicBezTo>
                    <a:pt x="5392" y="11923"/>
                    <a:pt x="6109" y="11337"/>
                    <a:pt x="6277" y="10522"/>
                  </a:cubicBezTo>
                  <a:lnTo>
                    <a:pt x="6662" y="10522"/>
                  </a:lnTo>
                  <a:cubicBezTo>
                    <a:pt x="8019" y="10522"/>
                    <a:pt x="9118" y="9423"/>
                    <a:pt x="9118" y="8067"/>
                  </a:cubicBezTo>
                  <a:cubicBezTo>
                    <a:pt x="9118" y="6712"/>
                    <a:pt x="8019" y="5612"/>
                    <a:pt x="6662" y="5612"/>
                  </a:cubicBezTo>
                  <a:lnTo>
                    <a:pt x="5629" y="5612"/>
                  </a:lnTo>
                  <a:cubicBezTo>
                    <a:pt x="5712" y="5204"/>
                    <a:pt x="6072" y="4911"/>
                    <a:pt x="6488" y="4910"/>
                  </a:cubicBezTo>
                  <a:cubicBezTo>
                    <a:pt x="7359" y="4909"/>
                    <a:pt x="8064" y="4203"/>
                    <a:pt x="8066" y="3333"/>
                  </a:cubicBezTo>
                  <a:cubicBezTo>
                    <a:pt x="8066" y="3042"/>
                    <a:pt x="8302" y="2807"/>
                    <a:pt x="8592" y="2807"/>
                  </a:cubicBezTo>
                  <a:lnTo>
                    <a:pt x="9118" y="2807"/>
                  </a:lnTo>
                  <a:lnTo>
                    <a:pt x="9118" y="2105"/>
                  </a:lnTo>
                  <a:lnTo>
                    <a:pt x="8592" y="2105"/>
                  </a:lnTo>
                  <a:cubicBezTo>
                    <a:pt x="7914" y="2106"/>
                    <a:pt x="7365" y="2654"/>
                    <a:pt x="7365" y="3333"/>
                  </a:cubicBezTo>
                  <a:cubicBezTo>
                    <a:pt x="7363" y="3817"/>
                    <a:pt x="6971" y="4209"/>
                    <a:pt x="6487" y="4209"/>
                  </a:cubicBezTo>
                  <a:cubicBezTo>
                    <a:pt x="5684" y="4210"/>
                    <a:pt x="5010" y="4814"/>
                    <a:pt x="4920" y="5612"/>
                  </a:cubicBezTo>
                  <a:lnTo>
                    <a:pt x="3156" y="5612"/>
                  </a:lnTo>
                  <a:lnTo>
                    <a:pt x="3156" y="4910"/>
                  </a:lnTo>
                  <a:lnTo>
                    <a:pt x="2455" y="4910"/>
                  </a:lnTo>
                  <a:lnTo>
                    <a:pt x="2455" y="5612"/>
                  </a:lnTo>
                  <a:lnTo>
                    <a:pt x="1402" y="5612"/>
                  </a:lnTo>
                  <a:lnTo>
                    <a:pt x="1402" y="4560"/>
                  </a:lnTo>
                  <a:cubicBezTo>
                    <a:pt x="1402" y="4173"/>
                    <a:pt x="1717" y="3859"/>
                    <a:pt x="2103" y="3858"/>
                  </a:cubicBezTo>
                  <a:cubicBezTo>
                    <a:pt x="2878" y="3858"/>
                    <a:pt x="3506" y="3230"/>
                    <a:pt x="3507" y="2456"/>
                  </a:cubicBezTo>
                  <a:cubicBezTo>
                    <a:pt x="3508" y="1488"/>
                    <a:pt x="4292" y="704"/>
                    <a:pt x="5260" y="702"/>
                  </a:cubicBezTo>
                  <a:lnTo>
                    <a:pt x="9118" y="702"/>
                  </a:lnTo>
                  <a:lnTo>
                    <a:pt x="9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1;p63"/>
            <p:cNvSpPr/>
            <p:nvPr/>
          </p:nvSpPr>
          <p:spPr>
            <a:xfrm>
              <a:off x="6696150" y="4211300"/>
              <a:ext cx="52625" cy="61400"/>
            </a:xfrm>
            <a:custGeom>
              <a:avLst/>
              <a:gdLst/>
              <a:ahLst/>
              <a:cxnLst/>
              <a:rect l="l" t="t" r="r" b="b"/>
              <a:pathLst>
                <a:path w="2105" h="2456" extrusionOk="0">
                  <a:moveTo>
                    <a:pt x="1403" y="1"/>
                  </a:moveTo>
                  <a:lnTo>
                    <a:pt x="1403" y="352"/>
                  </a:lnTo>
                  <a:cubicBezTo>
                    <a:pt x="1403" y="544"/>
                    <a:pt x="1246" y="702"/>
                    <a:pt x="1053" y="702"/>
                  </a:cubicBezTo>
                  <a:cubicBezTo>
                    <a:pt x="472" y="703"/>
                    <a:pt x="1" y="1174"/>
                    <a:pt x="1" y="1754"/>
                  </a:cubicBezTo>
                  <a:lnTo>
                    <a:pt x="1" y="2455"/>
                  </a:lnTo>
                  <a:lnTo>
                    <a:pt x="702" y="2455"/>
                  </a:lnTo>
                  <a:lnTo>
                    <a:pt x="702" y="1755"/>
                  </a:lnTo>
                  <a:cubicBezTo>
                    <a:pt x="702" y="1561"/>
                    <a:pt x="859" y="1404"/>
                    <a:pt x="1053" y="1404"/>
                  </a:cubicBezTo>
                  <a:cubicBezTo>
                    <a:pt x="1633" y="1403"/>
                    <a:pt x="2104" y="932"/>
                    <a:pt x="2104" y="352"/>
                  </a:cubicBezTo>
                  <a:lnTo>
                    <a:pt x="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312;p63"/>
          <p:cNvGrpSpPr/>
          <p:nvPr/>
        </p:nvGrpSpPr>
        <p:grpSpPr>
          <a:xfrm>
            <a:off x="290572" y="4122268"/>
            <a:ext cx="780475" cy="921254"/>
            <a:chOff x="4972000" y="2085200"/>
            <a:chExt cx="403375" cy="526075"/>
          </a:xfrm>
        </p:grpSpPr>
        <p:sp>
          <p:nvSpPr>
            <p:cNvPr id="23" name="Google Shape;1313;p63"/>
            <p:cNvSpPr/>
            <p:nvPr/>
          </p:nvSpPr>
          <p:spPr>
            <a:xfrm>
              <a:off x="4993950" y="2357000"/>
              <a:ext cx="298075" cy="245525"/>
            </a:xfrm>
            <a:custGeom>
              <a:avLst/>
              <a:gdLst/>
              <a:ahLst/>
              <a:cxnLst/>
              <a:rect l="l" t="t" r="r" b="b"/>
              <a:pathLst>
                <a:path w="11923" h="9821" extrusionOk="0">
                  <a:moveTo>
                    <a:pt x="1928" y="1"/>
                  </a:moveTo>
                  <a:lnTo>
                    <a:pt x="1704" y="1053"/>
                  </a:lnTo>
                  <a:lnTo>
                    <a:pt x="188" y="8124"/>
                  </a:lnTo>
                  <a:cubicBezTo>
                    <a:pt x="0" y="8997"/>
                    <a:pt x="665" y="9821"/>
                    <a:pt x="1558" y="9821"/>
                  </a:cubicBezTo>
                  <a:cubicBezTo>
                    <a:pt x="1558" y="9821"/>
                    <a:pt x="1559" y="9821"/>
                    <a:pt x="1560" y="9821"/>
                  </a:cubicBezTo>
                  <a:lnTo>
                    <a:pt x="10365" y="9821"/>
                  </a:lnTo>
                  <a:cubicBezTo>
                    <a:pt x="11257" y="9821"/>
                    <a:pt x="11922" y="8997"/>
                    <a:pt x="11735" y="8124"/>
                  </a:cubicBezTo>
                  <a:lnTo>
                    <a:pt x="9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4;p63"/>
            <p:cNvSpPr/>
            <p:nvPr/>
          </p:nvSpPr>
          <p:spPr>
            <a:xfrm>
              <a:off x="5024625" y="2321950"/>
              <a:ext cx="341950" cy="218950"/>
            </a:xfrm>
            <a:custGeom>
              <a:avLst/>
              <a:gdLst/>
              <a:ahLst/>
              <a:cxnLst/>
              <a:rect l="l" t="t" r="r" b="b"/>
              <a:pathLst>
                <a:path w="13678" h="8758" extrusionOk="0">
                  <a:moveTo>
                    <a:pt x="699" y="0"/>
                  </a:moveTo>
                  <a:cubicBezTo>
                    <a:pt x="348" y="0"/>
                    <a:pt x="51" y="262"/>
                    <a:pt x="6" y="611"/>
                  </a:cubicBezTo>
                  <a:cubicBezTo>
                    <a:pt x="3" y="641"/>
                    <a:pt x="0" y="671"/>
                    <a:pt x="0" y="702"/>
                  </a:cubicBezTo>
                  <a:cubicBezTo>
                    <a:pt x="0" y="1089"/>
                    <a:pt x="314" y="1403"/>
                    <a:pt x="701" y="1403"/>
                  </a:cubicBezTo>
                  <a:lnTo>
                    <a:pt x="8768" y="1403"/>
                  </a:lnTo>
                  <a:cubicBezTo>
                    <a:pt x="10705" y="1403"/>
                    <a:pt x="12275" y="2973"/>
                    <a:pt x="12275" y="4909"/>
                  </a:cubicBezTo>
                  <a:lnTo>
                    <a:pt x="12275" y="8066"/>
                  </a:lnTo>
                  <a:cubicBezTo>
                    <a:pt x="12281" y="8449"/>
                    <a:pt x="12593" y="8758"/>
                    <a:pt x="12977" y="8758"/>
                  </a:cubicBezTo>
                  <a:cubicBezTo>
                    <a:pt x="13360" y="8758"/>
                    <a:pt x="13672" y="8449"/>
                    <a:pt x="13678" y="8066"/>
                  </a:cubicBezTo>
                  <a:lnTo>
                    <a:pt x="13678" y="4559"/>
                  </a:lnTo>
                  <a:cubicBezTo>
                    <a:pt x="13678" y="2042"/>
                    <a:pt x="11638" y="0"/>
                    <a:pt x="9121" y="0"/>
                  </a:cubicBezTo>
                  <a:cubicBezTo>
                    <a:pt x="9121" y="0"/>
                    <a:pt x="9120" y="0"/>
                    <a:pt x="9119" y="0"/>
                  </a:cubicBezTo>
                  <a:lnTo>
                    <a:pt x="701" y="0"/>
                  </a:lnTo>
                  <a:cubicBezTo>
                    <a:pt x="701" y="0"/>
                    <a:pt x="700" y="0"/>
                    <a:pt x="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5;p63"/>
            <p:cNvSpPr/>
            <p:nvPr/>
          </p:nvSpPr>
          <p:spPr>
            <a:xfrm>
              <a:off x="5015850" y="2286750"/>
              <a:ext cx="254300" cy="35200"/>
            </a:xfrm>
            <a:custGeom>
              <a:avLst/>
              <a:gdLst/>
              <a:ahLst/>
              <a:cxnLst/>
              <a:rect l="l" t="t" r="r" b="b"/>
              <a:pathLst>
                <a:path w="10172" h="1408" extrusionOk="0">
                  <a:moveTo>
                    <a:pt x="10171" y="0"/>
                  </a:moveTo>
                  <a:lnTo>
                    <a:pt x="0" y="5"/>
                  </a:lnTo>
                  <a:lnTo>
                    <a:pt x="1052" y="1407"/>
                  </a:lnTo>
                  <a:lnTo>
                    <a:pt x="9119" y="1407"/>
                  </a:lnTo>
                  <a:lnTo>
                    <a:pt x="10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6;p63"/>
            <p:cNvSpPr/>
            <p:nvPr/>
          </p:nvSpPr>
          <p:spPr>
            <a:xfrm>
              <a:off x="4993925" y="2473875"/>
              <a:ext cx="298125" cy="128650"/>
            </a:xfrm>
            <a:custGeom>
              <a:avLst/>
              <a:gdLst/>
              <a:ahLst/>
              <a:cxnLst/>
              <a:rect l="l" t="t" r="r" b="b"/>
              <a:pathLst>
                <a:path w="11925" h="5146" extrusionOk="0">
                  <a:moveTo>
                    <a:pt x="3257" y="1"/>
                  </a:moveTo>
                  <a:cubicBezTo>
                    <a:pt x="2490" y="1"/>
                    <a:pt x="1723" y="137"/>
                    <a:pt x="993" y="411"/>
                  </a:cubicBezTo>
                  <a:lnTo>
                    <a:pt x="827" y="474"/>
                  </a:lnTo>
                  <a:lnTo>
                    <a:pt x="189" y="3449"/>
                  </a:lnTo>
                  <a:cubicBezTo>
                    <a:pt x="0" y="4322"/>
                    <a:pt x="666" y="5146"/>
                    <a:pt x="1559" y="5146"/>
                  </a:cubicBezTo>
                  <a:cubicBezTo>
                    <a:pt x="1559" y="5146"/>
                    <a:pt x="1560" y="5146"/>
                    <a:pt x="1561" y="5146"/>
                  </a:cubicBezTo>
                  <a:lnTo>
                    <a:pt x="10365" y="5146"/>
                  </a:lnTo>
                  <a:cubicBezTo>
                    <a:pt x="11258" y="5146"/>
                    <a:pt x="11924" y="4322"/>
                    <a:pt x="11736" y="3449"/>
                  </a:cubicBezTo>
                  <a:lnTo>
                    <a:pt x="11116" y="557"/>
                  </a:lnTo>
                  <a:lnTo>
                    <a:pt x="11048" y="587"/>
                  </a:lnTo>
                  <a:cubicBezTo>
                    <a:pt x="10777" y="702"/>
                    <a:pt x="10499" y="799"/>
                    <a:pt x="10213" y="878"/>
                  </a:cubicBezTo>
                  <a:cubicBezTo>
                    <a:pt x="10212" y="878"/>
                    <a:pt x="10211" y="878"/>
                    <a:pt x="10210" y="879"/>
                  </a:cubicBezTo>
                  <a:cubicBezTo>
                    <a:pt x="9652" y="1032"/>
                    <a:pt x="9080" y="1107"/>
                    <a:pt x="8509" y="1107"/>
                  </a:cubicBezTo>
                  <a:cubicBezTo>
                    <a:pt x="7693" y="1107"/>
                    <a:pt x="6880" y="953"/>
                    <a:pt x="6114" y="645"/>
                  </a:cubicBezTo>
                  <a:lnTo>
                    <a:pt x="5652" y="462"/>
                  </a:lnTo>
                  <a:cubicBezTo>
                    <a:pt x="4884" y="154"/>
                    <a:pt x="4070" y="1"/>
                    <a:pt x="3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7;p63"/>
            <p:cNvSpPr/>
            <p:nvPr/>
          </p:nvSpPr>
          <p:spPr>
            <a:xfrm>
              <a:off x="5129850" y="2392050"/>
              <a:ext cx="35075" cy="52650"/>
            </a:xfrm>
            <a:custGeom>
              <a:avLst/>
              <a:gdLst/>
              <a:ahLst/>
              <a:cxnLst/>
              <a:rect l="l" t="t" r="r" b="b"/>
              <a:pathLst>
                <a:path w="1403" h="2106" extrusionOk="0">
                  <a:moveTo>
                    <a:pt x="701" y="1"/>
                  </a:moveTo>
                  <a:cubicBezTo>
                    <a:pt x="701" y="1"/>
                    <a:pt x="0" y="1017"/>
                    <a:pt x="0" y="1404"/>
                  </a:cubicBezTo>
                  <a:cubicBezTo>
                    <a:pt x="0" y="1792"/>
                    <a:pt x="314" y="2105"/>
                    <a:pt x="701" y="2105"/>
                  </a:cubicBezTo>
                  <a:cubicBezTo>
                    <a:pt x="1089" y="2105"/>
                    <a:pt x="1402" y="1792"/>
                    <a:pt x="1402" y="1404"/>
                  </a:cubicBezTo>
                  <a:cubicBezTo>
                    <a:pt x="1402" y="1017"/>
                    <a:pt x="701" y="1"/>
                    <a:pt x="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8;p63"/>
            <p:cNvSpPr/>
            <p:nvPr/>
          </p:nvSpPr>
          <p:spPr>
            <a:xfrm>
              <a:off x="4980800" y="2251775"/>
              <a:ext cx="324425" cy="35125"/>
            </a:xfrm>
            <a:custGeom>
              <a:avLst/>
              <a:gdLst/>
              <a:ahLst/>
              <a:cxnLst/>
              <a:rect l="l" t="t" r="r" b="b"/>
              <a:pathLst>
                <a:path w="12977" h="1405" extrusionOk="0">
                  <a:moveTo>
                    <a:pt x="0" y="1"/>
                  </a:moveTo>
                  <a:cubicBezTo>
                    <a:pt x="0" y="776"/>
                    <a:pt x="628" y="1403"/>
                    <a:pt x="1402" y="1404"/>
                  </a:cubicBezTo>
                  <a:lnTo>
                    <a:pt x="11573" y="1404"/>
                  </a:lnTo>
                  <a:cubicBezTo>
                    <a:pt x="12348" y="1403"/>
                    <a:pt x="12977" y="776"/>
                    <a:pt x="12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9;p63"/>
            <p:cNvSpPr/>
            <p:nvPr/>
          </p:nvSpPr>
          <p:spPr>
            <a:xfrm>
              <a:off x="5059700" y="2129025"/>
              <a:ext cx="175350" cy="122775"/>
            </a:xfrm>
            <a:custGeom>
              <a:avLst/>
              <a:gdLst/>
              <a:ahLst/>
              <a:cxnLst/>
              <a:rect l="l" t="t" r="r" b="b"/>
              <a:pathLst>
                <a:path w="7014" h="4911" extrusionOk="0">
                  <a:moveTo>
                    <a:pt x="1" y="1"/>
                  </a:moveTo>
                  <a:lnTo>
                    <a:pt x="2104" y="4911"/>
                  </a:lnTo>
                  <a:lnTo>
                    <a:pt x="4909" y="4911"/>
                  </a:lnTo>
                  <a:lnTo>
                    <a:pt x="7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0;p63"/>
            <p:cNvSpPr/>
            <p:nvPr/>
          </p:nvSpPr>
          <p:spPr>
            <a:xfrm>
              <a:off x="5042150" y="2093975"/>
              <a:ext cx="210475" cy="35125"/>
            </a:xfrm>
            <a:custGeom>
              <a:avLst/>
              <a:gdLst/>
              <a:ahLst/>
              <a:cxnLst/>
              <a:rect l="l" t="t" r="r" b="b"/>
              <a:pathLst>
                <a:path w="8419" h="1405" extrusionOk="0">
                  <a:moveTo>
                    <a:pt x="0" y="1"/>
                  </a:moveTo>
                  <a:lnTo>
                    <a:pt x="703" y="1404"/>
                  </a:lnTo>
                  <a:lnTo>
                    <a:pt x="7716" y="1404"/>
                  </a:lnTo>
                  <a:lnTo>
                    <a:pt x="8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1;p63"/>
            <p:cNvSpPr/>
            <p:nvPr/>
          </p:nvSpPr>
          <p:spPr>
            <a:xfrm>
              <a:off x="4972000" y="2085200"/>
              <a:ext cx="403375" cy="526075"/>
            </a:xfrm>
            <a:custGeom>
              <a:avLst/>
              <a:gdLst/>
              <a:ahLst/>
              <a:cxnLst/>
              <a:rect l="l" t="t" r="r" b="b"/>
              <a:pathLst>
                <a:path w="16135" h="21043" extrusionOk="0">
                  <a:moveTo>
                    <a:pt x="7149" y="702"/>
                  </a:moveTo>
                  <a:lnTo>
                    <a:pt x="7500" y="1404"/>
                  </a:lnTo>
                  <a:lnTo>
                    <a:pt x="3725" y="1404"/>
                  </a:lnTo>
                  <a:lnTo>
                    <a:pt x="3375" y="702"/>
                  </a:lnTo>
                  <a:close/>
                  <a:moveTo>
                    <a:pt x="10656" y="702"/>
                  </a:moveTo>
                  <a:lnTo>
                    <a:pt x="10306" y="1404"/>
                  </a:lnTo>
                  <a:lnTo>
                    <a:pt x="8284" y="1404"/>
                  </a:lnTo>
                  <a:lnTo>
                    <a:pt x="7934" y="702"/>
                  </a:lnTo>
                  <a:close/>
                  <a:moveTo>
                    <a:pt x="9991" y="2105"/>
                  </a:moveTo>
                  <a:lnTo>
                    <a:pt x="8187" y="6314"/>
                  </a:lnTo>
                  <a:lnTo>
                    <a:pt x="5843" y="6314"/>
                  </a:lnTo>
                  <a:lnTo>
                    <a:pt x="4041" y="2105"/>
                  </a:lnTo>
                  <a:close/>
                  <a:moveTo>
                    <a:pt x="12918" y="7015"/>
                  </a:moveTo>
                  <a:cubicBezTo>
                    <a:pt x="12768" y="7434"/>
                    <a:pt x="12370" y="7716"/>
                    <a:pt x="11925" y="7716"/>
                  </a:cubicBezTo>
                  <a:lnTo>
                    <a:pt x="1754" y="7716"/>
                  </a:lnTo>
                  <a:cubicBezTo>
                    <a:pt x="1309" y="7716"/>
                    <a:pt x="911" y="7434"/>
                    <a:pt x="763" y="7015"/>
                  </a:cubicBezTo>
                  <a:close/>
                  <a:moveTo>
                    <a:pt x="11224" y="8417"/>
                  </a:moveTo>
                  <a:lnTo>
                    <a:pt x="10698" y="9119"/>
                  </a:lnTo>
                  <a:lnTo>
                    <a:pt x="2981" y="9119"/>
                  </a:lnTo>
                  <a:lnTo>
                    <a:pt x="2456" y="8417"/>
                  </a:lnTo>
                  <a:close/>
                  <a:moveTo>
                    <a:pt x="10589" y="11223"/>
                  </a:moveTo>
                  <a:lnTo>
                    <a:pt x="11589" y="15891"/>
                  </a:lnTo>
                  <a:cubicBezTo>
                    <a:pt x="10880" y="16168"/>
                    <a:pt x="10132" y="16307"/>
                    <a:pt x="9383" y="16307"/>
                  </a:cubicBezTo>
                  <a:cubicBezTo>
                    <a:pt x="8615" y="16307"/>
                    <a:pt x="7846" y="16161"/>
                    <a:pt x="7120" y="15868"/>
                  </a:cubicBezTo>
                  <a:lnTo>
                    <a:pt x="6659" y="15684"/>
                  </a:lnTo>
                  <a:cubicBezTo>
                    <a:pt x="5851" y="15360"/>
                    <a:pt x="4994" y="15196"/>
                    <a:pt x="4135" y="15196"/>
                  </a:cubicBezTo>
                  <a:cubicBezTo>
                    <a:pt x="3476" y="15196"/>
                    <a:pt x="2817" y="15292"/>
                    <a:pt x="2177" y="15486"/>
                  </a:cubicBezTo>
                  <a:lnTo>
                    <a:pt x="3091" y="11224"/>
                  </a:lnTo>
                  <a:lnTo>
                    <a:pt x="10589" y="11223"/>
                  </a:lnTo>
                  <a:close/>
                  <a:moveTo>
                    <a:pt x="11224" y="9820"/>
                  </a:moveTo>
                  <a:cubicBezTo>
                    <a:pt x="13547" y="9823"/>
                    <a:pt x="15430" y="11705"/>
                    <a:pt x="15432" y="14028"/>
                  </a:cubicBezTo>
                  <a:lnTo>
                    <a:pt x="15432" y="17536"/>
                  </a:lnTo>
                  <a:cubicBezTo>
                    <a:pt x="15428" y="17726"/>
                    <a:pt x="15272" y="17880"/>
                    <a:pt x="15082" y="17880"/>
                  </a:cubicBezTo>
                  <a:cubicBezTo>
                    <a:pt x="14890" y="17880"/>
                    <a:pt x="14734" y="17726"/>
                    <a:pt x="14731" y="17536"/>
                  </a:cubicBezTo>
                  <a:lnTo>
                    <a:pt x="14731" y="14379"/>
                  </a:lnTo>
                  <a:cubicBezTo>
                    <a:pt x="14728" y="12250"/>
                    <a:pt x="13002" y="10524"/>
                    <a:pt x="10873" y="10522"/>
                  </a:cubicBezTo>
                  <a:lnTo>
                    <a:pt x="2806" y="10522"/>
                  </a:lnTo>
                  <a:cubicBezTo>
                    <a:pt x="2613" y="10522"/>
                    <a:pt x="2456" y="10364"/>
                    <a:pt x="2456" y="10172"/>
                  </a:cubicBezTo>
                  <a:cubicBezTo>
                    <a:pt x="2456" y="9978"/>
                    <a:pt x="2613" y="9820"/>
                    <a:pt x="2806" y="9820"/>
                  </a:cubicBezTo>
                  <a:close/>
                  <a:moveTo>
                    <a:pt x="4134" y="15898"/>
                  </a:moveTo>
                  <a:cubicBezTo>
                    <a:pt x="4903" y="15898"/>
                    <a:pt x="5672" y="16043"/>
                    <a:pt x="6399" y="16335"/>
                  </a:cubicBezTo>
                  <a:lnTo>
                    <a:pt x="6860" y="16519"/>
                  </a:lnTo>
                  <a:cubicBezTo>
                    <a:pt x="7669" y="16845"/>
                    <a:pt x="8527" y="17009"/>
                    <a:pt x="9384" y="17009"/>
                  </a:cubicBezTo>
                  <a:cubicBezTo>
                    <a:pt x="10181" y="17009"/>
                    <a:pt x="10979" y="16868"/>
                    <a:pt x="11739" y="16585"/>
                  </a:cubicBezTo>
                  <a:lnTo>
                    <a:pt x="12271" y="19068"/>
                  </a:lnTo>
                  <a:cubicBezTo>
                    <a:pt x="12337" y="19380"/>
                    <a:pt x="12260" y="19704"/>
                    <a:pt x="12060" y="19950"/>
                  </a:cubicBezTo>
                  <a:cubicBezTo>
                    <a:pt x="11861" y="20197"/>
                    <a:pt x="11562" y="20341"/>
                    <a:pt x="11246" y="20341"/>
                  </a:cubicBezTo>
                  <a:cubicBezTo>
                    <a:pt x="11244" y="20341"/>
                    <a:pt x="11243" y="20341"/>
                    <a:pt x="11242" y="20341"/>
                  </a:cubicBezTo>
                  <a:lnTo>
                    <a:pt x="2438" y="20341"/>
                  </a:lnTo>
                  <a:cubicBezTo>
                    <a:pt x="1768" y="20341"/>
                    <a:pt x="1268" y="19724"/>
                    <a:pt x="1409" y="19068"/>
                  </a:cubicBezTo>
                  <a:lnTo>
                    <a:pt x="2006" y="16282"/>
                  </a:lnTo>
                  <a:cubicBezTo>
                    <a:pt x="2692" y="16026"/>
                    <a:pt x="3413" y="15898"/>
                    <a:pt x="4134" y="15898"/>
                  </a:cubicBezTo>
                  <a:close/>
                  <a:moveTo>
                    <a:pt x="2806" y="1"/>
                  </a:moveTo>
                  <a:cubicBezTo>
                    <a:pt x="2546" y="1"/>
                    <a:pt x="2377" y="274"/>
                    <a:pt x="2493" y="508"/>
                  </a:cubicBezTo>
                  <a:lnTo>
                    <a:pt x="3190" y="1902"/>
                  </a:lnTo>
                  <a:lnTo>
                    <a:pt x="5081" y="6313"/>
                  </a:lnTo>
                  <a:lnTo>
                    <a:pt x="352" y="6313"/>
                  </a:lnTo>
                  <a:cubicBezTo>
                    <a:pt x="158" y="6313"/>
                    <a:pt x="1" y="6470"/>
                    <a:pt x="1" y="6664"/>
                  </a:cubicBezTo>
                  <a:cubicBezTo>
                    <a:pt x="2" y="7561"/>
                    <a:pt x="680" y="8313"/>
                    <a:pt x="1572" y="8408"/>
                  </a:cubicBezTo>
                  <a:lnTo>
                    <a:pt x="2232" y="9288"/>
                  </a:lnTo>
                  <a:cubicBezTo>
                    <a:pt x="1907" y="9500"/>
                    <a:pt x="1725" y="9873"/>
                    <a:pt x="1758" y="10261"/>
                  </a:cubicBezTo>
                  <a:cubicBezTo>
                    <a:pt x="1791" y="10647"/>
                    <a:pt x="2034" y="10984"/>
                    <a:pt x="2391" y="11138"/>
                  </a:cubicBezTo>
                  <a:lnTo>
                    <a:pt x="723" y="18922"/>
                  </a:lnTo>
                  <a:cubicBezTo>
                    <a:pt x="489" y="20014"/>
                    <a:pt x="1321" y="21043"/>
                    <a:pt x="2438" y="21043"/>
                  </a:cubicBezTo>
                  <a:lnTo>
                    <a:pt x="11243" y="21043"/>
                  </a:lnTo>
                  <a:cubicBezTo>
                    <a:pt x="12359" y="21043"/>
                    <a:pt x="13191" y="20014"/>
                    <a:pt x="12956" y="18922"/>
                  </a:cubicBezTo>
                  <a:lnTo>
                    <a:pt x="11313" y="11254"/>
                  </a:lnTo>
                  <a:lnTo>
                    <a:pt x="11313" y="11254"/>
                  </a:lnTo>
                  <a:cubicBezTo>
                    <a:pt x="12871" y="11476"/>
                    <a:pt x="14027" y="12807"/>
                    <a:pt x="14030" y="14379"/>
                  </a:cubicBezTo>
                  <a:lnTo>
                    <a:pt x="14030" y="17536"/>
                  </a:lnTo>
                  <a:cubicBezTo>
                    <a:pt x="14030" y="18116"/>
                    <a:pt x="14501" y="18587"/>
                    <a:pt x="15082" y="18588"/>
                  </a:cubicBezTo>
                  <a:cubicBezTo>
                    <a:pt x="15662" y="18587"/>
                    <a:pt x="16133" y="18116"/>
                    <a:pt x="16134" y="17536"/>
                  </a:cubicBezTo>
                  <a:lnTo>
                    <a:pt x="16134" y="14029"/>
                  </a:lnTo>
                  <a:cubicBezTo>
                    <a:pt x="16131" y="11450"/>
                    <a:pt x="14138" y="9313"/>
                    <a:pt x="11565" y="9131"/>
                  </a:cubicBezTo>
                  <a:lnTo>
                    <a:pt x="12107" y="8408"/>
                  </a:lnTo>
                  <a:cubicBezTo>
                    <a:pt x="13000" y="8314"/>
                    <a:pt x="13679" y="7561"/>
                    <a:pt x="13680" y="6664"/>
                  </a:cubicBezTo>
                  <a:cubicBezTo>
                    <a:pt x="13679" y="6470"/>
                    <a:pt x="13522" y="6313"/>
                    <a:pt x="13329" y="6313"/>
                  </a:cubicBezTo>
                  <a:lnTo>
                    <a:pt x="8949" y="6313"/>
                  </a:lnTo>
                  <a:lnTo>
                    <a:pt x="10840" y="1902"/>
                  </a:lnTo>
                  <a:lnTo>
                    <a:pt x="11538" y="508"/>
                  </a:lnTo>
                  <a:cubicBezTo>
                    <a:pt x="11654" y="274"/>
                    <a:pt x="11485" y="1"/>
                    <a:pt x="11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2;p63"/>
            <p:cNvSpPr/>
            <p:nvPr/>
          </p:nvSpPr>
          <p:spPr>
            <a:xfrm>
              <a:off x="5121075" y="2383300"/>
              <a:ext cx="52600" cy="70175"/>
            </a:xfrm>
            <a:custGeom>
              <a:avLst/>
              <a:gdLst/>
              <a:ahLst/>
              <a:cxnLst/>
              <a:rect l="l" t="t" r="r" b="b"/>
              <a:pathLst>
                <a:path w="2104" h="2807" extrusionOk="0">
                  <a:moveTo>
                    <a:pt x="1052" y="1001"/>
                  </a:moveTo>
                  <a:cubicBezTo>
                    <a:pt x="1253" y="1341"/>
                    <a:pt x="1400" y="1647"/>
                    <a:pt x="1402" y="1754"/>
                  </a:cubicBezTo>
                  <a:cubicBezTo>
                    <a:pt x="1402" y="1948"/>
                    <a:pt x="1245" y="2105"/>
                    <a:pt x="1052" y="2105"/>
                  </a:cubicBezTo>
                  <a:cubicBezTo>
                    <a:pt x="859" y="2105"/>
                    <a:pt x="701" y="1948"/>
                    <a:pt x="701" y="1754"/>
                  </a:cubicBezTo>
                  <a:cubicBezTo>
                    <a:pt x="704" y="1647"/>
                    <a:pt x="849" y="1342"/>
                    <a:pt x="1051" y="1001"/>
                  </a:cubicBezTo>
                  <a:close/>
                  <a:moveTo>
                    <a:pt x="1052" y="1"/>
                  </a:moveTo>
                  <a:cubicBezTo>
                    <a:pt x="943" y="1"/>
                    <a:pt x="833" y="51"/>
                    <a:pt x="763" y="152"/>
                  </a:cubicBezTo>
                  <a:cubicBezTo>
                    <a:pt x="533" y="485"/>
                    <a:pt x="0" y="1306"/>
                    <a:pt x="0" y="1754"/>
                  </a:cubicBezTo>
                  <a:cubicBezTo>
                    <a:pt x="0" y="2334"/>
                    <a:pt x="471" y="2805"/>
                    <a:pt x="1052" y="2806"/>
                  </a:cubicBezTo>
                  <a:cubicBezTo>
                    <a:pt x="1632" y="2805"/>
                    <a:pt x="2103" y="2334"/>
                    <a:pt x="2103" y="1754"/>
                  </a:cubicBezTo>
                  <a:cubicBezTo>
                    <a:pt x="2103" y="1306"/>
                    <a:pt x="1570" y="485"/>
                    <a:pt x="1340" y="152"/>
                  </a:cubicBezTo>
                  <a:cubicBezTo>
                    <a:pt x="1271" y="51"/>
                    <a:pt x="1162"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77" y="1400013"/>
            <a:ext cx="8211509" cy="2661455"/>
          </a:xfrm>
          <a:prstGeom prst="rect">
            <a:avLst/>
          </a:prstGeom>
        </p:spPr>
      </p:pic>
    </p:spTree>
    <p:extLst>
      <p:ext uri="{BB962C8B-B14F-4D97-AF65-F5344CB8AC3E}">
        <p14:creationId xmlns:p14="http://schemas.microsoft.com/office/powerpoint/2010/main" val="274783327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3" y="148711"/>
            <a:ext cx="3537310" cy="526203"/>
          </a:xfrm>
        </p:spPr>
        <p:txBody>
          <a:bodyPr/>
          <a:lstStyle/>
          <a:p>
            <a:r>
              <a:rPr lang="en-US" sz="3200" b="1" dirty="0" err="1" smtClean="0">
                <a:solidFill>
                  <a:schemeClr val="accent2"/>
                </a:solidFill>
                <a:latin typeface="PMingLiU-ExtB" panose="02020500000000000000" pitchFamily="18" charset="-120"/>
                <a:ea typeface="PMingLiU-ExtB" panose="02020500000000000000" pitchFamily="18" charset="-120"/>
              </a:rPr>
              <a:t>MockUp</a:t>
            </a:r>
            <a:endParaRPr lang="en-US" sz="3200" b="1" dirty="0">
              <a:solidFill>
                <a:schemeClr val="accent2"/>
              </a:solidFill>
              <a:latin typeface="PMingLiU-ExtB" panose="02020500000000000000" pitchFamily="18" charset="-120"/>
              <a:ea typeface="PMingLiU-ExtB" panose="02020500000000000000" pitchFamily="18" charset="-120"/>
            </a:endParaRPr>
          </a:p>
        </p:txBody>
      </p:sp>
      <p:grpSp>
        <p:nvGrpSpPr>
          <p:cNvPr id="15" name="Google Shape;1213;p63"/>
          <p:cNvGrpSpPr/>
          <p:nvPr/>
        </p:nvGrpSpPr>
        <p:grpSpPr>
          <a:xfrm>
            <a:off x="6981193" y="275623"/>
            <a:ext cx="765807" cy="798582"/>
            <a:chOff x="6487350" y="242675"/>
            <a:chExt cx="526125" cy="526075"/>
          </a:xfrm>
        </p:grpSpPr>
        <p:sp>
          <p:nvSpPr>
            <p:cNvPr id="16" name="Google Shape;1214;p63"/>
            <p:cNvSpPr/>
            <p:nvPr/>
          </p:nvSpPr>
          <p:spPr>
            <a:xfrm>
              <a:off x="6671500" y="251450"/>
              <a:ext cx="333175" cy="508550"/>
            </a:xfrm>
            <a:custGeom>
              <a:avLst/>
              <a:gdLst/>
              <a:ahLst/>
              <a:cxnLst/>
              <a:rect l="l" t="t" r="r" b="b"/>
              <a:pathLst>
                <a:path w="13327" h="20342" extrusionOk="0">
                  <a:moveTo>
                    <a:pt x="0" y="1"/>
                  </a:moveTo>
                  <a:lnTo>
                    <a:pt x="0" y="20342"/>
                  </a:lnTo>
                  <a:lnTo>
                    <a:pt x="13327" y="20342"/>
                  </a:lnTo>
                  <a:lnTo>
                    <a:pt x="13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63"/>
            <p:cNvSpPr/>
            <p:nvPr/>
          </p:nvSpPr>
          <p:spPr>
            <a:xfrm>
              <a:off x="6706550" y="286500"/>
              <a:ext cx="263050" cy="403325"/>
            </a:xfrm>
            <a:custGeom>
              <a:avLst/>
              <a:gdLst/>
              <a:ahLst/>
              <a:cxnLst/>
              <a:rect l="l" t="t" r="r" b="b"/>
              <a:pathLst>
                <a:path w="10522" h="16133" extrusionOk="0">
                  <a:moveTo>
                    <a:pt x="1" y="1"/>
                  </a:moveTo>
                  <a:lnTo>
                    <a:pt x="1" y="16133"/>
                  </a:lnTo>
                  <a:lnTo>
                    <a:pt x="10522" y="16133"/>
                  </a:lnTo>
                  <a:lnTo>
                    <a:pt x="10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6;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rgbClr val="87C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7;p63"/>
            <p:cNvSpPr/>
            <p:nvPr/>
          </p:nvSpPr>
          <p:spPr>
            <a:xfrm>
              <a:off x="6496150" y="382950"/>
              <a:ext cx="377000" cy="219225"/>
            </a:xfrm>
            <a:custGeom>
              <a:avLst/>
              <a:gdLst/>
              <a:ahLst/>
              <a:cxnLst/>
              <a:rect l="l" t="t" r="r" b="b"/>
              <a:pathLst>
                <a:path w="15080" h="8769" extrusionOk="0">
                  <a:moveTo>
                    <a:pt x="0" y="0"/>
                  </a:moveTo>
                  <a:lnTo>
                    <a:pt x="0" y="8768"/>
                  </a:lnTo>
                  <a:lnTo>
                    <a:pt x="15080" y="8768"/>
                  </a:lnTo>
                  <a:lnTo>
                    <a:pt x="150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8;p63"/>
            <p:cNvSpPr/>
            <p:nvPr/>
          </p:nvSpPr>
          <p:spPr>
            <a:xfrm>
              <a:off x="6794250" y="426775"/>
              <a:ext cx="52975" cy="70175"/>
            </a:xfrm>
            <a:custGeom>
              <a:avLst/>
              <a:gdLst/>
              <a:ahLst/>
              <a:cxnLst/>
              <a:rect l="l" t="t" r="r" b="b"/>
              <a:pathLst>
                <a:path w="2119" h="2807" extrusionOk="0">
                  <a:moveTo>
                    <a:pt x="717" y="1"/>
                  </a:moveTo>
                  <a:cubicBezTo>
                    <a:pt x="712" y="1"/>
                    <a:pt x="707" y="1"/>
                    <a:pt x="701" y="1"/>
                  </a:cubicBezTo>
                  <a:lnTo>
                    <a:pt x="0" y="1"/>
                  </a:lnTo>
                  <a:lnTo>
                    <a:pt x="0" y="702"/>
                  </a:lnTo>
                  <a:lnTo>
                    <a:pt x="701" y="702"/>
                  </a:lnTo>
                  <a:cubicBezTo>
                    <a:pt x="704" y="702"/>
                    <a:pt x="707" y="702"/>
                    <a:pt x="710" y="702"/>
                  </a:cubicBezTo>
                  <a:cubicBezTo>
                    <a:pt x="1097" y="702"/>
                    <a:pt x="1413" y="1016"/>
                    <a:pt x="1413" y="1404"/>
                  </a:cubicBezTo>
                  <a:cubicBezTo>
                    <a:pt x="1413" y="1792"/>
                    <a:pt x="1098" y="2105"/>
                    <a:pt x="712" y="2105"/>
                  </a:cubicBezTo>
                  <a:cubicBezTo>
                    <a:pt x="709" y="2105"/>
                    <a:pt x="705" y="2105"/>
                    <a:pt x="701" y="2105"/>
                  </a:cubicBezTo>
                  <a:lnTo>
                    <a:pt x="0" y="2105"/>
                  </a:lnTo>
                  <a:lnTo>
                    <a:pt x="0" y="2806"/>
                  </a:lnTo>
                  <a:lnTo>
                    <a:pt x="701" y="2806"/>
                  </a:lnTo>
                  <a:cubicBezTo>
                    <a:pt x="707" y="2806"/>
                    <a:pt x="712" y="2806"/>
                    <a:pt x="717" y="2806"/>
                  </a:cubicBezTo>
                  <a:cubicBezTo>
                    <a:pt x="1489" y="2806"/>
                    <a:pt x="2119" y="2179"/>
                    <a:pt x="2119" y="1404"/>
                  </a:cubicBezTo>
                  <a:cubicBezTo>
                    <a:pt x="2119" y="628"/>
                    <a:pt x="1489" y="1"/>
                    <a:pt x="717" y="1"/>
                  </a:cubicBezTo>
                  <a:close/>
                </a:path>
              </a:pathLst>
            </a:custGeom>
            <a:solidFill>
              <a:srgbClr val="8E5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9;p63"/>
            <p:cNvSpPr/>
            <p:nvPr/>
          </p:nvSpPr>
          <p:spPr>
            <a:xfrm>
              <a:off x="6645175" y="532000"/>
              <a:ext cx="192925" cy="35125"/>
            </a:xfrm>
            <a:custGeom>
              <a:avLst/>
              <a:gdLst/>
              <a:ahLst/>
              <a:cxnLst/>
              <a:rect l="l" t="t" r="r" b="b"/>
              <a:pathLst>
                <a:path w="7717" h="1405" extrusionOk="0">
                  <a:moveTo>
                    <a:pt x="0" y="1"/>
                  </a:moveTo>
                  <a:cubicBezTo>
                    <a:pt x="0" y="776"/>
                    <a:pt x="628" y="1404"/>
                    <a:pt x="1403" y="1404"/>
                  </a:cubicBezTo>
                  <a:lnTo>
                    <a:pt x="6313" y="1404"/>
                  </a:lnTo>
                  <a:cubicBezTo>
                    <a:pt x="7088" y="1404"/>
                    <a:pt x="7717" y="776"/>
                    <a:pt x="7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0;p63"/>
            <p:cNvSpPr/>
            <p:nvPr/>
          </p:nvSpPr>
          <p:spPr>
            <a:xfrm>
              <a:off x="6680225" y="418025"/>
              <a:ext cx="114050" cy="114000"/>
            </a:xfrm>
            <a:custGeom>
              <a:avLst/>
              <a:gdLst/>
              <a:ahLst/>
              <a:cxnLst/>
              <a:rect l="l" t="t" r="r" b="b"/>
              <a:pathLst>
                <a:path w="4562" h="4560" extrusionOk="0">
                  <a:moveTo>
                    <a:pt x="1" y="1"/>
                  </a:moveTo>
                  <a:lnTo>
                    <a:pt x="1" y="3156"/>
                  </a:lnTo>
                  <a:cubicBezTo>
                    <a:pt x="0" y="3932"/>
                    <a:pt x="629" y="4560"/>
                    <a:pt x="1403" y="4560"/>
                  </a:cubicBezTo>
                  <a:cubicBezTo>
                    <a:pt x="1403" y="4560"/>
                    <a:pt x="1404" y="4560"/>
                    <a:pt x="1405" y="4560"/>
                  </a:cubicBezTo>
                  <a:lnTo>
                    <a:pt x="3158" y="4560"/>
                  </a:lnTo>
                  <a:cubicBezTo>
                    <a:pt x="3932" y="4560"/>
                    <a:pt x="4561" y="3931"/>
                    <a:pt x="4561" y="3156"/>
                  </a:cubicBezTo>
                  <a:lnTo>
                    <a:pt x="4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1;p63"/>
            <p:cNvSpPr/>
            <p:nvPr/>
          </p:nvSpPr>
          <p:spPr>
            <a:xfrm>
              <a:off x="6662725" y="242675"/>
              <a:ext cx="350750" cy="526075"/>
            </a:xfrm>
            <a:custGeom>
              <a:avLst/>
              <a:gdLst/>
              <a:ahLst/>
              <a:cxnLst/>
              <a:rect l="l" t="t" r="r" b="b"/>
              <a:pathLst>
                <a:path w="14030" h="21043" extrusionOk="0">
                  <a:moveTo>
                    <a:pt x="351" y="0"/>
                  </a:moveTo>
                  <a:cubicBezTo>
                    <a:pt x="158" y="0"/>
                    <a:pt x="0" y="158"/>
                    <a:pt x="0" y="352"/>
                  </a:cubicBezTo>
                  <a:lnTo>
                    <a:pt x="0" y="4559"/>
                  </a:lnTo>
                  <a:lnTo>
                    <a:pt x="701" y="4559"/>
                  </a:lnTo>
                  <a:lnTo>
                    <a:pt x="701" y="702"/>
                  </a:lnTo>
                  <a:lnTo>
                    <a:pt x="13327" y="702"/>
                  </a:lnTo>
                  <a:lnTo>
                    <a:pt x="13327" y="20341"/>
                  </a:lnTo>
                  <a:lnTo>
                    <a:pt x="701" y="20341"/>
                  </a:lnTo>
                  <a:lnTo>
                    <a:pt x="701" y="15431"/>
                  </a:lnTo>
                  <a:lnTo>
                    <a:pt x="0" y="15431"/>
                  </a:lnTo>
                  <a:lnTo>
                    <a:pt x="0" y="20693"/>
                  </a:lnTo>
                  <a:cubicBezTo>
                    <a:pt x="0" y="20885"/>
                    <a:pt x="157" y="21042"/>
                    <a:pt x="350" y="21042"/>
                  </a:cubicBezTo>
                  <a:lnTo>
                    <a:pt x="13678" y="21042"/>
                  </a:lnTo>
                  <a:cubicBezTo>
                    <a:pt x="13872" y="21042"/>
                    <a:pt x="14029" y="20885"/>
                    <a:pt x="14029" y="20693"/>
                  </a:cubicBezTo>
                  <a:lnTo>
                    <a:pt x="14029" y="352"/>
                  </a:lnTo>
                  <a:cubicBezTo>
                    <a:pt x="14029" y="158"/>
                    <a:pt x="13872" y="0"/>
                    <a:pt x="1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2;p63"/>
            <p:cNvSpPr/>
            <p:nvPr/>
          </p:nvSpPr>
          <p:spPr>
            <a:xfrm>
              <a:off x="6697775" y="277725"/>
              <a:ext cx="280600" cy="420875"/>
            </a:xfrm>
            <a:custGeom>
              <a:avLst/>
              <a:gdLst/>
              <a:ahLst/>
              <a:cxnLst/>
              <a:rect l="l" t="t" r="r" b="b"/>
              <a:pathLst>
                <a:path w="11224" h="16835" extrusionOk="0">
                  <a:moveTo>
                    <a:pt x="352" y="1"/>
                  </a:moveTo>
                  <a:cubicBezTo>
                    <a:pt x="158" y="1"/>
                    <a:pt x="2" y="158"/>
                    <a:pt x="0" y="352"/>
                  </a:cubicBezTo>
                  <a:lnTo>
                    <a:pt x="0" y="3157"/>
                  </a:lnTo>
                  <a:lnTo>
                    <a:pt x="703" y="3157"/>
                  </a:lnTo>
                  <a:lnTo>
                    <a:pt x="703" y="703"/>
                  </a:lnTo>
                  <a:lnTo>
                    <a:pt x="10523" y="703"/>
                  </a:lnTo>
                  <a:lnTo>
                    <a:pt x="10523" y="16134"/>
                  </a:lnTo>
                  <a:lnTo>
                    <a:pt x="703" y="16134"/>
                  </a:lnTo>
                  <a:lnTo>
                    <a:pt x="703" y="14029"/>
                  </a:lnTo>
                  <a:lnTo>
                    <a:pt x="2" y="14029"/>
                  </a:lnTo>
                  <a:lnTo>
                    <a:pt x="2" y="16484"/>
                  </a:lnTo>
                  <a:cubicBezTo>
                    <a:pt x="2" y="16678"/>
                    <a:pt x="158" y="16835"/>
                    <a:pt x="352" y="16835"/>
                  </a:cubicBezTo>
                  <a:lnTo>
                    <a:pt x="10873" y="16835"/>
                  </a:lnTo>
                  <a:cubicBezTo>
                    <a:pt x="11066" y="16835"/>
                    <a:pt x="11224" y="16678"/>
                    <a:pt x="11224" y="16484"/>
                  </a:cubicBezTo>
                  <a:lnTo>
                    <a:pt x="11224" y="352"/>
                  </a:lnTo>
                  <a:cubicBezTo>
                    <a:pt x="11224" y="158"/>
                    <a:pt x="11066" y="1"/>
                    <a:pt x="10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3;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4;p63"/>
            <p:cNvSpPr/>
            <p:nvPr/>
          </p:nvSpPr>
          <p:spPr>
            <a:xfrm>
              <a:off x="6636425" y="409250"/>
              <a:ext cx="210800" cy="166600"/>
            </a:xfrm>
            <a:custGeom>
              <a:avLst/>
              <a:gdLst/>
              <a:ahLst/>
              <a:cxnLst/>
              <a:rect l="l" t="t" r="r" b="b"/>
              <a:pathLst>
                <a:path w="8432" h="6664" extrusionOk="0">
                  <a:moveTo>
                    <a:pt x="7025" y="1404"/>
                  </a:moveTo>
                  <a:cubicBezTo>
                    <a:pt x="7411" y="1404"/>
                    <a:pt x="7726" y="1718"/>
                    <a:pt x="7726" y="2105"/>
                  </a:cubicBezTo>
                  <a:cubicBezTo>
                    <a:pt x="7726" y="2493"/>
                    <a:pt x="7411" y="2806"/>
                    <a:pt x="7025" y="2806"/>
                  </a:cubicBezTo>
                  <a:cubicBezTo>
                    <a:pt x="7022" y="2806"/>
                    <a:pt x="7018" y="2806"/>
                    <a:pt x="7014" y="2806"/>
                  </a:cubicBezTo>
                  <a:lnTo>
                    <a:pt x="6663" y="2806"/>
                  </a:lnTo>
                  <a:lnTo>
                    <a:pt x="6663" y="1404"/>
                  </a:lnTo>
                  <a:lnTo>
                    <a:pt x="7014" y="1404"/>
                  </a:lnTo>
                  <a:cubicBezTo>
                    <a:pt x="7018" y="1404"/>
                    <a:pt x="7022" y="1404"/>
                    <a:pt x="7025" y="1404"/>
                  </a:cubicBezTo>
                  <a:close/>
                  <a:moveTo>
                    <a:pt x="5962" y="702"/>
                  </a:moveTo>
                  <a:lnTo>
                    <a:pt x="5962" y="3507"/>
                  </a:lnTo>
                  <a:cubicBezTo>
                    <a:pt x="5961" y="4089"/>
                    <a:pt x="5490" y="4560"/>
                    <a:pt x="4910" y="4560"/>
                  </a:cubicBezTo>
                  <a:lnTo>
                    <a:pt x="3157" y="4560"/>
                  </a:lnTo>
                  <a:cubicBezTo>
                    <a:pt x="2575" y="4560"/>
                    <a:pt x="2105" y="4089"/>
                    <a:pt x="2105" y="3507"/>
                  </a:cubicBezTo>
                  <a:lnTo>
                    <a:pt x="2105" y="702"/>
                  </a:lnTo>
                  <a:close/>
                  <a:moveTo>
                    <a:pt x="7656" y="5262"/>
                  </a:moveTo>
                  <a:cubicBezTo>
                    <a:pt x="7507" y="5681"/>
                    <a:pt x="7110" y="5962"/>
                    <a:pt x="6663" y="5963"/>
                  </a:cubicBezTo>
                  <a:lnTo>
                    <a:pt x="1753" y="5963"/>
                  </a:lnTo>
                  <a:cubicBezTo>
                    <a:pt x="1307" y="5962"/>
                    <a:pt x="910" y="5681"/>
                    <a:pt x="761" y="5262"/>
                  </a:cubicBezTo>
                  <a:close/>
                  <a:moveTo>
                    <a:pt x="1753" y="1"/>
                  </a:moveTo>
                  <a:cubicBezTo>
                    <a:pt x="1560" y="1"/>
                    <a:pt x="1402" y="158"/>
                    <a:pt x="1402" y="352"/>
                  </a:cubicBezTo>
                  <a:lnTo>
                    <a:pt x="1402" y="3507"/>
                  </a:lnTo>
                  <a:cubicBezTo>
                    <a:pt x="1402" y="3887"/>
                    <a:pt x="1526" y="4257"/>
                    <a:pt x="1755" y="4560"/>
                  </a:cubicBezTo>
                  <a:lnTo>
                    <a:pt x="350" y="4560"/>
                  </a:lnTo>
                  <a:cubicBezTo>
                    <a:pt x="157" y="4560"/>
                    <a:pt x="0" y="4717"/>
                    <a:pt x="0" y="4911"/>
                  </a:cubicBezTo>
                  <a:cubicBezTo>
                    <a:pt x="1" y="5878"/>
                    <a:pt x="786" y="6663"/>
                    <a:pt x="1753" y="6664"/>
                  </a:cubicBezTo>
                  <a:lnTo>
                    <a:pt x="6663" y="6664"/>
                  </a:lnTo>
                  <a:cubicBezTo>
                    <a:pt x="7632" y="6664"/>
                    <a:pt x="8417" y="5880"/>
                    <a:pt x="8418" y="4911"/>
                  </a:cubicBezTo>
                  <a:cubicBezTo>
                    <a:pt x="8418" y="4717"/>
                    <a:pt x="8260" y="4560"/>
                    <a:pt x="8067" y="4560"/>
                  </a:cubicBezTo>
                  <a:lnTo>
                    <a:pt x="6312" y="4560"/>
                  </a:lnTo>
                  <a:cubicBezTo>
                    <a:pt x="6540" y="4257"/>
                    <a:pt x="6665" y="3888"/>
                    <a:pt x="6663" y="3507"/>
                  </a:cubicBezTo>
                  <a:lnTo>
                    <a:pt x="7014" y="3507"/>
                  </a:lnTo>
                  <a:cubicBezTo>
                    <a:pt x="7020" y="3507"/>
                    <a:pt x="7025" y="3507"/>
                    <a:pt x="7030" y="3507"/>
                  </a:cubicBezTo>
                  <a:cubicBezTo>
                    <a:pt x="7802" y="3507"/>
                    <a:pt x="8432" y="2880"/>
                    <a:pt x="8432" y="2105"/>
                  </a:cubicBezTo>
                  <a:cubicBezTo>
                    <a:pt x="8432" y="1329"/>
                    <a:pt x="7802" y="702"/>
                    <a:pt x="7030" y="702"/>
                  </a:cubicBezTo>
                  <a:cubicBezTo>
                    <a:pt x="7025" y="702"/>
                    <a:pt x="7020" y="702"/>
                    <a:pt x="7014" y="702"/>
                  </a:cubicBezTo>
                  <a:lnTo>
                    <a:pt x="6663" y="702"/>
                  </a:lnTo>
                  <a:lnTo>
                    <a:pt x="6663" y="352"/>
                  </a:lnTo>
                  <a:cubicBezTo>
                    <a:pt x="6663" y="158"/>
                    <a:pt x="6506" y="1"/>
                    <a:pt x="6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5;p63"/>
            <p:cNvSpPr/>
            <p:nvPr/>
          </p:nvSpPr>
          <p:spPr>
            <a:xfrm>
              <a:off x="6747450" y="488175"/>
              <a:ext cx="20525" cy="17575"/>
            </a:xfrm>
            <a:custGeom>
              <a:avLst/>
              <a:gdLst/>
              <a:ahLst/>
              <a:cxnLst/>
              <a:rect l="l" t="t" r="r" b="b"/>
              <a:pathLst>
                <a:path w="821" h="703" extrusionOk="0">
                  <a:moveTo>
                    <a:pt x="469" y="0"/>
                  </a:moveTo>
                  <a:cubicBezTo>
                    <a:pt x="157" y="0"/>
                    <a:pt x="0" y="379"/>
                    <a:pt x="221" y="599"/>
                  </a:cubicBezTo>
                  <a:cubicBezTo>
                    <a:pt x="292" y="671"/>
                    <a:pt x="380" y="702"/>
                    <a:pt x="466" y="702"/>
                  </a:cubicBezTo>
                  <a:cubicBezTo>
                    <a:pt x="647" y="702"/>
                    <a:pt x="820" y="562"/>
                    <a:pt x="820" y="350"/>
                  </a:cubicBezTo>
                  <a:lnTo>
                    <a:pt x="819" y="350"/>
                  </a:lnTo>
                  <a:cubicBezTo>
                    <a:pt x="819" y="157"/>
                    <a:pt x="662"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6;p63"/>
            <p:cNvSpPr/>
            <p:nvPr/>
          </p:nvSpPr>
          <p:spPr>
            <a:xfrm>
              <a:off x="6709075" y="446900"/>
              <a:ext cx="56250" cy="56275"/>
            </a:xfrm>
            <a:custGeom>
              <a:avLst/>
              <a:gdLst/>
              <a:ahLst/>
              <a:cxnLst/>
              <a:rect l="l" t="t" r="r" b="b"/>
              <a:pathLst>
                <a:path w="2250" h="2251" extrusionOk="0">
                  <a:moveTo>
                    <a:pt x="1754" y="0"/>
                  </a:moveTo>
                  <a:lnTo>
                    <a:pt x="1" y="1754"/>
                  </a:lnTo>
                  <a:lnTo>
                    <a:pt x="496" y="2250"/>
                  </a:lnTo>
                  <a:lnTo>
                    <a:pt x="2249" y="497"/>
                  </a:lnTo>
                  <a:lnTo>
                    <a:pt x="1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7;p63"/>
            <p:cNvSpPr/>
            <p:nvPr/>
          </p:nvSpPr>
          <p:spPr>
            <a:xfrm>
              <a:off x="6703600" y="444350"/>
              <a:ext cx="20500" cy="17550"/>
            </a:xfrm>
            <a:custGeom>
              <a:avLst/>
              <a:gdLst/>
              <a:ahLst/>
              <a:cxnLst/>
              <a:rect l="l" t="t" r="r" b="b"/>
              <a:pathLst>
                <a:path w="820" h="702" extrusionOk="0">
                  <a:moveTo>
                    <a:pt x="470" y="0"/>
                  </a:moveTo>
                  <a:cubicBezTo>
                    <a:pt x="157" y="0"/>
                    <a:pt x="0" y="377"/>
                    <a:pt x="222" y="598"/>
                  </a:cubicBezTo>
                  <a:cubicBezTo>
                    <a:pt x="293" y="669"/>
                    <a:pt x="381" y="701"/>
                    <a:pt x="467" y="701"/>
                  </a:cubicBezTo>
                  <a:cubicBezTo>
                    <a:pt x="647" y="701"/>
                    <a:pt x="820" y="561"/>
                    <a:pt x="820" y="350"/>
                  </a:cubicBezTo>
                  <a:cubicBezTo>
                    <a:pt x="820" y="156"/>
                    <a:pt x="664"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8;p63"/>
            <p:cNvSpPr/>
            <p:nvPr/>
          </p:nvSpPr>
          <p:spPr>
            <a:xfrm>
              <a:off x="6487350" y="374175"/>
              <a:ext cx="412125" cy="236775"/>
            </a:xfrm>
            <a:custGeom>
              <a:avLst/>
              <a:gdLst/>
              <a:ahLst/>
              <a:cxnLst/>
              <a:rect l="l" t="t" r="r" b="b"/>
              <a:pathLst>
                <a:path w="16485" h="9471" extrusionOk="0">
                  <a:moveTo>
                    <a:pt x="15082" y="703"/>
                  </a:moveTo>
                  <a:lnTo>
                    <a:pt x="15082" y="8769"/>
                  </a:lnTo>
                  <a:lnTo>
                    <a:pt x="5262" y="8769"/>
                  </a:lnTo>
                  <a:lnTo>
                    <a:pt x="5262" y="7717"/>
                  </a:lnTo>
                  <a:lnTo>
                    <a:pt x="4561" y="7717"/>
                  </a:lnTo>
                  <a:lnTo>
                    <a:pt x="4561" y="8769"/>
                  </a:lnTo>
                  <a:lnTo>
                    <a:pt x="703" y="8769"/>
                  </a:lnTo>
                  <a:lnTo>
                    <a:pt x="703" y="703"/>
                  </a:lnTo>
                  <a:lnTo>
                    <a:pt x="4561" y="703"/>
                  </a:lnTo>
                  <a:lnTo>
                    <a:pt x="4561" y="1755"/>
                  </a:lnTo>
                  <a:lnTo>
                    <a:pt x="5262" y="1755"/>
                  </a:lnTo>
                  <a:lnTo>
                    <a:pt x="5262" y="703"/>
                  </a:lnTo>
                  <a:close/>
                  <a:moveTo>
                    <a:pt x="352" y="0"/>
                  </a:moveTo>
                  <a:cubicBezTo>
                    <a:pt x="158" y="2"/>
                    <a:pt x="1" y="158"/>
                    <a:pt x="1" y="351"/>
                  </a:cubicBezTo>
                  <a:lnTo>
                    <a:pt x="1" y="9119"/>
                  </a:lnTo>
                  <a:cubicBezTo>
                    <a:pt x="1" y="9313"/>
                    <a:pt x="158" y="9470"/>
                    <a:pt x="352" y="9470"/>
                  </a:cubicBezTo>
                  <a:lnTo>
                    <a:pt x="15432" y="9470"/>
                  </a:lnTo>
                  <a:cubicBezTo>
                    <a:pt x="15626" y="9470"/>
                    <a:pt x="15783" y="9313"/>
                    <a:pt x="15783" y="9119"/>
                  </a:cubicBezTo>
                  <a:lnTo>
                    <a:pt x="16484" y="9119"/>
                  </a:lnTo>
                  <a:lnTo>
                    <a:pt x="16484" y="8418"/>
                  </a:lnTo>
                  <a:lnTo>
                    <a:pt x="15783" y="8418"/>
                  </a:lnTo>
                  <a:lnTo>
                    <a:pt x="15783" y="7717"/>
                  </a:lnTo>
                  <a:lnTo>
                    <a:pt x="16484" y="7717"/>
                  </a:lnTo>
                  <a:lnTo>
                    <a:pt x="16484" y="7015"/>
                  </a:lnTo>
                  <a:lnTo>
                    <a:pt x="15783" y="7015"/>
                  </a:lnTo>
                  <a:lnTo>
                    <a:pt x="15783" y="6314"/>
                  </a:lnTo>
                  <a:lnTo>
                    <a:pt x="16484" y="6314"/>
                  </a:lnTo>
                  <a:lnTo>
                    <a:pt x="16484" y="5613"/>
                  </a:lnTo>
                  <a:lnTo>
                    <a:pt x="15783" y="5613"/>
                  </a:lnTo>
                  <a:lnTo>
                    <a:pt x="15783" y="4910"/>
                  </a:lnTo>
                  <a:lnTo>
                    <a:pt x="16484" y="4910"/>
                  </a:lnTo>
                  <a:lnTo>
                    <a:pt x="16484" y="4209"/>
                  </a:lnTo>
                  <a:lnTo>
                    <a:pt x="15783" y="4209"/>
                  </a:lnTo>
                  <a:lnTo>
                    <a:pt x="15783" y="3508"/>
                  </a:lnTo>
                  <a:lnTo>
                    <a:pt x="16484" y="3508"/>
                  </a:lnTo>
                  <a:lnTo>
                    <a:pt x="16484" y="2807"/>
                  </a:lnTo>
                  <a:lnTo>
                    <a:pt x="15783" y="2807"/>
                  </a:lnTo>
                  <a:lnTo>
                    <a:pt x="15783" y="2105"/>
                  </a:lnTo>
                  <a:lnTo>
                    <a:pt x="16484" y="2105"/>
                  </a:lnTo>
                  <a:lnTo>
                    <a:pt x="16484" y="1404"/>
                  </a:lnTo>
                  <a:lnTo>
                    <a:pt x="15783" y="1404"/>
                  </a:lnTo>
                  <a:lnTo>
                    <a:pt x="15783" y="351"/>
                  </a:lnTo>
                  <a:cubicBezTo>
                    <a:pt x="15783" y="158"/>
                    <a:pt x="15626" y="0"/>
                    <a:pt x="15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p63"/>
            <p:cNvSpPr/>
            <p:nvPr/>
          </p:nvSpPr>
          <p:spPr>
            <a:xfrm>
              <a:off x="6601350" y="523225"/>
              <a:ext cx="17550" cy="26325"/>
            </a:xfrm>
            <a:custGeom>
              <a:avLst/>
              <a:gdLst/>
              <a:ahLst/>
              <a:cxnLst/>
              <a:rect l="l" t="t" r="r" b="b"/>
              <a:pathLst>
                <a:path w="702" h="1053"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0;p63"/>
            <p:cNvSpPr/>
            <p:nvPr/>
          </p:nvSpPr>
          <p:spPr>
            <a:xfrm>
              <a:off x="6601350" y="435550"/>
              <a:ext cx="17550" cy="26350"/>
            </a:xfrm>
            <a:custGeom>
              <a:avLst/>
              <a:gdLst/>
              <a:ahLst/>
              <a:cxnLst/>
              <a:rect l="l" t="t" r="r" b="b"/>
              <a:pathLst>
                <a:path w="702" h="1054"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1;p63"/>
            <p:cNvSpPr/>
            <p:nvPr/>
          </p:nvSpPr>
          <p:spPr>
            <a:xfrm>
              <a:off x="6522450" y="409250"/>
              <a:ext cx="43850" cy="17550"/>
            </a:xfrm>
            <a:custGeom>
              <a:avLst/>
              <a:gdLst/>
              <a:ahLst/>
              <a:cxnLst/>
              <a:rect l="l" t="t" r="r" b="b"/>
              <a:pathLst>
                <a:path w="1754" h="702" extrusionOk="0">
                  <a:moveTo>
                    <a:pt x="0" y="1"/>
                  </a:moveTo>
                  <a:lnTo>
                    <a:pt x="0" y="702"/>
                  </a:lnTo>
                  <a:lnTo>
                    <a:pt x="1754" y="702"/>
                  </a:lnTo>
                  <a:lnTo>
                    <a:pt x="1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2;p63"/>
            <p:cNvSpPr/>
            <p:nvPr/>
          </p:nvSpPr>
          <p:spPr>
            <a:xfrm>
              <a:off x="6522450" y="453100"/>
              <a:ext cx="61375" cy="17550"/>
            </a:xfrm>
            <a:custGeom>
              <a:avLst/>
              <a:gdLst/>
              <a:ahLst/>
              <a:cxnLst/>
              <a:rect l="l" t="t" r="r" b="b"/>
              <a:pathLst>
                <a:path w="2455" h="702" extrusionOk="0">
                  <a:moveTo>
                    <a:pt x="0" y="0"/>
                  </a:moveTo>
                  <a:lnTo>
                    <a:pt x="0" y="701"/>
                  </a:lnTo>
                  <a:lnTo>
                    <a:pt x="2455" y="701"/>
                  </a:lnTo>
                  <a:lnTo>
                    <a:pt x="2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3;p63"/>
            <p:cNvSpPr/>
            <p:nvPr/>
          </p:nvSpPr>
          <p:spPr>
            <a:xfrm>
              <a:off x="6522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4;p63"/>
            <p:cNvSpPr/>
            <p:nvPr/>
          </p:nvSpPr>
          <p:spPr>
            <a:xfrm>
              <a:off x="6557500" y="496925"/>
              <a:ext cx="26325" cy="17575"/>
            </a:xfrm>
            <a:custGeom>
              <a:avLst/>
              <a:gdLst/>
              <a:ahLst/>
              <a:cxnLst/>
              <a:rect l="l" t="t" r="r" b="b"/>
              <a:pathLst>
                <a:path w="1053" h="703" extrusionOk="0">
                  <a:moveTo>
                    <a:pt x="0" y="0"/>
                  </a:moveTo>
                  <a:lnTo>
                    <a:pt x="0" y="703"/>
                  </a:lnTo>
                  <a:lnTo>
                    <a:pt x="1053" y="703"/>
                  </a:lnTo>
                  <a:lnTo>
                    <a:pt x="1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5;p63"/>
            <p:cNvSpPr/>
            <p:nvPr/>
          </p:nvSpPr>
          <p:spPr>
            <a:xfrm>
              <a:off x="6522450" y="540775"/>
              <a:ext cx="52625" cy="17550"/>
            </a:xfrm>
            <a:custGeom>
              <a:avLst/>
              <a:gdLst/>
              <a:ahLst/>
              <a:cxnLst/>
              <a:rect l="l" t="t" r="r" b="b"/>
              <a:pathLst>
                <a:path w="2105" h="702" extrusionOk="0">
                  <a:moveTo>
                    <a:pt x="0" y="1"/>
                  </a:moveTo>
                  <a:lnTo>
                    <a:pt x="0" y="702"/>
                  </a:lnTo>
                  <a:lnTo>
                    <a:pt x="2105" y="702"/>
                  </a:lnTo>
                  <a:lnTo>
                    <a:pt x="2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6;p63"/>
            <p:cNvSpPr/>
            <p:nvPr/>
          </p:nvSpPr>
          <p:spPr>
            <a:xfrm>
              <a:off x="6601350" y="479400"/>
              <a:ext cx="17550" cy="26325"/>
            </a:xfrm>
            <a:custGeom>
              <a:avLst/>
              <a:gdLst/>
              <a:ahLst/>
              <a:cxnLst/>
              <a:rect l="l" t="t" r="r" b="b"/>
              <a:pathLst>
                <a:path w="702" h="1053" extrusionOk="0">
                  <a:moveTo>
                    <a:pt x="1" y="0"/>
                  </a:moveTo>
                  <a:lnTo>
                    <a:pt x="1" y="1052"/>
                  </a:lnTo>
                  <a:lnTo>
                    <a:pt x="702" y="1052"/>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7;p63"/>
            <p:cNvSpPr/>
            <p:nvPr/>
          </p:nvSpPr>
          <p:spPr>
            <a:xfrm>
              <a:off x="68994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8;p63"/>
            <p:cNvSpPr/>
            <p:nvPr/>
          </p:nvSpPr>
          <p:spPr>
            <a:xfrm>
              <a:off x="68994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9;p63"/>
            <p:cNvSpPr/>
            <p:nvPr/>
          </p:nvSpPr>
          <p:spPr>
            <a:xfrm>
              <a:off x="68994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0;p63"/>
            <p:cNvSpPr/>
            <p:nvPr/>
          </p:nvSpPr>
          <p:spPr>
            <a:xfrm>
              <a:off x="6899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41;p63"/>
            <p:cNvSpPr/>
            <p:nvPr/>
          </p:nvSpPr>
          <p:spPr>
            <a:xfrm>
              <a:off x="68994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2;p63"/>
            <p:cNvSpPr/>
            <p:nvPr/>
          </p:nvSpPr>
          <p:spPr>
            <a:xfrm>
              <a:off x="68994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3;p63"/>
            <p:cNvSpPr/>
            <p:nvPr/>
          </p:nvSpPr>
          <p:spPr>
            <a:xfrm>
              <a:off x="69257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4;p63"/>
            <p:cNvSpPr/>
            <p:nvPr/>
          </p:nvSpPr>
          <p:spPr>
            <a:xfrm>
              <a:off x="69257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5;p63"/>
            <p:cNvSpPr/>
            <p:nvPr/>
          </p:nvSpPr>
          <p:spPr>
            <a:xfrm>
              <a:off x="69257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6;p63"/>
            <p:cNvSpPr/>
            <p:nvPr/>
          </p:nvSpPr>
          <p:spPr>
            <a:xfrm>
              <a:off x="69257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7;p63"/>
            <p:cNvSpPr/>
            <p:nvPr/>
          </p:nvSpPr>
          <p:spPr>
            <a:xfrm>
              <a:off x="69257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48;p63"/>
            <p:cNvSpPr/>
            <p:nvPr/>
          </p:nvSpPr>
          <p:spPr>
            <a:xfrm>
              <a:off x="69257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44;p63"/>
          <p:cNvGrpSpPr/>
          <p:nvPr/>
        </p:nvGrpSpPr>
        <p:grpSpPr>
          <a:xfrm>
            <a:off x="7928374" y="4057343"/>
            <a:ext cx="809225" cy="851302"/>
            <a:chOff x="4269175" y="190075"/>
            <a:chExt cx="526050" cy="526075"/>
          </a:xfrm>
        </p:grpSpPr>
        <p:sp>
          <p:nvSpPr>
            <p:cNvPr id="52" name="Google Shape;1145;p63"/>
            <p:cNvSpPr/>
            <p:nvPr/>
          </p:nvSpPr>
          <p:spPr>
            <a:xfrm>
              <a:off x="4277950" y="268975"/>
              <a:ext cx="394575" cy="131525"/>
            </a:xfrm>
            <a:custGeom>
              <a:avLst/>
              <a:gdLst/>
              <a:ahLst/>
              <a:cxnLst/>
              <a:rect l="l" t="t" r="r" b="b"/>
              <a:pathLst>
                <a:path w="15783" h="5261" extrusionOk="0">
                  <a:moveTo>
                    <a:pt x="3156" y="1"/>
                  </a:moveTo>
                  <a:lnTo>
                    <a:pt x="3156" y="2105"/>
                  </a:lnTo>
                  <a:lnTo>
                    <a:pt x="0" y="5261"/>
                  </a:lnTo>
                  <a:lnTo>
                    <a:pt x="12626" y="5261"/>
                  </a:lnTo>
                  <a:lnTo>
                    <a:pt x="15782" y="2105"/>
                  </a:lnTo>
                  <a:lnTo>
                    <a:pt x="157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6;p63"/>
            <p:cNvSpPr/>
            <p:nvPr/>
          </p:nvSpPr>
          <p:spPr>
            <a:xfrm>
              <a:off x="4286700" y="198850"/>
              <a:ext cx="368250" cy="96450"/>
            </a:xfrm>
            <a:custGeom>
              <a:avLst/>
              <a:gdLst/>
              <a:ahLst/>
              <a:cxnLst/>
              <a:rect l="l" t="t" r="r" b="b"/>
              <a:pathLst>
                <a:path w="14730" h="3858" extrusionOk="0">
                  <a:moveTo>
                    <a:pt x="2105" y="0"/>
                  </a:moveTo>
                  <a:cubicBezTo>
                    <a:pt x="942" y="0"/>
                    <a:pt x="0" y="942"/>
                    <a:pt x="0" y="2105"/>
                  </a:cubicBezTo>
                  <a:lnTo>
                    <a:pt x="0" y="2455"/>
                  </a:lnTo>
                  <a:cubicBezTo>
                    <a:pt x="0" y="3230"/>
                    <a:pt x="628" y="3858"/>
                    <a:pt x="1403" y="3858"/>
                  </a:cubicBezTo>
                  <a:lnTo>
                    <a:pt x="14029" y="3858"/>
                  </a:lnTo>
                  <a:lnTo>
                    <a:pt x="147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7;p63"/>
            <p:cNvSpPr/>
            <p:nvPr/>
          </p:nvSpPr>
          <p:spPr>
            <a:xfrm>
              <a:off x="4593575" y="198850"/>
              <a:ext cx="192925" cy="508550"/>
            </a:xfrm>
            <a:custGeom>
              <a:avLst/>
              <a:gdLst/>
              <a:ahLst/>
              <a:cxnLst/>
              <a:rect l="l" t="t" r="r" b="b"/>
              <a:pathLst>
                <a:path w="7717" h="20342" extrusionOk="0">
                  <a:moveTo>
                    <a:pt x="2455" y="0"/>
                  </a:moveTo>
                  <a:cubicBezTo>
                    <a:pt x="1292" y="0"/>
                    <a:pt x="351" y="942"/>
                    <a:pt x="351" y="2105"/>
                  </a:cubicBezTo>
                  <a:lnTo>
                    <a:pt x="351" y="2455"/>
                  </a:lnTo>
                  <a:cubicBezTo>
                    <a:pt x="359" y="3224"/>
                    <a:pt x="985" y="3844"/>
                    <a:pt x="1754" y="3844"/>
                  </a:cubicBezTo>
                  <a:cubicBezTo>
                    <a:pt x="2523" y="3844"/>
                    <a:pt x="3149" y="3224"/>
                    <a:pt x="3156" y="2455"/>
                  </a:cubicBezTo>
                  <a:lnTo>
                    <a:pt x="3156" y="4910"/>
                  </a:lnTo>
                  <a:lnTo>
                    <a:pt x="1" y="8066"/>
                  </a:lnTo>
                  <a:lnTo>
                    <a:pt x="1" y="20341"/>
                  </a:lnTo>
                  <a:lnTo>
                    <a:pt x="7716" y="20341"/>
                  </a:lnTo>
                  <a:lnTo>
                    <a:pt x="7716" y="8066"/>
                  </a:lnTo>
                  <a:lnTo>
                    <a:pt x="4559" y="4910"/>
                  </a:lnTo>
                  <a:lnTo>
                    <a:pt x="4559" y="2105"/>
                  </a:lnTo>
                  <a:cubicBezTo>
                    <a:pt x="4559" y="942"/>
                    <a:pt x="3618" y="0"/>
                    <a:pt x="2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8;p63"/>
            <p:cNvSpPr/>
            <p:nvPr/>
          </p:nvSpPr>
          <p:spPr>
            <a:xfrm>
              <a:off x="4277950" y="400475"/>
              <a:ext cx="315650" cy="306925"/>
            </a:xfrm>
            <a:custGeom>
              <a:avLst/>
              <a:gdLst/>
              <a:ahLst/>
              <a:cxnLst/>
              <a:rect l="l" t="t" r="r" b="b"/>
              <a:pathLst>
                <a:path w="12626" h="12277" extrusionOk="0">
                  <a:moveTo>
                    <a:pt x="0" y="1"/>
                  </a:moveTo>
                  <a:lnTo>
                    <a:pt x="0" y="12276"/>
                  </a:lnTo>
                  <a:lnTo>
                    <a:pt x="12626" y="12276"/>
                  </a:lnTo>
                  <a:lnTo>
                    <a:pt x="12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9;p63"/>
            <p:cNvSpPr/>
            <p:nvPr/>
          </p:nvSpPr>
          <p:spPr>
            <a:xfrm>
              <a:off x="4356875" y="432375"/>
              <a:ext cx="149000" cy="137900"/>
            </a:xfrm>
            <a:custGeom>
              <a:avLst/>
              <a:gdLst/>
              <a:ahLst/>
              <a:cxnLst/>
              <a:rect l="l" t="t" r="r" b="b"/>
              <a:pathLst>
                <a:path w="5960" h="5516" extrusionOk="0">
                  <a:moveTo>
                    <a:pt x="3506" y="1"/>
                  </a:moveTo>
                  <a:cubicBezTo>
                    <a:pt x="2935" y="1"/>
                    <a:pt x="2364" y="218"/>
                    <a:pt x="1928" y="654"/>
                  </a:cubicBezTo>
                  <a:lnTo>
                    <a:pt x="876" y="1706"/>
                  </a:lnTo>
                  <a:cubicBezTo>
                    <a:pt x="47" y="2535"/>
                    <a:pt x="1" y="3865"/>
                    <a:pt x="770" y="4749"/>
                  </a:cubicBezTo>
                  <a:cubicBezTo>
                    <a:pt x="804" y="4788"/>
                    <a:pt x="839" y="4825"/>
                    <a:pt x="876" y="4862"/>
                  </a:cubicBezTo>
                  <a:cubicBezTo>
                    <a:pt x="1312" y="5297"/>
                    <a:pt x="1883" y="5515"/>
                    <a:pt x="2454" y="5515"/>
                  </a:cubicBezTo>
                  <a:cubicBezTo>
                    <a:pt x="3025" y="5515"/>
                    <a:pt x="3597" y="5297"/>
                    <a:pt x="4032" y="4862"/>
                  </a:cubicBezTo>
                  <a:lnTo>
                    <a:pt x="5085" y="3811"/>
                  </a:lnTo>
                  <a:cubicBezTo>
                    <a:pt x="5924" y="2971"/>
                    <a:pt x="5960" y="1621"/>
                    <a:pt x="5165" y="739"/>
                  </a:cubicBezTo>
                  <a:cubicBezTo>
                    <a:pt x="5139" y="709"/>
                    <a:pt x="5112" y="681"/>
                    <a:pt x="5085" y="654"/>
                  </a:cubicBezTo>
                  <a:cubicBezTo>
                    <a:pt x="4649" y="218"/>
                    <a:pt x="4078" y="1"/>
                    <a:pt x="3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p63"/>
            <p:cNvSpPr/>
            <p:nvPr/>
          </p:nvSpPr>
          <p:spPr>
            <a:xfrm>
              <a:off x="4400800" y="528825"/>
              <a:ext cx="148875" cy="137925"/>
            </a:xfrm>
            <a:custGeom>
              <a:avLst/>
              <a:gdLst/>
              <a:ahLst/>
              <a:cxnLst/>
              <a:rect l="l" t="t" r="r" b="b"/>
              <a:pathLst>
                <a:path w="5955" h="5517" extrusionOk="0">
                  <a:moveTo>
                    <a:pt x="3503" y="0"/>
                  </a:moveTo>
                  <a:cubicBezTo>
                    <a:pt x="2931" y="0"/>
                    <a:pt x="2360" y="218"/>
                    <a:pt x="1924" y="654"/>
                  </a:cubicBezTo>
                  <a:lnTo>
                    <a:pt x="872" y="1706"/>
                  </a:lnTo>
                  <a:cubicBezTo>
                    <a:pt x="1" y="2577"/>
                    <a:pt x="1" y="3990"/>
                    <a:pt x="872" y="4861"/>
                  </a:cubicBezTo>
                  <a:cubicBezTo>
                    <a:pt x="1309" y="5298"/>
                    <a:pt x="1880" y="5516"/>
                    <a:pt x="2451" y="5516"/>
                  </a:cubicBezTo>
                  <a:cubicBezTo>
                    <a:pt x="3022" y="5516"/>
                    <a:pt x="3593" y="5298"/>
                    <a:pt x="4029" y="4863"/>
                  </a:cubicBezTo>
                  <a:lnTo>
                    <a:pt x="5081" y="3810"/>
                  </a:lnTo>
                  <a:cubicBezTo>
                    <a:pt x="5931" y="2960"/>
                    <a:pt x="5955" y="1589"/>
                    <a:pt x="5134" y="709"/>
                  </a:cubicBezTo>
                  <a:cubicBezTo>
                    <a:pt x="5116" y="690"/>
                    <a:pt x="5099" y="673"/>
                    <a:pt x="5081" y="654"/>
                  </a:cubicBezTo>
                  <a:cubicBezTo>
                    <a:pt x="4645" y="218"/>
                    <a:pt x="4074" y="0"/>
                    <a:pt x="3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p63"/>
            <p:cNvSpPr/>
            <p:nvPr/>
          </p:nvSpPr>
          <p:spPr>
            <a:xfrm>
              <a:off x="4313050" y="528825"/>
              <a:ext cx="149000" cy="137925"/>
            </a:xfrm>
            <a:custGeom>
              <a:avLst/>
              <a:gdLst/>
              <a:ahLst/>
              <a:cxnLst/>
              <a:rect l="l" t="t" r="r" b="b"/>
              <a:pathLst>
                <a:path w="5960" h="5517" extrusionOk="0">
                  <a:moveTo>
                    <a:pt x="3506" y="0"/>
                  </a:moveTo>
                  <a:cubicBezTo>
                    <a:pt x="2934" y="0"/>
                    <a:pt x="2363" y="218"/>
                    <a:pt x="1928" y="654"/>
                  </a:cubicBezTo>
                  <a:lnTo>
                    <a:pt x="876" y="1706"/>
                  </a:lnTo>
                  <a:cubicBezTo>
                    <a:pt x="35" y="2547"/>
                    <a:pt x="1" y="3901"/>
                    <a:pt x="800" y="4783"/>
                  </a:cubicBezTo>
                  <a:cubicBezTo>
                    <a:pt x="824" y="4810"/>
                    <a:pt x="850" y="4836"/>
                    <a:pt x="876" y="4863"/>
                  </a:cubicBezTo>
                  <a:cubicBezTo>
                    <a:pt x="1311" y="5298"/>
                    <a:pt x="1882" y="5516"/>
                    <a:pt x="2453" y="5516"/>
                  </a:cubicBezTo>
                  <a:cubicBezTo>
                    <a:pt x="3025" y="5516"/>
                    <a:pt x="3596" y="5298"/>
                    <a:pt x="4032" y="4863"/>
                  </a:cubicBezTo>
                  <a:lnTo>
                    <a:pt x="5084" y="3810"/>
                  </a:lnTo>
                  <a:cubicBezTo>
                    <a:pt x="5924" y="2971"/>
                    <a:pt x="5959" y="1620"/>
                    <a:pt x="5164" y="738"/>
                  </a:cubicBezTo>
                  <a:cubicBezTo>
                    <a:pt x="5138" y="709"/>
                    <a:pt x="5111" y="681"/>
                    <a:pt x="5084" y="654"/>
                  </a:cubicBezTo>
                  <a:cubicBezTo>
                    <a:pt x="4648" y="218"/>
                    <a:pt x="4077" y="0"/>
                    <a:pt x="3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52;p63"/>
            <p:cNvSpPr/>
            <p:nvPr/>
          </p:nvSpPr>
          <p:spPr>
            <a:xfrm>
              <a:off x="4269175" y="190075"/>
              <a:ext cx="526050" cy="526075"/>
            </a:xfrm>
            <a:custGeom>
              <a:avLst/>
              <a:gdLst/>
              <a:ahLst/>
              <a:cxnLst/>
              <a:rect l="l" t="t" r="r" b="b"/>
              <a:pathLst>
                <a:path w="21042" h="21043" extrusionOk="0">
                  <a:moveTo>
                    <a:pt x="13715" y="701"/>
                  </a:moveTo>
                  <a:cubicBezTo>
                    <a:pt x="13242" y="1163"/>
                    <a:pt x="12977" y="1794"/>
                    <a:pt x="12977" y="2456"/>
                  </a:cubicBezTo>
                  <a:lnTo>
                    <a:pt x="12977" y="2806"/>
                  </a:lnTo>
                  <a:cubicBezTo>
                    <a:pt x="12977" y="3185"/>
                    <a:pt x="13100" y="3555"/>
                    <a:pt x="13329" y="3858"/>
                  </a:cubicBezTo>
                  <a:lnTo>
                    <a:pt x="2104" y="3858"/>
                  </a:lnTo>
                  <a:cubicBezTo>
                    <a:pt x="1523" y="3858"/>
                    <a:pt x="1052" y="3387"/>
                    <a:pt x="1052" y="2806"/>
                  </a:cubicBezTo>
                  <a:lnTo>
                    <a:pt x="1052" y="2456"/>
                  </a:lnTo>
                  <a:cubicBezTo>
                    <a:pt x="1053" y="1487"/>
                    <a:pt x="1838" y="702"/>
                    <a:pt x="2806" y="701"/>
                  </a:cubicBezTo>
                  <a:close/>
                  <a:moveTo>
                    <a:pt x="15782" y="4208"/>
                  </a:moveTo>
                  <a:lnTo>
                    <a:pt x="15782" y="5115"/>
                  </a:lnTo>
                  <a:lnTo>
                    <a:pt x="12729" y="8169"/>
                  </a:lnTo>
                  <a:cubicBezTo>
                    <a:pt x="12663" y="8235"/>
                    <a:pt x="12625" y="8324"/>
                    <a:pt x="12625" y="8417"/>
                  </a:cubicBezTo>
                  <a:lnTo>
                    <a:pt x="12625" y="20341"/>
                  </a:lnTo>
                  <a:lnTo>
                    <a:pt x="701" y="20341"/>
                  </a:lnTo>
                  <a:lnTo>
                    <a:pt x="701" y="8768"/>
                  </a:lnTo>
                  <a:lnTo>
                    <a:pt x="9119" y="8768"/>
                  </a:lnTo>
                  <a:lnTo>
                    <a:pt x="9119" y="8067"/>
                  </a:lnTo>
                  <a:lnTo>
                    <a:pt x="1198" y="8067"/>
                  </a:lnTo>
                  <a:lnTo>
                    <a:pt x="3756" y="5509"/>
                  </a:lnTo>
                  <a:cubicBezTo>
                    <a:pt x="3820" y="5443"/>
                    <a:pt x="3858" y="5354"/>
                    <a:pt x="3858" y="5261"/>
                  </a:cubicBezTo>
                  <a:lnTo>
                    <a:pt x="3858" y="4559"/>
                  </a:lnTo>
                  <a:lnTo>
                    <a:pt x="14730" y="4559"/>
                  </a:lnTo>
                  <a:cubicBezTo>
                    <a:pt x="14732" y="4559"/>
                    <a:pt x="14733" y="4559"/>
                    <a:pt x="14735" y="4559"/>
                  </a:cubicBezTo>
                  <a:cubicBezTo>
                    <a:pt x="15113" y="4559"/>
                    <a:pt x="15481" y="4436"/>
                    <a:pt x="15782" y="4208"/>
                  </a:cubicBezTo>
                  <a:close/>
                  <a:moveTo>
                    <a:pt x="15431" y="686"/>
                  </a:moveTo>
                  <a:cubicBezTo>
                    <a:pt x="16406" y="686"/>
                    <a:pt x="17194" y="1480"/>
                    <a:pt x="17184" y="2456"/>
                  </a:cubicBezTo>
                  <a:lnTo>
                    <a:pt x="17184" y="5261"/>
                  </a:lnTo>
                  <a:cubicBezTo>
                    <a:pt x="17184" y="5354"/>
                    <a:pt x="17222" y="5443"/>
                    <a:pt x="17288" y="5509"/>
                  </a:cubicBezTo>
                  <a:lnTo>
                    <a:pt x="20341" y="8562"/>
                  </a:lnTo>
                  <a:lnTo>
                    <a:pt x="20341" y="20341"/>
                  </a:lnTo>
                  <a:lnTo>
                    <a:pt x="13327" y="20341"/>
                  </a:lnTo>
                  <a:lnTo>
                    <a:pt x="13327" y="8562"/>
                  </a:lnTo>
                  <a:lnTo>
                    <a:pt x="16380" y="5509"/>
                  </a:lnTo>
                  <a:cubicBezTo>
                    <a:pt x="16446" y="5443"/>
                    <a:pt x="16483" y="5354"/>
                    <a:pt x="16483" y="5261"/>
                  </a:cubicBezTo>
                  <a:lnTo>
                    <a:pt x="16483" y="2456"/>
                  </a:lnTo>
                  <a:cubicBezTo>
                    <a:pt x="16483" y="1874"/>
                    <a:pt x="16012" y="1403"/>
                    <a:pt x="15431" y="1403"/>
                  </a:cubicBezTo>
                  <a:cubicBezTo>
                    <a:pt x="14850" y="1403"/>
                    <a:pt x="14379" y="1874"/>
                    <a:pt x="14379" y="2456"/>
                  </a:cubicBezTo>
                  <a:lnTo>
                    <a:pt x="14379" y="2806"/>
                  </a:lnTo>
                  <a:cubicBezTo>
                    <a:pt x="14379" y="2999"/>
                    <a:pt x="14536" y="3157"/>
                    <a:pt x="14730" y="3157"/>
                  </a:cubicBezTo>
                  <a:cubicBezTo>
                    <a:pt x="14924" y="3157"/>
                    <a:pt x="15080" y="2999"/>
                    <a:pt x="15080" y="2806"/>
                  </a:cubicBezTo>
                  <a:lnTo>
                    <a:pt x="15080" y="2456"/>
                  </a:lnTo>
                  <a:cubicBezTo>
                    <a:pt x="15080" y="2262"/>
                    <a:pt x="15237" y="2104"/>
                    <a:pt x="15431" y="2104"/>
                  </a:cubicBezTo>
                  <a:cubicBezTo>
                    <a:pt x="15625" y="2104"/>
                    <a:pt x="15782" y="2262"/>
                    <a:pt x="15782" y="2456"/>
                  </a:cubicBezTo>
                  <a:lnTo>
                    <a:pt x="15782" y="2806"/>
                  </a:lnTo>
                  <a:cubicBezTo>
                    <a:pt x="15775" y="3382"/>
                    <a:pt x="15305" y="3846"/>
                    <a:pt x="14730" y="3846"/>
                  </a:cubicBezTo>
                  <a:cubicBezTo>
                    <a:pt x="14153" y="3846"/>
                    <a:pt x="13684" y="3382"/>
                    <a:pt x="13678" y="2806"/>
                  </a:cubicBezTo>
                  <a:lnTo>
                    <a:pt x="13678" y="2456"/>
                  </a:lnTo>
                  <a:cubicBezTo>
                    <a:pt x="13668" y="1480"/>
                    <a:pt x="14456" y="686"/>
                    <a:pt x="15431" y="686"/>
                  </a:cubicBezTo>
                  <a:close/>
                  <a:moveTo>
                    <a:pt x="2806" y="0"/>
                  </a:moveTo>
                  <a:cubicBezTo>
                    <a:pt x="1450" y="1"/>
                    <a:pt x="352" y="1100"/>
                    <a:pt x="351" y="2456"/>
                  </a:cubicBezTo>
                  <a:lnTo>
                    <a:pt x="351" y="2806"/>
                  </a:lnTo>
                  <a:cubicBezTo>
                    <a:pt x="352" y="3773"/>
                    <a:pt x="1137" y="4558"/>
                    <a:pt x="2104" y="4559"/>
                  </a:cubicBezTo>
                  <a:lnTo>
                    <a:pt x="3157" y="4559"/>
                  </a:lnTo>
                  <a:lnTo>
                    <a:pt x="3157" y="5115"/>
                  </a:lnTo>
                  <a:lnTo>
                    <a:pt x="103" y="8169"/>
                  </a:lnTo>
                  <a:cubicBezTo>
                    <a:pt x="38" y="8235"/>
                    <a:pt x="0" y="8324"/>
                    <a:pt x="0" y="8417"/>
                  </a:cubicBezTo>
                  <a:lnTo>
                    <a:pt x="0" y="20692"/>
                  </a:lnTo>
                  <a:cubicBezTo>
                    <a:pt x="0" y="20886"/>
                    <a:pt x="157" y="21042"/>
                    <a:pt x="351" y="21042"/>
                  </a:cubicBezTo>
                  <a:lnTo>
                    <a:pt x="20692" y="21042"/>
                  </a:lnTo>
                  <a:cubicBezTo>
                    <a:pt x="20886" y="21042"/>
                    <a:pt x="21042" y="20886"/>
                    <a:pt x="21042" y="20692"/>
                  </a:cubicBezTo>
                  <a:lnTo>
                    <a:pt x="21042" y="8417"/>
                  </a:lnTo>
                  <a:cubicBezTo>
                    <a:pt x="21042" y="8324"/>
                    <a:pt x="21006" y="8235"/>
                    <a:pt x="20940" y="8169"/>
                  </a:cubicBezTo>
                  <a:lnTo>
                    <a:pt x="17887" y="5115"/>
                  </a:lnTo>
                  <a:lnTo>
                    <a:pt x="17887" y="2456"/>
                  </a:lnTo>
                  <a:cubicBezTo>
                    <a:pt x="17884" y="1100"/>
                    <a:pt x="16786" y="1"/>
                    <a:pt x="1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3;p63"/>
            <p:cNvSpPr/>
            <p:nvPr/>
          </p:nvSpPr>
          <p:spPr>
            <a:xfrm>
              <a:off x="4303500" y="423675"/>
              <a:ext cx="255700" cy="251800"/>
            </a:xfrm>
            <a:custGeom>
              <a:avLst/>
              <a:gdLst/>
              <a:ahLst/>
              <a:cxnLst/>
              <a:rect l="l" t="t" r="r" b="b"/>
              <a:pathLst>
                <a:path w="10228" h="10072" extrusionOk="0">
                  <a:moveTo>
                    <a:pt x="5642" y="699"/>
                  </a:moveTo>
                  <a:cubicBezTo>
                    <a:pt x="5960" y="699"/>
                    <a:pt x="6281" y="780"/>
                    <a:pt x="6573" y="946"/>
                  </a:cubicBezTo>
                  <a:lnTo>
                    <a:pt x="5438" y="2930"/>
                  </a:lnTo>
                  <a:lnTo>
                    <a:pt x="4589" y="2930"/>
                  </a:lnTo>
                  <a:cubicBezTo>
                    <a:pt x="4472" y="2930"/>
                    <a:pt x="4363" y="2989"/>
                    <a:pt x="4297" y="3087"/>
                  </a:cubicBezTo>
                  <a:lnTo>
                    <a:pt x="3782" y="3859"/>
                  </a:lnTo>
                  <a:cubicBezTo>
                    <a:pt x="3431" y="3873"/>
                    <a:pt x="3087" y="3959"/>
                    <a:pt x="2770" y="4111"/>
                  </a:cubicBezTo>
                  <a:cubicBezTo>
                    <a:pt x="2600" y="3463"/>
                    <a:pt x="2787" y="2775"/>
                    <a:pt x="3260" y="2302"/>
                  </a:cubicBezTo>
                  <a:lnTo>
                    <a:pt x="3259" y="2302"/>
                  </a:lnTo>
                  <a:lnTo>
                    <a:pt x="4311" y="1250"/>
                  </a:lnTo>
                  <a:cubicBezTo>
                    <a:pt x="4673" y="888"/>
                    <a:pt x="5155" y="699"/>
                    <a:pt x="5642" y="699"/>
                  </a:cubicBezTo>
                  <a:close/>
                  <a:moveTo>
                    <a:pt x="7114" y="1412"/>
                  </a:moveTo>
                  <a:cubicBezTo>
                    <a:pt x="7379" y="1743"/>
                    <a:pt x="7524" y="2155"/>
                    <a:pt x="7523" y="2580"/>
                  </a:cubicBezTo>
                  <a:cubicBezTo>
                    <a:pt x="7524" y="3069"/>
                    <a:pt x="7334" y="3539"/>
                    <a:pt x="6993" y="3889"/>
                  </a:cubicBezTo>
                  <a:cubicBezTo>
                    <a:pt x="6487" y="3967"/>
                    <a:pt x="6017" y="4195"/>
                    <a:pt x="5643" y="4543"/>
                  </a:cubicBezTo>
                  <a:cubicBezTo>
                    <a:pt x="5337" y="4260"/>
                    <a:pt x="4968" y="4055"/>
                    <a:pt x="4568" y="3947"/>
                  </a:cubicBezTo>
                  <a:lnTo>
                    <a:pt x="4777" y="3633"/>
                  </a:lnTo>
                  <a:lnTo>
                    <a:pt x="5641" y="3633"/>
                  </a:lnTo>
                  <a:cubicBezTo>
                    <a:pt x="5767" y="3633"/>
                    <a:pt x="5883" y="3566"/>
                    <a:pt x="5946" y="3456"/>
                  </a:cubicBezTo>
                  <a:lnTo>
                    <a:pt x="7114" y="1412"/>
                  </a:lnTo>
                  <a:close/>
                  <a:moveTo>
                    <a:pt x="7395" y="4557"/>
                  </a:moveTo>
                  <a:cubicBezTo>
                    <a:pt x="7705" y="4557"/>
                    <a:pt x="8018" y="4634"/>
                    <a:pt x="8304" y="4792"/>
                  </a:cubicBezTo>
                  <a:lnTo>
                    <a:pt x="7207" y="6438"/>
                  </a:lnTo>
                  <a:lnTo>
                    <a:pt x="6469" y="6438"/>
                  </a:lnTo>
                  <a:cubicBezTo>
                    <a:pt x="6469" y="5960"/>
                    <a:pt x="6337" y="5493"/>
                    <a:pt x="6088" y="5086"/>
                  </a:cubicBezTo>
                  <a:lnTo>
                    <a:pt x="6088" y="5086"/>
                  </a:lnTo>
                  <a:cubicBezTo>
                    <a:pt x="6448" y="4738"/>
                    <a:pt x="6919" y="4557"/>
                    <a:pt x="7395" y="4557"/>
                  </a:cubicBezTo>
                  <a:close/>
                  <a:moveTo>
                    <a:pt x="3888" y="4558"/>
                  </a:moveTo>
                  <a:cubicBezTo>
                    <a:pt x="4207" y="4558"/>
                    <a:pt x="4527" y="4638"/>
                    <a:pt x="4818" y="4803"/>
                  </a:cubicBezTo>
                  <a:lnTo>
                    <a:pt x="3684" y="6789"/>
                  </a:lnTo>
                  <a:lnTo>
                    <a:pt x="2836" y="6789"/>
                  </a:lnTo>
                  <a:cubicBezTo>
                    <a:pt x="2718" y="6789"/>
                    <a:pt x="2609" y="6847"/>
                    <a:pt x="2543" y="6945"/>
                  </a:cubicBezTo>
                  <a:lnTo>
                    <a:pt x="1383" y="8686"/>
                  </a:lnTo>
                  <a:cubicBezTo>
                    <a:pt x="769" y="7938"/>
                    <a:pt x="822" y="6846"/>
                    <a:pt x="1505" y="6160"/>
                  </a:cubicBezTo>
                  <a:lnTo>
                    <a:pt x="2558" y="5108"/>
                  </a:lnTo>
                  <a:cubicBezTo>
                    <a:pt x="2920" y="4746"/>
                    <a:pt x="3401" y="4558"/>
                    <a:pt x="3888" y="4558"/>
                  </a:cubicBezTo>
                  <a:close/>
                  <a:moveTo>
                    <a:pt x="8847" y="5243"/>
                  </a:moveTo>
                  <a:cubicBezTo>
                    <a:pt x="9462" y="5991"/>
                    <a:pt x="9409" y="7083"/>
                    <a:pt x="8725" y="7769"/>
                  </a:cubicBezTo>
                  <a:lnTo>
                    <a:pt x="7673" y="8820"/>
                  </a:lnTo>
                  <a:cubicBezTo>
                    <a:pt x="7306" y="9186"/>
                    <a:pt x="6825" y="9370"/>
                    <a:pt x="6342" y="9370"/>
                  </a:cubicBezTo>
                  <a:cubicBezTo>
                    <a:pt x="5894" y="9370"/>
                    <a:pt x="5445" y="9211"/>
                    <a:pt x="5087" y="8891"/>
                  </a:cubicBezTo>
                  <a:lnTo>
                    <a:pt x="5714" y="8264"/>
                  </a:lnTo>
                  <a:cubicBezTo>
                    <a:pt x="6027" y="7952"/>
                    <a:pt x="6253" y="7564"/>
                    <a:pt x="6372" y="7139"/>
                  </a:cubicBezTo>
                  <a:lnTo>
                    <a:pt x="7395" y="7139"/>
                  </a:lnTo>
                  <a:cubicBezTo>
                    <a:pt x="7512" y="7139"/>
                    <a:pt x="7621" y="7080"/>
                    <a:pt x="7686" y="6983"/>
                  </a:cubicBezTo>
                  <a:lnTo>
                    <a:pt x="8847" y="5243"/>
                  </a:lnTo>
                  <a:close/>
                  <a:moveTo>
                    <a:pt x="5361" y="5268"/>
                  </a:moveTo>
                  <a:lnTo>
                    <a:pt x="5361" y="5268"/>
                  </a:lnTo>
                  <a:cubicBezTo>
                    <a:pt x="5954" y="6018"/>
                    <a:pt x="5893" y="7091"/>
                    <a:pt x="5219" y="7769"/>
                  </a:cubicBezTo>
                  <a:lnTo>
                    <a:pt x="4166" y="8820"/>
                  </a:lnTo>
                  <a:cubicBezTo>
                    <a:pt x="3803" y="9181"/>
                    <a:pt x="3321" y="9370"/>
                    <a:pt x="2834" y="9370"/>
                  </a:cubicBezTo>
                  <a:cubicBezTo>
                    <a:pt x="2524" y="9370"/>
                    <a:pt x="2211" y="9294"/>
                    <a:pt x="1926" y="9137"/>
                  </a:cubicBezTo>
                  <a:lnTo>
                    <a:pt x="3024" y="7490"/>
                  </a:lnTo>
                  <a:lnTo>
                    <a:pt x="3888" y="7490"/>
                  </a:lnTo>
                  <a:cubicBezTo>
                    <a:pt x="4014" y="7490"/>
                    <a:pt x="4130" y="7423"/>
                    <a:pt x="4192" y="7314"/>
                  </a:cubicBezTo>
                  <a:lnTo>
                    <a:pt x="5361" y="5268"/>
                  </a:lnTo>
                  <a:close/>
                  <a:moveTo>
                    <a:pt x="5639" y="1"/>
                  </a:moveTo>
                  <a:cubicBezTo>
                    <a:pt x="4976" y="1"/>
                    <a:pt x="4316" y="255"/>
                    <a:pt x="3815" y="754"/>
                  </a:cubicBezTo>
                  <a:lnTo>
                    <a:pt x="2763" y="1806"/>
                  </a:lnTo>
                  <a:cubicBezTo>
                    <a:pt x="2053" y="2516"/>
                    <a:pt x="1818" y="3573"/>
                    <a:pt x="2162" y="4517"/>
                  </a:cubicBezTo>
                  <a:cubicBezTo>
                    <a:pt x="2128" y="4547"/>
                    <a:pt x="2095" y="4579"/>
                    <a:pt x="2062" y="4612"/>
                  </a:cubicBezTo>
                  <a:lnTo>
                    <a:pt x="1010" y="5664"/>
                  </a:lnTo>
                  <a:cubicBezTo>
                    <a:pt x="16" y="6659"/>
                    <a:pt x="1" y="8265"/>
                    <a:pt x="976" y="9279"/>
                  </a:cubicBezTo>
                  <a:cubicBezTo>
                    <a:pt x="1482" y="9805"/>
                    <a:pt x="2159" y="10071"/>
                    <a:pt x="2838" y="10071"/>
                  </a:cubicBezTo>
                  <a:cubicBezTo>
                    <a:pt x="3465" y="10071"/>
                    <a:pt x="4093" y="9844"/>
                    <a:pt x="4589" y="9386"/>
                  </a:cubicBezTo>
                  <a:cubicBezTo>
                    <a:pt x="5085" y="9844"/>
                    <a:pt x="5714" y="10072"/>
                    <a:pt x="6342" y="10072"/>
                  </a:cubicBezTo>
                  <a:cubicBezTo>
                    <a:pt x="7004" y="10072"/>
                    <a:pt x="7665" y="9819"/>
                    <a:pt x="8169" y="9316"/>
                  </a:cubicBezTo>
                  <a:lnTo>
                    <a:pt x="9221" y="8264"/>
                  </a:lnTo>
                  <a:cubicBezTo>
                    <a:pt x="10227" y="7254"/>
                    <a:pt x="10227" y="5621"/>
                    <a:pt x="9221" y="4612"/>
                  </a:cubicBezTo>
                  <a:cubicBezTo>
                    <a:pt x="8851" y="4241"/>
                    <a:pt x="8378" y="3993"/>
                    <a:pt x="7862" y="3899"/>
                  </a:cubicBezTo>
                  <a:cubicBezTo>
                    <a:pt x="8524" y="2780"/>
                    <a:pt x="8251" y="1343"/>
                    <a:pt x="7223" y="544"/>
                  </a:cubicBezTo>
                  <a:cubicBezTo>
                    <a:pt x="6755" y="180"/>
                    <a:pt x="6196" y="1"/>
                    <a:pt x="5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24" y="954396"/>
            <a:ext cx="6531475" cy="3636149"/>
          </a:xfrm>
          <a:prstGeom prst="rect">
            <a:avLst/>
          </a:prstGeom>
        </p:spPr>
      </p:pic>
    </p:spTree>
    <p:extLst>
      <p:ext uri="{BB962C8B-B14F-4D97-AF65-F5344CB8AC3E}">
        <p14:creationId xmlns:p14="http://schemas.microsoft.com/office/powerpoint/2010/main" val="39139685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921325" y="448900"/>
            <a:ext cx="2492700" cy="572700"/>
          </a:xfrm>
          <a:prstGeom prst="rect">
            <a:avLst/>
          </a:prstGeom>
        </p:spPr>
        <p:txBody>
          <a:bodyPr spcFirstLastPara="1" wrap="square" lIns="91425" tIns="91425" rIns="91425" bIns="91425" anchor="t" anchorCtr="0">
            <a:noAutofit/>
          </a:bodyPr>
          <a:lstStyle/>
          <a:p>
            <a:r>
              <a:rPr lang="en-US" sz="3200" dirty="0" err="1" smtClean="0">
                <a:latin typeface="PMingLiU-ExtB" panose="02020500000000000000" pitchFamily="18" charset="-120"/>
                <a:ea typeface="PMingLiU-ExtB" panose="02020500000000000000" pitchFamily="18" charset="-120"/>
              </a:rPr>
              <a:t>MockUp</a:t>
            </a:r>
            <a:endParaRPr sz="3200" dirty="0">
              <a:latin typeface="PMingLiU-ExtB" panose="02020500000000000000" pitchFamily="18" charset="-120"/>
              <a:ea typeface="PMingLiU-ExtB" panose="02020500000000000000" pitchFamily="18" charset="-120"/>
            </a:endParaRPr>
          </a:p>
        </p:txBody>
      </p:sp>
      <p:sp>
        <p:nvSpPr>
          <p:cNvPr id="203" name="Google Shape;203;p33"/>
          <p:cNvSpPr txBox="1"/>
          <p:nvPr/>
        </p:nvSpPr>
        <p:spPr>
          <a:xfrm>
            <a:off x="921325" y="4363895"/>
            <a:ext cx="5478600" cy="219000"/>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endParaRPr sz="900" b="1" dirty="0">
              <a:solidFill>
                <a:schemeClr val="accent2"/>
              </a:solidFill>
              <a:latin typeface="Abel"/>
              <a:ea typeface="Abel"/>
              <a:cs typeface="Abel"/>
              <a:sym typeface="Abel"/>
            </a:endParaRPr>
          </a:p>
        </p:txBody>
      </p:sp>
      <p:grpSp>
        <p:nvGrpSpPr>
          <p:cNvPr id="6" name="Google Shape;1496;p63"/>
          <p:cNvGrpSpPr/>
          <p:nvPr/>
        </p:nvGrpSpPr>
        <p:grpSpPr>
          <a:xfrm>
            <a:off x="7624148" y="145111"/>
            <a:ext cx="1174721" cy="986200"/>
            <a:chOff x="6301600" y="3965800"/>
            <a:chExt cx="526075" cy="482250"/>
          </a:xfrm>
        </p:grpSpPr>
        <p:sp>
          <p:nvSpPr>
            <p:cNvPr id="7" name="Google Shape;1497;p63"/>
            <p:cNvSpPr/>
            <p:nvPr/>
          </p:nvSpPr>
          <p:spPr>
            <a:xfrm>
              <a:off x="6476975" y="4334050"/>
              <a:ext cx="175350" cy="105250"/>
            </a:xfrm>
            <a:custGeom>
              <a:avLst/>
              <a:gdLst/>
              <a:ahLst/>
              <a:cxnLst/>
              <a:rect l="l" t="t" r="r" b="b"/>
              <a:pathLst>
                <a:path w="7014" h="4210" extrusionOk="0">
                  <a:moveTo>
                    <a:pt x="1402" y="1"/>
                  </a:moveTo>
                  <a:lnTo>
                    <a:pt x="1051" y="2806"/>
                  </a:lnTo>
                  <a:lnTo>
                    <a:pt x="0" y="4210"/>
                  </a:lnTo>
                  <a:lnTo>
                    <a:pt x="7013" y="4210"/>
                  </a:lnTo>
                  <a:lnTo>
                    <a:pt x="5961" y="2806"/>
                  </a:lnTo>
                  <a:lnTo>
                    <a:pt x="561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8;p63"/>
            <p:cNvSpPr/>
            <p:nvPr/>
          </p:nvSpPr>
          <p:spPr>
            <a:xfrm>
              <a:off x="6310375" y="3974575"/>
              <a:ext cx="508550" cy="359500"/>
            </a:xfrm>
            <a:custGeom>
              <a:avLst/>
              <a:gdLst/>
              <a:ahLst/>
              <a:cxnLst/>
              <a:rect l="l" t="t" r="r" b="b"/>
              <a:pathLst>
                <a:path w="20342" h="14380" extrusionOk="0">
                  <a:moveTo>
                    <a:pt x="1" y="1"/>
                  </a:moveTo>
                  <a:lnTo>
                    <a:pt x="1" y="14380"/>
                  </a:lnTo>
                  <a:lnTo>
                    <a:pt x="20342" y="14380"/>
                  </a:lnTo>
                  <a:lnTo>
                    <a:pt x="2034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9;p63"/>
            <p:cNvSpPr/>
            <p:nvPr/>
          </p:nvSpPr>
          <p:spPr>
            <a:xfrm>
              <a:off x="6310375" y="3974575"/>
              <a:ext cx="508550" cy="289375"/>
            </a:xfrm>
            <a:custGeom>
              <a:avLst/>
              <a:gdLst/>
              <a:ahLst/>
              <a:cxnLst/>
              <a:rect l="l" t="t" r="r" b="b"/>
              <a:pathLst>
                <a:path w="20342" h="11575" extrusionOk="0">
                  <a:moveTo>
                    <a:pt x="1" y="1"/>
                  </a:moveTo>
                  <a:lnTo>
                    <a:pt x="1" y="11574"/>
                  </a:lnTo>
                  <a:lnTo>
                    <a:pt x="20342" y="11574"/>
                  </a:lnTo>
                  <a:lnTo>
                    <a:pt x="20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0;p63"/>
            <p:cNvSpPr/>
            <p:nvPr/>
          </p:nvSpPr>
          <p:spPr>
            <a:xfrm>
              <a:off x="6731225" y="4298975"/>
              <a:ext cx="87675" cy="105250"/>
            </a:xfrm>
            <a:custGeom>
              <a:avLst/>
              <a:gdLst/>
              <a:ahLst/>
              <a:cxnLst/>
              <a:rect l="l" t="t" r="r" b="b"/>
              <a:pathLst>
                <a:path w="3507" h="4210" extrusionOk="0">
                  <a:moveTo>
                    <a:pt x="0" y="0"/>
                  </a:moveTo>
                  <a:lnTo>
                    <a:pt x="0" y="1404"/>
                  </a:lnTo>
                  <a:lnTo>
                    <a:pt x="1403" y="1404"/>
                  </a:lnTo>
                  <a:cubicBezTo>
                    <a:pt x="1790" y="1404"/>
                    <a:pt x="2105" y="1717"/>
                    <a:pt x="2105" y="2105"/>
                  </a:cubicBezTo>
                  <a:cubicBezTo>
                    <a:pt x="2105" y="2492"/>
                    <a:pt x="1790" y="2807"/>
                    <a:pt x="1403" y="2807"/>
                  </a:cubicBezTo>
                  <a:lnTo>
                    <a:pt x="0" y="2807"/>
                  </a:lnTo>
                  <a:lnTo>
                    <a:pt x="0" y="4209"/>
                  </a:lnTo>
                  <a:lnTo>
                    <a:pt x="1403" y="4209"/>
                  </a:lnTo>
                  <a:cubicBezTo>
                    <a:pt x="2565" y="4209"/>
                    <a:pt x="3507" y="3267"/>
                    <a:pt x="3507" y="2105"/>
                  </a:cubicBezTo>
                  <a:cubicBezTo>
                    <a:pt x="3507" y="943"/>
                    <a:pt x="2565" y="0"/>
                    <a:pt x="1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1;p63"/>
            <p:cNvSpPr/>
            <p:nvPr/>
          </p:nvSpPr>
          <p:spPr>
            <a:xfrm>
              <a:off x="6608475" y="4298975"/>
              <a:ext cx="140300" cy="140325"/>
            </a:xfrm>
            <a:custGeom>
              <a:avLst/>
              <a:gdLst/>
              <a:ahLst/>
              <a:cxnLst/>
              <a:rect l="l" t="t" r="r" b="b"/>
              <a:pathLst>
                <a:path w="5612" h="5613" extrusionOk="0">
                  <a:moveTo>
                    <a:pt x="0" y="0"/>
                  </a:moveTo>
                  <a:lnTo>
                    <a:pt x="0" y="4209"/>
                  </a:lnTo>
                  <a:cubicBezTo>
                    <a:pt x="0" y="4984"/>
                    <a:pt x="628" y="5613"/>
                    <a:pt x="1403" y="5613"/>
                  </a:cubicBezTo>
                  <a:lnTo>
                    <a:pt x="4209" y="5613"/>
                  </a:lnTo>
                  <a:cubicBezTo>
                    <a:pt x="4984" y="5611"/>
                    <a:pt x="5611" y="4984"/>
                    <a:pt x="5611" y="4209"/>
                  </a:cubicBezTo>
                  <a:lnTo>
                    <a:pt x="5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2;p63"/>
            <p:cNvSpPr/>
            <p:nvPr/>
          </p:nvSpPr>
          <p:spPr>
            <a:xfrm>
              <a:off x="6626000" y="4158700"/>
              <a:ext cx="201675" cy="140300"/>
            </a:xfrm>
            <a:custGeom>
              <a:avLst/>
              <a:gdLst/>
              <a:ahLst/>
              <a:cxnLst/>
              <a:rect l="l" t="t" r="r" b="b"/>
              <a:pathLst>
                <a:path w="8067" h="5612" extrusionOk="0">
                  <a:moveTo>
                    <a:pt x="4209" y="0"/>
                  </a:moveTo>
                  <a:cubicBezTo>
                    <a:pt x="3048" y="0"/>
                    <a:pt x="2105" y="942"/>
                    <a:pt x="2105" y="2105"/>
                  </a:cubicBezTo>
                  <a:cubicBezTo>
                    <a:pt x="2105" y="2686"/>
                    <a:pt x="1634" y="3157"/>
                    <a:pt x="1052" y="3157"/>
                  </a:cubicBezTo>
                  <a:cubicBezTo>
                    <a:pt x="472" y="3157"/>
                    <a:pt x="0" y="3628"/>
                    <a:pt x="0" y="4209"/>
                  </a:cubicBezTo>
                  <a:lnTo>
                    <a:pt x="0" y="5611"/>
                  </a:lnTo>
                  <a:lnTo>
                    <a:pt x="4209" y="5611"/>
                  </a:lnTo>
                  <a:lnTo>
                    <a:pt x="4209" y="5436"/>
                  </a:lnTo>
                  <a:cubicBezTo>
                    <a:pt x="4209" y="4759"/>
                    <a:pt x="4759" y="4209"/>
                    <a:pt x="5436" y="4209"/>
                  </a:cubicBezTo>
                  <a:cubicBezTo>
                    <a:pt x="6115" y="4209"/>
                    <a:pt x="6665" y="3660"/>
                    <a:pt x="6665" y="2981"/>
                  </a:cubicBezTo>
                  <a:cubicBezTo>
                    <a:pt x="6665" y="2497"/>
                    <a:pt x="7057" y="2105"/>
                    <a:pt x="7541" y="2105"/>
                  </a:cubicBezTo>
                  <a:lnTo>
                    <a:pt x="8067" y="2105"/>
                  </a:lnTo>
                  <a:lnTo>
                    <a:pt x="80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3;p63"/>
            <p:cNvSpPr/>
            <p:nvPr/>
          </p:nvSpPr>
          <p:spPr>
            <a:xfrm>
              <a:off x="6301600" y="3965800"/>
              <a:ext cx="526075" cy="482250"/>
            </a:xfrm>
            <a:custGeom>
              <a:avLst/>
              <a:gdLst/>
              <a:ahLst/>
              <a:cxnLst/>
              <a:rect l="l" t="t" r="r" b="b"/>
              <a:pathLst>
                <a:path w="21043" h="19290" extrusionOk="0">
                  <a:moveTo>
                    <a:pt x="352" y="1"/>
                  </a:moveTo>
                  <a:cubicBezTo>
                    <a:pt x="158" y="1"/>
                    <a:pt x="1" y="158"/>
                    <a:pt x="1" y="352"/>
                  </a:cubicBezTo>
                  <a:lnTo>
                    <a:pt x="1" y="14731"/>
                  </a:lnTo>
                  <a:cubicBezTo>
                    <a:pt x="1" y="14924"/>
                    <a:pt x="158" y="15082"/>
                    <a:pt x="352" y="15082"/>
                  </a:cubicBezTo>
                  <a:lnTo>
                    <a:pt x="8020" y="15082"/>
                  </a:lnTo>
                  <a:lnTo>
                    <a:pt x="7730" y="17401"/>
                  </a:lnTo>
                  <a:lnTo>
                    <a:pt x="6735" y="18729"/>
                  </a:lnTo>
                  <a:cubicBezTo>
                    <a:pt x="6561" y="18961"/>
                    <a:pt x="6726" y="19289"/>
                    <a:pt x="7015" y="19289"/>
                  </a:cubicBezTo>
                  <a:lnTo>
                    <a:pt x="11574" y="19289"/>
                  </a:lnTo>
                  <a:lnTo>
                    <a:pt x="11574" y="18588"/>
                  </a:lnTo>
                  <a:lnTo>
                    <a:pt x="7716" y="18588"/>
                  </a:lnTo>
                  <a:lnTo>
                    <a:pt x="8242" y="17887"/>
                  </a:lnTo>
                  <a:lnTo>
                    <a:pt x="11223" y="17887"/>
                  </a:lnTo>
                  <a:lnTo>
                    <a:pt x="11223" y="17186"/>
                  </a:lnTo>
                  <a:lnTo>
                    <a:pt x="8464" y="17186"/>
                  </a:lnTo>
                  <a:lnTo>
                    <a:pt x="8727" y="15082"/>
                  </a:lnTo>
                  <a:lnTo>
                    <a:pt x="11223" y="15082"/>
                  </a:lnTo>
                  <a:lnTo>
                    <a:pt x="11223" y="14381"/>
                  </a:lnTo>
                  <a:lnTo>
                    <a:pt x="702" y="14381"/>
                  </a:lnTo>
                  <a:lnTo>
                    <a:pt x="702" y="12276"/>
                  </a:lnTo>
                  <a:lnTo>
                    <a:pt x="11924" y="12276"/>
                  </a:lnTo>
                  <a:lnTo>
                    <a:pt x="11924" y="11575"/>
                  </a:lnTo>
                  <a:lnTo>
                    <a:pt x="702" y="11575"/>
                  </a:lnTo>
                  <a:lnTo>
                    <a:pt x="702" y="703"/>
                  </a:lnTo>
                  <a:lnTo>
                    <a:pt x="20342" y="703"/>
                  </a:lnTo>
                  <a:lnTo>
                    <a:pt x="20342" y="6665"/>
                  </a:lnTo>
                  <a:lnTo>
                    <a:pt x="21043" y="6665"/>
                  </a:lnTo>
                  <a:lnTo>
                    <a:pt x="21043" y="353"/>
                  </a:lnTo>
                  <a:cubicBezTo>
                    <a:pt x="21043" y="159"/>
                    <a:pt x="20885" y="2"/>
                    <a:pt x="20692" y="2"/>
                  </a:cubicBezTo>
                  <a:lnTo>
                    <a:pt x="20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4;p63"/>
            <p:cNvSpPr/>
            <p:nvPr/>
          </p:nvSpPr>
          <p:spPr>
            <a:xfrm>
              <a:off x="6552925" y="4290225"/>
              <a:ext cx="20500" cy="17550"/>
            </a:xfrm>
            <a:custGeom>
              <a:avLst/>
              <a:gdLst/>
              <a:ahLst/>
              <a:cxnLst/>
              <a:rect l="l" t="t" r="r" b="b"/>
              <a:pathLst>
                <a:path w="820" h="702" extrusionOk="0">
                  <a:moveTo>
                    <a:pt x="469" y="0"/>
                  </a:moveTo>
                  <a:cubicBezTo>
                    <a:pt x="156" y="0"/>
                    <a:pt x="0" y="377"/>
                    <a:pt x="221" y="598"/>
                  </a:cubicBezTo>
                  <a:cubicBezTo>
                    <a:pt x="292" y="670"/>
                    <a:pt x="380" y="702"/>
                    <a:pt x="467" y="702"/>
                  </a:cubicBezTo>
                  <a:cubicBezTo>
                    <a:pt x="647" y="702"/>
                    <a:pt x="820" y="562"/>
                    <a:pt x="820" y="350"/>
                  </a:cubicBezTo>
                  <a:cubicBezTo>
                    <a:pt x="820" y="157"/>
                    <a:pt x="663"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5;p63"/>
            <p:cNvSpPr/>
            <p:nvPr/>
          </p:nvSpPr>
          <p:spPr>
            <a:xfrm>
              <a:off x="6354225" y="4009650"/>
              <a:ext cx="263050" cy="219200"/>
            </a:xfrm>
            <a:custGeom>
              <a:avLst/>
              <a:gdLst/>
              <a:ahLst/>
              <a:cxnLst/>
              <a:rect l="l" t="t" r="r" b="b"/>
              <a:pathLst>
                <a:path w="10522" h="8768" extrusionOk="0">
                  <a:moveTo>
                    <a:pt x="0" y="0"/>
                  </a:moveTo>
                  <a:lnTo>
                    <a:pt x="0" y="8417"/>
                  </a:lnTo>
                  <a:cubicBezTo>
                    <a:pt x="0" y="8610"/>
                    <a:pt x="156" y="8768"/>
                    <a:pt x="350" y="8768"/>
                  </a:cubicBezTo>
                  <a:lnTo>
                    <a:pt x="10521" y="8768"/>
                  </a:lnTo>
                  <a:lnTo>
                    <a:pt x="10521" y="8067"/>
                  </a:lnTo>
                  <a:lnTo>
                    <a:pt x="700" y="8067"/>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6;p63"/>
            <p:cNvSpPr/>
            <p:nvPr/>
          </p:nvSpPr>
          <p:spPr>
            <a:xfrm>
              <a:off x="6400600" y="4097300"/>
              <a:ext cx="231600" cy="93950"/>
            </a:xfrm>
            <a:custGeom>
              <a:avLst/>
              <a:gdLst/>
              <a:ahLst/>
              <a:cxnLst/>
              <a:rect l="l" t="t" r="r" b="b"/>
              <a:pathLst>
                <a:path w="9264" h="3758" extrusionOk="0">
                  <a:moveTo>
                    <a:pt x="6211" y="1"/>
                  </a:moveTo>
                  <a:cubicBezTo>
                    <a:pt x="6122" y="1"/>
                    <a:pt x="6032" y="35"/>
                    <a:pt x="5964" y="104"/>
                  </a:cubicBezTo>
                  <a:lnTo>
                    <a:pt x="5963" y="104"/>
                  </a:lnTo>
                  <a:lnTo>
                    <a:pt x="3756" y="2312"/>
                  </a:lnTo>
                  <a:lnTo>
                    <a:pt x="2602" y="1156"/>
                  </a:lnTo>
                  <a:cubicBezTo>
                    <a:pt x="2533" y="1088"/>
                    <a:pt x="2443" y="1053"/>
                    <a:pt x="2354" y="1053"/>
                  </a:cubicBezTo>
                  <a:cubicBezTo>
                    <a:pt x="2264" y="1053"/>
                    <a:pt x="2174" y="1088"/>
                    <a:pt x="2105" y="1156"/>
                  </a:cubicBezTo>
                  <a:lnTo>
                    <a:pt x="1" y="3262"/>
                  </a:lnTo>
                  <a:lnTo>
                    <a:pt x="496" y="3757"/>
                  </a:lnTo>
                  <a:lnTo>
                    <a:pt x="2353" y="1901"/>
                  </a:lnTo>
                  <a:lnTo>
                    <a:pt x="3507" y="3056"/>
                  </a:lnTo>
                  <a:cubicBezTo>
                    <a:pt x="3576" y="3124"/>
                    <a:pt x="3666" y="3159"/>
                    <a:pt x="3756" y="3159"/>
                  </a:cubicBezTo>
                  <a:cubicBezTo>
                    <a:pt x="3846" y="3159"/>
                    <a:pt x="3935" y="3124"/>
                    <a:pt x="4004" y="3056"/>
                  </a:cubicBezTo>
                  <a:lnTo>
                    <a:pt x="6211" y="849"/>
                  </a:lnTo>
                  <a:lnTo>
                    <a:pt x="8768" y="3406"/>
                  </a:lnTo>
                  <a:lnTo>
                    <a:pt x="9264" y="2911"/>
                  </a:lnTo>
                  <a:lnTo>
                    <a:pt x="6460" y="104"/>
                  </a:lnTo>
                  <a:cubicBezTo>
                    <a:pt x="6391" y="35"/>
                    <a:pt x="6301" y="1"/>
                    <a:pt x="6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7;p63"/>
            <p:cNvSpPr/>
            <p:nvPr/>
          </p:nvSpPr>
          <p:spPr>
            <a:xfrm>
              <a:off x="6628525" y="4126200"/>
              <a:ext cx="29925" cy="29925"/>
            </a:xfrm>
            <a:custGeom>
              <a:avLst/>
              <a:gdLst/>
              <a:ahLst/>
              <a:cxnLst/>
              <a:rect l="l" t="t" r="r" b="b"/>
              <a:pathLst>
                <a:path w="1197" h="1197" extrusionOk="0">
                  <a:moveTo>
                    <a:pt x="701" y="0"/>
                  </a:moveTo>
                  <a:lnTo>
                    <a:pt x="0" y="701"/>
                  </a:lnTo>
                  <a:lnTo>
                    <a:pt x="496" y="1197"/>
                  </a:lnTo>
                  <a:lnTo>
                    <a:pt x="1197" y="496"/>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8;p63"/>
            <p:cNvSpPr/>
            <p:nvPr/>
          </p:nvSpPr>
          <p:spPr>
            <a:xfrm>
              <a:off x="6663575" y="4091150"/>
              <a:ext cx="29975" cy="29925"/>
            </a:xfrm>
            <a:custGeom>
              <a:avLst/>
              <a:gdLst/>
              <a:ahLst/>
              <a:cxnLst/>
              <a:rect l="l" t="t" r="r" b="b"/>
              <a:pathLst>
                <a:path w="1199" h="1197" extrusionOk="0">
                  <a:moveTo>
                    <a:pt x="703" y="0"/>
                  </a:moveTo>
                  <a:lnTo>
                    <a:pt x="0" y="701"/>
                  </a:lnTo>
                  <a:lnTo>
                    <a:pt x="497" y="1197"/>
                  </a:lnTo>
                  <a:lnTo>
                    <a:pt x="1198" y="496"/>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9;p63"/>
            <p:cNvSpPr/>
            <p:nvPr/>
          </p:nvSpPr>
          <p:spPr>
            <a:xfrm>
              <a:off x="6698725" y="4009650"/>
              <a:ext cx="76350" cy="76350"/>
            </a:xfrm>
            <a:custGeom>
              <a:avLst/>
              <a:gdLst/>
              <a:ahLst/>
              <a:cxnLst/>
              <a:rect l="l" t="t" r="r" b="b"/>
              <a:pathLst>
                <a:path w="3054" h="3054" extrusionOk="0">
                  <a:moveTo>
                    <a:pt x="1300" y="0"/>
                  </a:moveTo>
                  <a:lnTo>
                    <a:pt x="1300" y="701"/>
                  </a:lnTo>
                  <a:lnTo>
                    <a:pt x="1857" y="701"/>
                  </a:lnTo>
                  <a:lnTo>
                    <a:pt x="0" y="2558"/>
                  </a:lnTo>
                  <a:lnTo>
                    <a:pt x="496" y="3053"/>
                  </a:lnTo>
                  <a:lnTo>
                    <a:pt x="2352" y="1198"/>
                  </a:lnTo>
                  <a:lnTo>
                    <a:pt x="2352" y="1753"/>
                  </a:lnTo>
                  <a:lnTo>
                    <a:pt x="3053" y="1753"/>
                  </a:lnTo>
                  <a:lnTo>
                    <a:pt x="3053" y="351"/>
                  </a:lnTo>
                  <a:cubicBezTo>
                    <a:pt x="3053" y="157"/>
                    <a:pt x="2897" y="0"/>
                    <a:pt x="2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0;p63"/>
            <p:cNvSpPr/>
            <p:nvPr/>
          </p:nvSpPr>
          <p:spPr>
            <a:xfrm>
              <a:off x="6599725" y="4149925"/>
              <a:ext cx="227950" cy="298125"/>
            </a:xfrm>
            <a:custGeom>
              <a:avLst/>
              <a:gdLst/>
              <a:ahLst/>
              <a:cxnLst/>
              <a:rect l="l" t="t" r="r" b="b"/>
              <a:pathLst>
                <a:path w="9118" h="11925" extrusionOk="0">
                  <a:moveTo>
                    <a:pt x="6666" y="7717"/>
                  </a:moveTo>
                  <a:cubicBezTo>
                    <a:pt x="6858" y="7717"/>
                    <a:pt x="7013" y="7874"/>
                    <a:pt x="7013" y="8067"/>
                  </a:cubicBezTo>
                  <a:cubicBezTo>
                    <a:pt x="7013" y="8260"/>
                    <a:pt x="6857" y="8418"/>
                    <a:pt x="6663" y="8418"/>
                  </a:cubicBezTo>
                  <a:lnTo>
                    <a:pt x="6312" y="8418"/>
                  </a:lnTo>
                  <a:lnTo>
                    <a:pt x="6312" y="7717"/>
                  </a:lnTo>
                  <a:lnTo>
                    <a:pt x="6663" y="7717"/>
                  </a:lnTo>
                  <a:cubicBezTo>
                    <a:pt x="6664" y="7717"/>
                    <a:pt x="6665" y="7717"/>
                    <a:pt x="6666" y="7717"/>
                  </a:cubicBezTo>
                  <a:close/>
                  <a:moveTo>
                    <a:pt x="6663" y="6313"/>
                  </a:moveTo>
                  <a:cubicBezTo>
                    <a:pt x="7631" y="6315"/>
                    <a:pt x="8416" y="7099"/>
                    <a:pt x="8417" y="8067"/>
                  </a:cubicBezTo>
                  <a:cubicBezTo>
                    <a:pt x="8416" y="9034"/>
                    <a:pt x="7631" y="9819"/>
                    <a:pt x="6663" y="9820"/>
                  </a:cubicBezTo>
                  <a:lnTo>
                    <a:pt x="6312" y="9820"/>
                  </a:lnTo>
                  <a:lnTo>
                    <a:pt x="6312" y="9119"/>
                  </a:lnTo>
                  <a:lnTo>
                    <a:pt x="6663" y="9119"/>
                  </a:lnTo>
                  <a:cubicBezTo>
                    <a:pt x="7244" y="9119"/>
                    <a:pt x="7714" y="8648"/>
                    <a:pt x="7714" y="8067"/>
                  </a:cubicBezTo>
                  <a:cubicBezTo>
                    <a:pt x="7714" y="7485"/>
                    <a:pt x="7244" y="7015"/>
                    <a:pt x="6663" y="7015"/>
                  </a:cubicBezTo>
                  <a:lnTo>
                    <a:pt x="6312" y="7015"/>
                  </a:lnTo>
                  <a:lnTo>
                    <a:pt x="6312" y="6313"/>
                  </a:lnTo>
                  <a:close/>
                  <a:moveTo>
                    <a:pt x="5611" y="6313"/>
                  </a:moveTo>
                  <a:lnTo>
                    <a:pt x="5611" y="10171"/>
                  </a:lnTo>
                  <a:cubicBezTo>
                    <a:pt x="5610" y="10752"/>
                    <a:pt x="5140" y="11222"/>
                    <a:pt x="4559" y="11223"/>
                  </a:cubicBezTo>
                  <a:lnTo>
                    <a:pt x="1753" y="11223"/>
                  </a:lnTo>
                  <a:cubicBezTo>
                    <a:pt x="1172" y="11222"/>
                    <a:pt x="702" y="10752"/>
                    <a:pt x="701" y="10171"/>
                  </a:cubicBezTo>
                  <a:lnTo>
                    <a:pt x="701" y="6313"/>
                  </a:lnTo>
                  <a:close/>
                  <a:moveTo>
                    <a:pt x="5260" y="0"/>
                  </a:moveTo>
                  <a:cubicBezTo>
                    <a:pt x="3905" y="2"/>
                    <a:pt x="2807" y="1100"/>
                    <a:pt x="2806" y="2456"/>
                  </a:cubicBezTo>
                  <a:cubicBezTo>
                    <a:pt x="2805" y="2843"/>
                    <a:pt x="2491" y="3157"/>
                    <a:pt x="2103" y="3157"/>
                  </a:cubicBezTo>
                  <a:cubicBezTo>
                    <a:pt x="1330" y="3158"/>
                    <a:pt x="702" y="3785"/>
                    <a:pt x="701" y="4560"/>
                  </a:cubicBezTo>
                  <a:lnTo>
                    <a:pt x="701" y="5612"/>
                  </a:lnTo>
                  <a:lnTo>
                    <a:pt x="350" y="5612"/>
                  </a:lnTo>
                  <a:cubicBezTo>
                    <a:pt x="156" y="5612"/>
                    <a:pt x="0" y="5769"/>
                    <a:pt x="0" y="5962"/>
                  </a:cubicBezTo>
                  <a:lnTo>
                    <a:pt x="0" y="10171"/>
                  </a:lnTo>
                  <a:cubicBezTo>
                    <a:pt x="0" y="11139"/>
                    <a:pt x="786" y="11923"/>
                    <a:pt x="1753" y="11924"/>
                  </a:cubicBezTo>
                  <a:lnTo>
                    <a:pt x="4559" y="11924"/>
                  </a:lnTo>
                  <a:cubicBezTo>
                    <a:pt x="5392" y="11923"/>
                    <a:pt x="6109" y="11337"/>
                    <a:pt x="6277" y="10522"/>
                  </a:cubicBezTo>
                  <a:lnTo>
                    <a:pt x="6662" y="10522"/>
                  </a:lnTo>
                  <a:cubicBezTo>
                    <a:pt x="8019" y="10522"/>
                    <a:pt x="9118" y="9423"/>
                    <a:pt x="9118" y="8067"/>
                  </a:cubicBezTo>
                  <a:cubicBezTo>
                    <a:pt x="9118" y="6712"/>
                    <a:pt x="8019" y="5612"/>
                    <a:pt x="6662" y="5612"/>
                  </a:cubicBezTo>
                  <a:lnTo>
                    <a:pt x="5629" y="5612"/>
                  </a:lnTo>
                  <a:cubicBezTo>
                    <a:pt x="5712" y="5204"/>
                    <a:pt x="6072" y="4911"/>
                    <a:pt x="6488" y="4910"/>
                  </a:cubicBezTo>
                  <a:cubicBezTo>
                    <a:pt x="7359" y="4909"/>
                    <a:pt x="8064" y="4203"/>
                    <a:pt x="8066" y="3333"/>
                  </a:cubicBezTo>
                  <a:cubicBezTo>
                    <a:pt x="8066" y="3042"/>
                    <a:pt x="8302" y="2807"/>
                    <a:pt x="8592" y="2807"/>
                  </a:cubicBezTo>
                  <a:lnTo>
                    <a:pt x="9118" y="2807"/>
                  </a:lnTo>
                  <a:lnTo>
                    <a:pt x="9118" y="2105"/>
                  </a:lnTo>
                  <a:lnTo>
                    <a:pt x="8592" y="2105"/>
                  </a:lnTo>
                  <a:cubicBezTo>
                    <a:pt x="7914" y="2106"/>
                    <a:pt x="7365" y="2654"/>
                    <a:pt x="7365" y="3333"/>
                  </a:cubicBezTo>
                  <a:cubicBezTo>
                    <a:pt x="7363" y="3817"/>
                    <a:pt x="6971" y="4209"/>
                    <a:pt x="6487" y="4209"/>
                  </a:cubicBezTo>
                  <a:cubicBezTo>
                    <a:pt x="5684" y="4210"/>
                    <a:pt x="5010" y="4814"/>
                    <a:pt x="4920" y="5612"/>
                  </a:cubicBezTo>
                  <a:lnTo>
                    <a:pt x="3156" y="5612"/>
                  </a:lnTo>
                  <a:lnTo>
                    <a:pt x="3156" y="4910"/>
                  </a:lnTo>
                  <a:lnTo>
                    <a:pt x="2455" y="4910"/>
                  </a:lnTo>
                  <a:lnTo>
                    <a:pt x="2455" y="5612"/>
                  </a:lnTo>
                  <a:lnTo>
                    <a:pt x="1402" y="5612"/>
                  </a:lnTo>
                  <a:lnTo>
                    <a:pt x="1402" y="4560"/>
                  </a:lnTo>
                  <a:cubicBezTo>
                    <a:pt x="1402" y="4173"/>
                    <a:pt x="1717" y="3859"/>
                    <a:pt x="2103" y="3858"/>
                  </a:cubicBezTo>
                  <a:cubicBezTo>
                    <a:pt x="2878" y="3858"/>
                    <a:pt x="3506" y="3230"/>
                    <a:pt x="3507" y="2456"/>
                  </a:cubicBezTo>
                  <a:cubicBezTo>
                    <a:pt x="3508" y="1488"/>
                    <a:pt x="4292" y="704"/>
                    <a:pt x="5260" y="702"/>
                  </a:cubicBezTo>
                  <a:lnTo>
                    <a:pt x="9118" y="702"/>
                  </a:lnTo>
                  <a:lnTo>
                    <a:pt x="9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1;p63"/>
            <p:cNvSpPr/>
            <p:nvPr/>
          </p:nvSpPr>
          <p:spPr>
            <a:xfrm>
              <a:off x="6696150" y="4211300"/>
              <a:ext cx="52625" cy="61400"/>
            </a:xfrm>
            <a:custGeom>
              <a:avLst/>
              <a:gdLst/>
              <a:ahLst/>
              <a:cxnLst/>
              <a:rect l="l" t="t" r="r" b="b"/>
              <a:pathLst>
                <a:path w="2105" h="2456" extrusionOk="0">
                  <a:moveTo>
                    <a:pt x="1403" y="1"/>
                  </a:moveTo>
                  <a:lnTo>
                    <a:pt x="1403" y="352"/>
                  </a:lnTo>
                  <a:cubicBezTo>
                    <a:pt x="1403" y="544"/>
                    <a:pt x="1246" y="702"/>
                    <a:pt x="1053" y="702"/>
                  </a:cubicBezTo>
                  <a:cubicBezTo>
                    <a:pt x="472" y="703"/>
                    <a:pt x="1" y="1174"/>
                    <a:pt x="1" y="1754"/>
                  </a:cubicBezTo>
                  <a:lnTo>
                    <a:pt x="1" y="2455"/>
                  </a:lnTo>
                  <a:lnTo>
                    <a:pt x="702" y="2455"/>
                  </a:lnTo>
                  <a:lnTo>
                    <a:pt x="702" y="1755"/>
                  </a:lnTo>
                  <a:cubicBezTo>
                    <a:pt x="702" y="1561"/>
                    <a:pt x="859" y="1404"/>
                    <a:pt x="1053" y="1404"/>
                  </a:cubicBezTo>
                  <a:cubicBezTo>
                    <a:pt x="1633" y="1403"/>
                    <a:pt x="2104" y="932"/>
                    <a:pt x="2104" y="352"/>
                  </a:cubicBezTo>
                  <a:lnTo>
                    <a:pt x="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312;p63"/>
          <p:cNvGrpSpPr/>
          <p:nvPr/>
        </p:nvGrpSpPr>
        <p:grpSpPr>
          <a:xfrm>
            <a:off x="290572" y="4122268"/>
            <a:ext cx="780475" cy="921254"/>
            <a:chOff x="4972000" y="2085200"/>
            <a:chExt cx="403375" cy="526075"/>
          </a:xfrm>
        </p:grpSpPr>
        <p:sp>
          <p:nvSpPr>
            <p:cNvPr id="23" name="Google Shape;1313;p63"/>
            <p:cNvSpPr/>
            <p:nvPr/>
          </p:nvSpPr>
          <p:spPr>
            <a:xfrm>
              <a:off x="4993950" y="2357000"/>
              <a:ext cx="298075" cy="245525"/>
            </a:xfrm>
            <a:custGeom>
              <a:avLst/>
              <a:gdLst/>
              <a:ahLst/>
              <a:cxnLst/>
              <a:rect l="l" t="t" r="r" b="b"/>
              <a:pathLst>
                <a:path w="11923" h="9821" extrusionOk="0">
                  <a:moveTo>
                    <a:pt x="1928" y="1"/>
                  </a:moveTo>
                  <a:lnTo>
                    <a:pt x="1704" y="1053"/>
                  </a:lnTo>
                  <a:lnTo>
                    <a:pt x="188" y="8124"/>
                  </a:lnTo>
                  <a:cubicBezTo>
                    <a:pt x="0" y="8997"/>
                    <a:pt x="665" y="9821"/>
                    <a:pt x="1558" y="9821"/>
                  </a:cubicBezTo>
                  <a:cubicBezTo>
                    <a:pt x="1558" y="9821"/>
                    <a:pt x="1559" y="9821"/>
                    <a:pt x="1560" y="9821"/>
                  </a:cubicBezTo>
                  <a:lnTo>
                    <a:pt x="10365" y="9821"/>
                  </a:lnTo>
                  <a:cubicBezTo>
                    <a:pt x="11257" y="9821"/>
                    <a:pt x="11922" y="8997"/>
                    <a:pt x="11735" y="8124"/>
                  </a:cubicBezTo>
                  <a:lnTo>
                    <a:pt x="9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4;p63"/>
            <p:cNvSpPr/>
            <p:nvPr/>
          </p:nvSpPr>
          <p:spPr>
            <a:xfrm>
              <a:off x="5024625" y="2321950"/>
              <a:ext cx="341950" cy="218950"/>
            </a:xfrm>
            <a:custGeom>
              <a:avLst/>
              <a:gdLst/>
              <a:ahLst/>
              <a:cxnLst/>
              <a:rect l="l" t="t" r="r" b="b"/>
              <a:pathLst>
                <a:path w="13678" h="8758" extrusionOk="0">
                  <a:moveTo>
                    <a:pt x="699" y="0"/>
                  </a:moveTo>
                  <a:cubicBezTo>
                    <a:pt x="348" y="0"/>
                    <a:pt x="51" y="262"/>
                    <a:pt x="6" y="611"/>
                  </a:cubicBezTo>
                  <a:cubicBezTo>
                    <a:pt x="3" y="641"/>
                    <a:pt x="0" y="671"/>
                    <a:pt x="0" y="702"/>
                  </a:cubicBezTo>
                  <a:cubicBezTo>
                    <a:pt x="0" y="1089"/>
                    <a:pt x="314" y="1403"/>
                    <a:pt x="701" y="1403"/>
                  </a:cubicBezTo>
                  <a:lnTo>
                    <a:pt x="8768" y="1403"/>
                  </a:lnTo>
                  <a:cubicBezTo>
                    <a:pt x="10705" y="1403"/>
                    <a:pt x="12275" y="2973"/>
                    <a:pt x="12275" y="4909"/>
                  </a:cubicBezTo>
                  <a:lnTo>
                    <a:pt x="12275" y="8066"/>
                  </a:lnTo>
                  <a:cubicBezTo>
                    <a:pt x="12281" y="8449"/>
                    <a:pt x="12593" y="8758"/>
                    <a:pt x="12977" y="8758"/>
                  </a:cubicBezTo>
                  <a:cubicBezTo>
                    <a:pt x="13360" y="8758"/>
                    <a:pt x="13672" y="8449"/>
                    <a:pt x="13678" y="8066"/>
                  </a:cubicBezTo>
                  <a:lnTo>
                    <a:pt x="13678" y="4559"/>
                  </a:lnTo>
                  <a:cubicBezTo>
                    <a:pt x="13678" y="2042"/>
                    <a:pt x="11638" y="0"/>
                    <a:pt x="9121" y="0"/>
                  </a:cubicBezTo>
                  <a:cubicBezTo>
                    <a:pt x="9121" y="0"/>
                    <a:pt x="9120" y="0"/>
                    <a:pt x="9119" y="0"/>
                  </a:cubicBezTo>
                  <a:lnTo>
                    <a:pt x="701" y="0"/>
                  </a:lnTo>
                  <a:cubicBezTo>
                    <a:pt x="701" y="0"/>
                    <a:pt x="700" y="0"/>
                    <a:pt x="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5;p63"/>
            <p:cNvSpPr/>
            <p:nvPr/>
          </p:nvSpPr>
          <p:spPr>
            <a:xfrm>
              <a:off x="5015850" y="2286750"/>
              <a:ext cx="254300" cy="35200"/>
            </a:xfrm>
            <a:custGeom>
              <a:avLst/>
              <a:gdLst/>
              <a:ahLst/>
              <a:cxnLst/>
              <a:rect l="l" t="t" r="r" b="b"/>
              <a:pathLst>
                <a:path w="10172" h="1408" extrusionOk="0">
                  <a:moveTo>
                    <a:pt x="10171" y="0"/>
                  </a:moveTo>
                  <a:lnTo>
                    <a:pt x="0" y="5"/>
                  </a:lnTo>
                  <a:lnTo>
                    <a:pt x="1052" y="1407"/>
                  </a:lnTo>
                  <a:lnTo>
                    <a:pt x="9119" y="1407"/>
                  </a:lnTo>
                  <a:lnTo>
                    <a:pt x="10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6;p63"/>
            <p:cNvSpPr/>
            <p:nvPr/>
          </p:nvSpPr>
          <p:spPr>
            <a:xfrm>
              <a:off x="4993925" y="2473875"/>
              <a:ext cx="298125" cy="128650"/>
            </a:xfrm>
            <a:custGeom>
              <a:avLst/>
              <a:gdLst/>
              <a:ahLst/>
              <a:cxnLst/>
              <a:rect l="l" t="t" r="r" b="b"/>
              <a:pathLst>
                <a:path w="11925" h="5146" extrusionOk="0">
                  <a:moveTo>
                    <a:pt x="3257" y="1"/>
                  </a:moveTo>
                  <a:cubicBezTo>
                    <a:pt x="2490" y="1"/>
                    <a:pt x="1723" y="137"/>
                    <a:pt x="993" y="411"/>
                  </a:cubicBezTo>
                  <a:lnTo>
                    <a:pt x="827" y="474"/>
                  </a:lnTo>
                  <a:lnTo>
                    <a:pt x="189" y="3449"/>
                  </a:lnTo>
                  <a:cubicBezTo>
                    <a:pt x="0" y="4322"/>
                    <a:pt x="666" y="5146"/>
                    <a:pt x="1559" y="5146"/>
                  </a:cubicBezTo>
                  <a:cubicBezTo>
                    <a:pt x="1559" y="5146"/>
                    <a:pt x="1560" y="5146"/>
                    <a:pt x="1561" y="5146"/>
                  </a:cubicBezTo>
                  <a:lnTo>
                    <a:pt x="10365" y="5146"/>
                  </a:lnTo>
                  <a:cubicBezTo>
                    <a:pt x="11258" y="5146"/>
                    <a:pt x="11924" y="4322"/>
                    <a:pt x="11736" y="3449"/>
                  </a:cubicBezTo>
                  <a:lnTo>
                    <a:pt x="11116" y="557"/>
                  </a:lnTo>
                  <a:lnTo>
                    <a:pt x="11048" y="587"/>
                  </a:lnTo>
                  <a:cubicBezTo>
                    <a:pt x="10777" y="702"/>
                    <a:pt x="10499" y="799"/>
                    <a:pt x="10213" y="878"/>
                  </a:cubicBezTo>
                  <a:cubicBezTo>
                    <a:pt x="10212" y="878"/>
                    <a:pt x="10211" y="878"/>
                    <a:pt x="10210" y="879"/>
                  </a:cubicBezTo>
                  <a:cubicBezTo>
                    <a:pt x="9652" y="1032"/>
                    <a:pt x="9080" y="1107"/>
                    <a:pt x="8509" y="1107"/>
                  </a:cubicBezTo>
                  <a:cubicBezTo>
                    <a:pt x="7693" y="1107"/>
                    <a:pt x="6880" y="953"/>
                    <a:pt x="6114" y="645"/>
                  </a:cubicBezTo>
                  <a:lnTo>
                    <a:pt x="5652" y="462"/>
                  </a:lnTo>
                  <a:cubicBezTo>
                    <a:pt x="4884" y="154"/>
                    <a:pt x="4070" y="1"/>
                    <a:pt x="3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7;p63"/>
            <p:cNvSpPr/>
            <p:nvPr/>
          </p:nvSpPr>
          <p:spPr>
            <a:xfrm>
              <a:off x="5129850" y="2392050"/>
              <a:ext cx="35075" cy="52650"/>
            </a:xfrm>
            <a:custGeom>
              <a:avLst/>
              <a:gdLst/>
              <a:ahLst/>
              <a:cxnLst/>
              <a:rect l="l" t="t" r="r" b="b"/>
              <a:pathLst>
                <a:path w="1403" h="2106" extrusionOk="0">
                  <a:moveTo>
                    <a:pt x="701" y="1"/>
                  </a:moveTo>
                  <a:cubicBezTo>
                    <a:pt x="701" y="1"/>
                    <a:pt x="0" y="1017"/>
                    <a:pt x="0" y="1404"/>
                  </a:cubicBezTo>
                  <a:cubicBezTo>
                    <a:pt x="0" y="1792"/>
                    <a:pt x="314" y="2105"/>
                    <a:pt x="701" y="2105"/>
                  </a:cubicBezTo>
                  <a:cubicBezTo>
                    <a:pt x="1089" y="2105"/>
                    <a:pt x="1402" y="1792"/>
                    <a:pt x="1402" y="1404"/>
                  </a:cubicBezTo>
                  <a:cubicBezTo>
                    <a:pt x="1402" y="1017"/>
                    <a:pt x="701" y="1"/>
                    <a:pt x="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8;p63"/>
            <p:cNvSpPr/>
            <p:nvPr/>
          </p:nvSpPr>
          <p:spPr>
            <a:xfrm>
              <a:off x="4980800" y="2251775"/>
              <a:ext cx="324425" cy="35125"/>
            </a:xfrm>
            <a:custGeom>
              <a:avLst/>
              <a:gdLst/>
              <a:ahLst/>
              <a:cxnLst/>
              <a:rect l="l" t="t" r="r" b="b"/>
              <a:pathLst>
                <a:path w="12977" h="1405" extrusionOk="0">
                  <a:moveTo>
                    <a:pt x="0" y="1"/>
                  </a:moveTo>
                  <a:cubicBezTo>
                    <a:pt x="0" y="776"/>
                    <a:pt x="628" y="1403"/>
                    <a:pt x="1402" y="1404"/>
                  </a:cubicBezTo>
                  <a:lnTo>
                    <a:pt x="11573" y="1404"/>
                  </a:lnTo>
                  <a:cubicBezTo>
                    <a:pt x="12348" y="1403"/>
                    <a:pt x="12977" y="776"/>
                    <a:pt x="12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9;p63"/>
            <p:cNvSpPr/>
            <p:nvPr/>
          </p:nvSpPr>
          <p:spPr>
            <a:xfrm>
              <a:off x="5059700" y="2129025"/>
              <a:ext cx="175350" cy="122775"/>
            </a:xfrm>
            <a:custGeom>
              <a:avLst/>
              <a:gdLst/>
              <a:ahLst/>
              <a:cxnLst/>
              <a:rect l="l" t="t" r="r" b="b"/>
              <a:pathLst>
                <a:path w="7014" h="4911" extrusionOk="0">
                  <a:moveTo>
                    <a:pt x="1" y="1"/>
                  </a:moveTo>
                  <a:lnTo>
                    <a:pt x="2104" y="4911"/>
                  </a:lnTo>
                  <a:lnTo>
                    <a:pt x="4909" y="4911"/>
                  </a:lnTo>
                  <a:lnTo>
                    <a:pt x="7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0;p63"/>
            <p:cNvSpPr/>
            <p:nvPr/>
          </p:nvSpPr>
          <p:spPr>
            <a:xfrm>
              <a:off x="5042150" y="2093975"/>
              <a:ext cx="210475" cy="35125"/>
            </a:xfrm>
            <a:custGeom>
              <a:avLst/>
              <a:gdLst/>
              <a:ahLst/>
              <a:cxnLst/>
              <a:rect l="l" t="t" r="r" b="b"/>
              <a:pathLst>
                <a:path w="8419" h="1405" extrusionOk="0">
                  <a:moveTo>
                    <a:pt x="0" y="1"/>
                  </a:moveTo>
                  <a:lnTo>
                    <a:pt x="703" y="1404"/>
                  </a:lnTo>
                  <a:lnTo>
                    <a:pt x="7716" y="1404"/>
                  </a:lnTo>
                  <a:lnTo>
                    <a:pt x="8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1;p63"/>
            <p:cNvSpPr/>
            <p:nvPr/>
          </p:nvSpPr>
          <p:spPr>
            <a:xfrm>
              <a:off x="4972000" y="2085200"/>
              <a:ext cx="403375" cy="526075"/>
            </a:xfrm>
            <a:custGeom>
              <a:avLst/>
              <a:gdLst/>
              <a:ahLst/>
              <a:cxnLst/>
              <a:rect l="l" t="t" r="r" b="b"/>
              <a:pathLst>
                <a:path w="16135" h="21043" extrusionOk="0">
                  <a:moveTo>
                    <a:pt x="7149" y="702"/>
                  </a:moveTo>
                  <a:lnTo>
                    <a:pt x="7500" y="1404"/>
                  </a:lnTo>
                  <a:lnTo>
                    <a:pt x="3725" y="1404"/>
                  </a:lnTo>
                  <a:lnTo>
                    <a:pt x="3375" y="702"/>
                  </a:lnTo>
                  <a:close/>
                  <a:moveTo>
                    <a:pt x="10656" y="702"/>
                  </a:moveTo>
                  <a:lnTo>
                    <a:pt x="10306" y="1404"/>
                  </a:lnTo>
                  <a:lnTo>
                    <a:pt x="8284" y="1404"/>
                  </a:lnTo>
                  <a:lnTo>
                    <a:pt x="7934" y="702"/>
                  </a:lnTo>
                  <a:close/>
                  <a:moveTo>
                    <a:pt x="9991" y="2105"/>
                  </a:moveTo>
                  <a:lnTo>
                    <a:pt x="8187" y="6314"/>
                  </a:lnTo>
                  <a:lnTo>
                    <a:pt x="5843" y="6314"/>
                  </a:lnTo>
                  <a:lnTo>
                    <a:pt x="4041" y="2105"/>
                  </a:lnTo>
                  <a:close/>
                  <a:moveTo>
                    <a:pt x="12918" y="7015"/>
                  </a:moveTo>
                  <a:cubicBezTo>
                    <a:pt x="12768" y="7434"/>
                    <a:pt x="12370" y="7716"/>
                    <a:pt x="11925" y="7716"/>
                  </a:cubicBezTo>
                  <a:lnTo>
                    <a:pt x="1754" y="7716"/>
                  </a:lnTo>
                  <a:cubicBezTo>
                    <a:pt x="1309" y="7716"/>
                    <a:pt x="911" y="7434"/>
                    <a:pt x="763" y="7015"/>
                  </a:cubicBezTo>
                  <a:close/>
                  <a:moveTo>
                    <a:pt x="11224" y="8417"/>
                  </a:moveTo>
                  <a:lnTo>
                    <a:pt x="10698" y="9119"/>
                  </a:lnTo>
                  <a:lnTo>
                    <a:pt x="2981" y="9119"/>
                  </a:lnTo>
                  <a:lnTo>
                    <a:pt x="2456" y="8417"/>
                  </a:lnTo>
                  <a:close/>
                  <a:moveTo>
                    <a:pt x="10589" y="11223"/>
                  </a:moveTo>
                  <a:lnTo>
                    <a:pt x="11589" y="15891"/>
                  </a:lnTo>
                  <a:cubicBezTo>
                    <a:pt x="10880" y="16168"/>
                    <a:pt x="10132" y="16307"/>
                    <a:pt x="9383" y="16307"/>
                  </a:cubicBezTo>
                  <a:cubicBezTo>
                    <a:pt x="8615" y="16307"/>
                    <a:pt x="7846" y="16161"/>
                    <a:pt x="7120" y="15868"/>
                  </a:cubicBezTo>
                  <a:lnTo>
                    <a:pt x="6659" y="15684"/>
                  </a:lnTo>
                  <a:cubicBezTo>
                    <a:pt x="5851" y="15360"/>
                    <a:pt x="4994" y="15196"/>
                    <a:pt x="4135" y="15196"/>
                  </a:cubicBezTo>
                  <a:cubicBezTo>
                    <a:pt x="3476" y="15196"/>
                    <a:pt x="2817" y="15292"/>
                    <a:pt x="2177" y="15486"/>
                  </a:cubicBezTo>
                  <a:lnTo>
                    <a:pt x="3091" y="11224"/>
                  </a:lnTo>
                  <a:lnTo>
                    <a:pt x="10589" y="11223"/>
                  </a:lnTo>
                  <a:close/>
                  <a:moveTo>
                    <a:pt x="11224" y="9820"/>
                  </a:moveTo>
                  <a:cubicBezTo>
                    <a:pt x="13547" y="9823"/>
                    <a:pt x="15430" y="11705"/>
                    <a:pt x="15432" y="14028"/>
                  </a:cubicBezTo>
                  <a:lnTo>
                    <a:pt x="15432" y="17536"/>
                  </a:lnTo>
                  <a:cubicBezTo>
                    <a:pt x="15428" y="17726"/>
                    <a:pt x="15272" y="17880"/>
                    <a:pt x="15082" y="17880"/>
                  </a:cubicBezTo>
                  <a:cubicBezTo>
                    <a:pt x="14890" y="17880"/>
                    <a:pt x="14734" y="17726"/>
                    <a:pt x="14731" y="17536"/>
                  </a:cubicBezTo>
                  <a:lnTo>
                    <a:pt x="14731" y="14379"/>
                  </a:lnTo>
                  <a:cubicBezTo>
                    <a:pt x="14728" y="12250"/>
                    <a:pt x="13002" y="10524"/>
                    <a:pt x="10873" y="10522"/>
                  </a:cubicBezTo>
                  <a:lnTo>
                    <a:pt x="2806" y="10522"/>
                  </a:lnTo>
                  <a:cubicBezTo>
                    <a:pt x="2613" y="10522"/>
                    <a:pt x="2456" y="10364"/>
                    <a:pt x="2456" y="10172"/>
                  </a:cubicBezTo>
                  <a:cubicBezTo>
                    <a:pt x="2456" y="9978"/>
                    <a:pt x="2613" y="9820"/>
                    <a:pt x="2806" y="9820"/>
                  </a:cubicBezTo>
                  <a:close/>
                  <a:moveTo>
                    <a:pt x="4134" y="15898"/>
                  </a:moveTo>
                  <a:cubicBezTo>
                    <a:pt x="4903" y="15898"/>
                    <a:pt x="5672" y="16043"/>
                    <a:pt x="6399" y="16335"/>
                  </a:cubicBezTo>
                  <a:lnTo>
                    <a:pt x="6860" y="16519"/>
                  </a:lnTo>
                  <a:cubicBezTo>
                    <a:pt x="7669" y="16845"/>
                    <a:pt x="8527" y="17009"/>
                    <a:pt x="9384" y="17009"/>
                  </a:cubicBezTo>
                  <a:cubicBezTo>
                    <a:pt x="10181" y="17009"/>
                    <a:pt x="10979" y="16868"/>
                    <a:pt x="11739" y="16585"/>
                  </a:cubicBezTo>
                  <a:lnTo>
                    <a:pt x="12271" y="19068"/>
                  </a:lnTo>
                  <a:cubicBezTo>
                    <a:pt x="12337" y="19380"/>
                    <a:pt x="12260" y="19704"/>
                    <a:pt x="12060" y="19950"/>
                  </a:cubicBezTo>
                  <a:cubicBezTo>
                    <a:pt x="11861" y="20197"/>
                    <a:pt x="11562" y="20341"/>
                    <a:pt x="11246" y="20341"/>
                  </a:cubicBezTo>
                  <a:cubicBezTo>
                    <a:pt x="11244" y="20341"/>
                    <a:pt x="11243" y="20341"/>
                    <a:pt x="11242" y="20341"/>
                  </a:cubicBezTo>
                  <a:lnTo>
                    <a:pt x="2438" y="20341"/>
                  </a:lnTo>
                  <a:cubicBezTo>
                    <a:pt x="1768" y="20341"/>
                    <a:pt x="1268" y="19724"/>
                    <a:pt x="1409" y="19068"/>
                  </a:cubicBezTo>
                  <a:lnTo>
                    <a:pt x="2006" y="16282"/>
                  </a:lnTo>
                  <a:cubicBezTo>
                    <a:pt x="2692" y="16026"/>
                    <a:pt x="3413" y="15898"/>
                    <a:pt x="4134" y="15898"/>
                  </a:cubicBezTo>
                  <a:close/>
                  <a:moveTo>
                    <a:pt x="2806" y="1"/>
                  </a:moveTo>
                  <a:cubicBezTo>
                    <a:pt x="2546" y="1"/>
                    <a:pt x="2377" y="274"/>
                    <a:pt x="2493" y="508"/>
                  </a:cubicBezTo>
                  <a:lnTo>
                    <a:pt x="3190" y="1902"/>
                  </a:lnTo>
                  <a:lnTo>
                    <a:pt x="5081" y="6313"/>
                  </a:lnTo>
                  <a:lnTo>
                    <a:pt x="352" y="6313"/>
                  </a:lnTo>
                  <a:cubicBezTo>
                    <a:pt x="158" y="6313"/>
                    <a:pt x="1" y="6470"/>
                    <a:pt x="1" y="6664"/>
                  </a:cubicBezTo>
                  <a:cubicBezTo>
                    <a:pt x="2" y="7561"/>
                    <a:pt x="680" y="8313"/>
                    <a:pt x="1572" y="8408"/>
                  </a:cubicBezTo>
                  <a:lnTo>
                    <a:pt x="2232" y="9288"/>
                  </a:lnTo>
                  <a:cubicBezTo>
                    <a:pt x="1907" y="9500"/>
                    <a:pt x="1725" y="9873"/>
                    <a:pt x="1758" y="10261"/>
                  </a:cubicBezTo>
                  <a:cubicBezTo>
                    <a:pt x="1791" y="10647"/>
                    <a:pt x="2034" y="10984"/>
                    <a:pt x="2391" y="11138"/>
                  </a:cubicBezTo>
                  <a:lnTo>
                    <a:pt x="723" y="18922"/>
                  </a:lnTo>
                  <a:cubicBezTo>
                    <a:pt x="489" y="20014"/>
                    <a:pt x="1321" y="21043"/>
                    <a:pt x="2438" y="21043"/>
                  </a:cubicBezTo>
                  <a:lnTo>
                    <a:pt x="11243" y="21043"/>
                  </a:lnTo>
                  <a:cubicBezTo>
                    <a:pt x="12359" y="21043"/>
                    <a:pt x="13191" y="20014"/>
                    <a:pt x="12956" y="18922"/>
                  </a:cubicBezTo>
                  <a:lnTo>
                    <a:pt x="11313" y="11254"/>
                  </a:lnTo>
                  <a:lnTo>
                    <a:pt x="11313" y="11254"/>
                  </a:lnTo>
                  <a:cubicBezTo>
                    <a:pt x="12871" y="11476"/>
                    <a:pt x="14027" y="12807"/>
                    <a:pt x="14030" y="14379"/>
                  </a:cubicBezTo>
                  <a:lnTo>
                    <a:pt x="14030" y="17536"/>
                  </a:lnTo>
                  <a:cubicBezTo>
                    <a:pt x="14030" y="18116"/>
                    <a:pt x="14501" y="18587"/>
                    <a:pt x="15082" y="18588"/>
                  </a:cubicBezTo>
                  <a:cubicBezTo>
                    <a:pt x="15662" y="18587"/>
                    <a:pt x="16133" y="18116"/>
                    <a:pt x="16134" y="17536"/>
                  </a:cubicBezTo>
                  <a:lnTo>
                    <a:pt x="16134" y="14029"/>
                  </a:lnTo>
                  <a:cubicBezTo>
                    <a:pt x="16131" y="11450"/>
                    <a:pt x="14138" y="9313"/>
                    <a:pt x="11565" y="9131"/>
                  </a:cubicBezTo>
                  <a:lnTo>
                    <a:pt x="12107" y="8408"/>
                  </a:lnTo>
                  <a:cubicBezTo>
                    <a:pt x="13000" y="8314"/>
                    <a:pt x="13679" y="7561"/>
                    <a:pt x="13680" y="6664"/>
                  </a:cubicBezTo>
                  <a:cubicBezTo>
                    <a:pt x="13679" y="6470"/>
                    <a:pt x="13522" y="6313"/>
                    <a:pt x="13329" y="6313"/>
                  </a:cubicBezTo>
                  <a:lnTo>
                    <a:pt x="8949" y="6313"/>
                  </a:lnTo>
                  <a:lnTo>
                    <a:pt x="10840" y="1902"/>
                  </a:lnTo>
                  <a:lnTo>
                    <a:pt x="11538" y="508"/>
                  </a:lnTo>
                  <a:cubicBezTo>
                    <a:pt x="11654" y="274"/>
                    <a:pt x="11485" y="1"/>
                    <a:pt x="11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2;p63"/>
            <p:cNvSpPr/>
            <p:nvPr/>
          </p:nvSpPr>
          <p:spPr>
            <a:xfrm>
              <a:off x="5121075" y="2383300"/>
              <a:ext cx="52600" cy="70175"/>
            </a:xfrm>
            <a:custGeom>
              <a:avLst/>
              <a:gdLst/>
              <a:ahLst/>
              <a:cxnLst/>
              <a:rect l="l" t="t" r="r" b="b"/>
              <a:pathLst>
                <a:path w="2104" h="2807" extrusionOk="0">
                  <a:moveTo>
                    <a:pt x="1052" y="1001"/>
                  </a:moveTo>
                  <a:cubicBezTo>
                    <a:pt x="1253" y="1341"/>
                    <a:pt x="1400" y="1647"/>
                    <a:pt x="1402" y="1754"/>
                  </a:cubicBezTo>
                  <a:cubicBezTo>
                    <a:pt x="1402" y="1948"/>
                    <a:pt x="1245" y="2105"/>
                    <a:pt x="1052" y="2105"/>
                  </a:cubicBezTo>
                  <a:cubicBezTo>
                    <a:pt x="859" y="2105"/>
                    <a:pt x="701" y="1948"/>
                    <a:pt x="701" y="1754"/>
                  </a:cubicBezTo>
                  <a:cubicBezTo>
                    <a:pt x="704" y="1647"/>
                    <a:pt x="849" y="1342"/>
                    <a:pt x="1051" y="1001"/>
                  </a:cubicBezTo>
                  <a:close/>
                  <a:moveTo>
                    <a:pt x="1052" y="1"/>
                  </a:moveTo>
                  <a:cubicBezTo>
                    <a:pt x="943" y="1"/>
                    <a:pt x="833" y="51"/>
                    <a:pt x="763" y="152"/>
                  </a:cubicBezTo>
                  <a:cubicBezTo>
                    <a:pt x="533" y="485"/>
                    <a:pt x="0" y="1306"/>
                    <a:pt x="0" y="1754"/>
                  </a:cubicBezTo>
                  <a:cubicBezTo>
                    <a:pt x="0" y="2334"/>
                    <a:pt x="471" y="2805"/>
                    <a:pt x="1052" y="2806"/>
                  </a:cubicBezTo>
                  <a:cubicBezTo>
                    <a:pt x="1632" y="2805"/>
                    <a:pt x="2103" y="2334"/>
                    <a:pt x="2103" y="1754"/>
                  </a:cubicBezTo>
                  <a:cubicBezTo>
                    <a:pt x="2103" y="1306"/>
                    <a:pt x="1570" y="485"/>
                    <a:pt x="1340" y="152"/>
                  </a:cubicBezTo>
                  <a:cubicBezTo>
                    <a:pt x="1271" y="51"/>
                    <a:pt x="1162"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07" y="1310555"/>
            <a:ext cx="7228114" cy="2781774"/>
          </a:xfrm>
          <a:prstGeom prst="rect">
            <a:avLst/>
          </a:prstGeom>
        </p:spPr>
      </p:pic>
    </p:spTree>
    <p:extLst>
      <p:ext uri="{BB962C8B-B14F-4D97-AF65-F5344CB8AC3E}">
        <p14:creationId xmlns:p14="http://schemas.microsoft.com/office/powerpoint/2010/main" val="280832557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title"/>
          </p:nvPr>
        </p:nvSpPr>
        <p:spPr>
          <a:xfrm>
            <a:off x="1282800" y="3020651"/>
            <a:ext cx="6578400" cy="572700"/>
          </a:xfrm>
          <a:prstGeom prst="rect">
            <a:avLst/>
          </a:prstGeom>
        </p:spPr>
        <p:txBody>
          <a:bodyPr spcFirstLastPara="1" wrap="square" lIns="91425" tIns="91425" rIns="91425" bIns="91425" anchor="t" anchorCtr="0">
            <a:noAutofit/>
          </a:bodyPr>
          <a:lstStyle/>
          <a:p>
            <a:r>
              <a:rPr lang="en" sz="8000" dirty="0"/>
              <a:t>	Thank You</a:t>
            </a:r>
            <a:endParaRPr sz="8000" dirty="0"/>
          </a:p>
        </p:txBody>
      </p:sp>
      <p:pic>
        <p:nvPicPr>
          <p:cNvPr id="372" name="Google Shape;372;p45"/>
          <p:cNvPicPr preferRelativeResize="0"/>
          <p:nvPr/>
        </p:nvPicPr>
        <p:blipFill rotWithShape="1">
          <a:blip r:embed="rId3">
            <a:alphaModFix/>
          </a:blip>
          <a:srcRect l="68027" r="4221"/>
          <a:stretch/>
        </p:blipFill>
        <p:spPr>
          <a:xfrm rot="-5400000">
            <a:off x="3301750" y="-3336074"/>
            <a:ext cx="2540499" cy="9154200"/>
          </a:xfrm>
          <a:prstGeom prst="rect">
            <a:avLst/>
          </a:prstGeom>
          <a:noFill/>
          <a:ln>
            <a:noFill/>
          </a:ln>
        </p:spPr>
      </p:pic>
      <p:sp>
        <p:nvSpPr>
          <p:cNvPr id="373" name="Google Shape;373;p45"/>
          <p:cNvSpPr/>
          <p:nvPr/>
        </p:nvSpPr>
        <p:spPr>
          <a:xfrm>
            <a:off x="0" y="-29225"/>
            <a:ext cx="9144000" cy="2540400"/>
          </a:xfrm>
          <a:prstGeom prst="rect">
            <a:avLst/>
          </a:prstGeom>
          <a:solidFill>
            <a:srgbClr val="5B0F00">
              <a:alpha val="13390"/>
            </a:srgbClr>
          </a:solidFill>
          <a:ln>
            <a:noFill/>
          </a:ln>
        </p:spPr>
        <p:txBody>
          <a:bodyPr spcFirstLastPara="1" wrap="square" lIns="91425" tIns="91425" rIns="91425" bIns="91425" anchor="ctr" anchorCtr="0">
            <a:noAutofit/>
          </a:bodyPr>
          <a:lstStyle/>
          <a:p>
            <a:endParaRPr/>
          </a:p>
        </p:txBody>
      </p:sp>
      <p:sp>
        <p:nvSpPr>
          <p:cNvPr id="374" name="Google Shape;374;p45"/>
          <p:cNvSpPr/>
          <p:nvPr/>
        </p:nvSpPr>
        <p:spPr>
          <a:xfrm rot="5400000">
            <a:off x="-1472250" y="3530356"/>
            <a:ext cx="3100500" cy="1560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375" name="Google Shape;375;p45"/>
          <p:cNvSpPr/>
          <p:nvPr/>
        </p:nvSpPr>
        <p:spPr>
          <a:xfrm rot="5400000">
            <a:off x="7530856" y="1443025"/>
            <a:ext cx="3100500" cy="156000"/>
          </a:xfrm>
          <a:prstGeom prst="rect">
            <a:avLst/>
          </a:prstGeom>
          <a:solidFill>
            <a:schemeClr val="accent2"/>
          </a:solidFill>
          <a:ln>
            <a:noFill/>
          </a:ln>
        </p:spPr>
        <p:txBody>
          <a:bodyPr spcFirstLastPara="1" wrap="square" lIns="91425" tIns="91425" rIns="91425" bIns="91425" anchor="ctr" anchorCtr="0">
            <a:noAutofit/>
          </a:bodyPr>
          <a:lstStyle/>
          <a:p>
            <a:endParaRPr/>
          </a:p>
        </p:txBody>
      </p:sp>
      <p:grpSp>
        <p:nvGrpSpPr>
          <p:cNvPr id="7" name="Google Shape;1292;p63"/>
          <p:cNvGrpSpPr/>
          <p:nvPr/>
        </p:nvGrpSpPr>
        <p:grpSpPr>
          <a:xfrm>
            <a:off x="629140" y="2773977"/>
            <a:ext cx="971060" cy="972523"/>
            <a:chOff x="5274075" y="2914400"/>
            <a:chExt cx="526175" cy="521950"/>
          </a:xfrm>
        </p:grpSpPr>
        <p:sp>
          <p:nvSpPr>
            <p:cNvPr id="8" name="Google Shape;1293;p63"/>
            <p:cNvSpPr/>
            <p:nvPr/>
          </p:nvSpPr>
          <p:spPr>
            <a:xfrm>
              <a:off x="5659950" y="3182050"/>
              <a:ext cx="131550" cy="166600"/>
            </a:xfrm>
            <a:custGeom>
              <a:avLst/>
              <a:gdLst/>
              <a:ahLst/>
              <a:cxnLst/>
              <a:rect l="l" t="t" r="r" b="b"/>
              <a:pathLst>
                <a:path w="5262" h="6664" extrusionOk="0">
                  <a:moveTo>
                    <a:pt x="351" y="0"/>
                  </a:moveTo>
                  <a:lnTo>
                    <a:pt x="351" y="1402"/>
                  </a:lnTo>
                  <a:lnTo>
                    <a:pt x="2456" y="1402"/>
                  </a:lnTo>
                  <a:cubicBezTo>
                    <a:pt x="3230" y="1402"/>
                    <a:pt x="3858" y="2031"/>
                    <a:pt x="3858" y="2806"/>
                  </a:cubicBezTo>
                  <a:lnTo>
                    <a:pt x="3858" y="3858"/>
                  </a:lnTo>
                  <a:cubicBezTo>
                    <a:pt x="3858" y="4633"/>
                    <a:pt x="3230" y="5261"/>
                    <a:pt x="2456" y="5261"/>
                  </a:cubicBezTo>
                  <a:lnTo>
                    <a:pt x="0" y="5261"/>
                  </a:lnTo>
                  <a:lnTo>
                    <a:pt x="0" y="6664"/>
                  </a:lnTo>
                  <a:lnTo>
                    <a:pt x="2456" y="6664"/>
                  </a:lnTo>
                  <a:cubicBezTo>
                    <a:pt x="4005" y="6664"/>
                    <a:pt x="5261" y="5407"/>
                    <a:pt x="5261" y="3858"/>
                  </a:cubicBezTo>
                  <a:lnTo>
                    <a:pt x="5261" y="2806"/>
                  </a:lnTo>
                  <a:cubicBezTo>
                    <a:pt x="5261" y="1257"/>
                    <a:pt x="4005" y="0"/>
                    <a:pt x="2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4;p63"/>
            <p:cNvSpPr/>
            <p:nvPr/>
          </p:nvSpPr>
          <p:spPr>
            <a:xfrm>
              <a:off x="5423225" y="3164525"/>
              <a:ext cx="263050" cy="227950"/>
            </a:xfrm>
            <a:custGeom>
              <a:avLst/>
              <a:gdLst/>
              <a:ahLst/>
              <a:cxnLst/>
              <a:rect l="l" t="t" r="r" b="b"/>
              <a:pathLst>
                <a:path w="10522" h="9118" extrusionOk="0">
                  <a:moveTo>
                    <a:pt x="0" y="0"/>
                  </a:moveTo>
                  <a:lnTo>
                    <a:pt x="0" y="4910"/>
                  </a:lnTo>
                  <a:cubicBezTo>
                    <a:pt x="0" y="7234"/>
                    <a:pt x="1885" y="9118"/>
                    <a:pt x="4209" y="9118"/>
                  </a:cubicBezTo>
                  <a:lnTo>
                    <a:pt x="6314" y="9118"/>
                  </a:lnTo>
                  <a:cubicBezTo>
                    <a:pt x="8638" y="9118"/>
                    <a:pt x="10521" y="7234"/>
                    <a:pt x="10521" y="4910"/>
                  </a:cubicBezTo>
                  <a:lnTo>
                    <a:pt x="10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95;p63"/>
            <p:cNvSpPr/>
            <p:nvPr/>
          </p:nvSpPr>
          <p:spPr>
            <a:xfrm>
              <a:off x="5353075" y="3392450"/>
              <a:ext cx="403375" cy="35125"/>
            </a:xfrm>
            <a:custGeom>
              <a:avLst/>
              <a:gdLst/>
              <a:ahLst/>
              <a:cxnLst/>
              <a:rect l="l" t="t" r="r" b="b"/>
              <a:pathLst>
                <a:path w="16135" h="1405" extrusionOk="0">
                  <a:moveTo>
                    <a:pt x="1" y="1"/>
                  </a:moveTo>
                  <a:cubicBezTo>
                    <a:pt x="1" y="776"/>
                    <a:pt x="629" y="1404"/>
                    <a:pt x="1404" y="1404"/>
                  </a:cubicBezTo>
                  <a:lnTo>
                    <a:pt x="14731" y="1404"/>
                  </a:lnTo>
                  <a:cubicBezTo>
                    <a:pt x="15506" y="1404"/>
                    <a:pt x="16134" y="776"/>
                    <a:pt x="16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6;p63"/>
            <p:cNvSpPr/>
            <p:nvPr/>
          </p:nvSpPr>
          <p:spPr>
            <a:xfrm>
              <a:off x="5440750" y="2959100"/>
              <a:ext cx="132275" cy="132275"/>
            </a:xfrm>
            <a:custGeom>
              <a:avLst/>
              <a:gdLst/>
              <a:ahLst/>
              <a:cxnLst/>
              <a:rect l="l" t="t" r="r" b="b"/>
              <a:pathLst>
                <a:path w="5291" h="5291" extrusionOk="0">
                  <a:moveTo>
                    <a:pt x="1283" y="0"/>
                  </a:moveTo>
                  <a:lnTo>
                    <a:pt x="1" y="4008"/>
                  </a:lnTo>
                  <a:lnTo>
                    <a:pt x="1404" y="5061"/>
                  </a:lnTo>
                  <a:lnTo>
                    <a:pt x="3079" y="4992"/>
                  </a:lnTo>
                  <a:lnTo>
                    <a:pt x="4010" y="5291"/>
                  </a:lnTo>
                  <a:lnTo>
                    <a:pt x="5291" y="1281"/>
                  </a:lnTo>
                  <a:lnTo>
                    <a:pt x="1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7;p63"/>
            <p:cNvSpPr/>
            <p:nvPr/>
          </p:nvSpPr>
          <p:spPr>
            <a:xfrm>
              <a:off x="5274075" y="2915575"/>
              <a:ext cx="255050" cy="196350"/>
            </a:xfrm>
            <a:custGeom>
              <a:avLst/>
              <a:gdLst/>
              <a:ahLst/>
              <a:cxnLst/>
              <a:rect l="l" t="t" r="r" b="b"/>
              <a:pathLst>
                <a:path w="10202" h="7854" extrusionOk="0">
                  <a:moveTo>
                    <a:pt x="1" y="1"/>
                  </a:moveTo>
                  <a:lnTo>
                    <a:pt x="1" y="1646"/>
                  </a:lnTo>
                  <a:lnTo>
                    <a:pt x="3610" y="4173"/>
                  </a:lnTo>
                  <a:cubicBezTo>
                    <a:pt x="3776" y="4288"/>
                    <a:pt x="3922" y="4432"/>
                    <a:pt x="4041" y="4596"/>
                  </a:cubicBezTo>
                  <a:lnTo>
                    <a:pt x="5106" y="6088"/>
                  </a:lnTo>
                  <a:cubicBezTo>
                    <a:pt x="5897" y="7196"/>
                    <a:pt x="7175" y="7854"/>
                    <a:pt x="8537" y="7854"/>
                  </a:cubicBezTo>
                  <a:lnTo>
                    <a:pt x="9596" y="7854"/>
                  </a:lnTo>
                  <a:cubicBezTo>
                    <a:pt x="9894" y="7854"/>
                    <a:pt x="10142" y="7628"/>
                    <a:pt x="10172" y="7332"/>
                  </a:cubicBezTo>
                  <a:cubicBezTo>
                    <a:pt x="10201" y="7036"/>
                    <a:pt x="10002" y="6767"/>
                    <a:pt x="9710" y="6709"/>
                  </a:cubicBezTo>
                  <a:cubicBezTo>
                    <a:pt x="8859" y="6538"/>
                    <a:pt x="8050" y="6204"/>
                    <a:pt x="7328" y="5722"/>
                  </a:cubicBezTo>
                  <a:cubicBezTo>
                    <a:pt x="6659" y="5276"/>
                    <a:pt x="6071" y="4719"/>
                    <a:pt x="5588" y="4076"/>
                  </a:cubicBezTo>
                  <a:lnTo>
                    <a:pt x="5434" y="3873"/>
                  </a:lnTo>
                  <a:cubicBezTo>
                    <a:pt x="5322" y="3722"/>
                    <a:pt x="5186" y="3591"/>
                    <a:pt x="5032" y="3485"/>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8;p63"/>
            <p:cNvSpPr/>
            <p:nvPr/>
          </p:nvSpPr>
          <p:spPr>
            <a:xfrm>
              <a:off x="5282950" y="3322325"/>
              <a:ext cx="105225" cy="105250"/>
            </a:xfrm>
            <a:custGeom>
              <a:avLst/>
              <a:gdLst/>
              <a:ahLst/>
              <a:cxnLst/>
              <a:rect l="l" t="t" r="r" b="b"/>
              <a:pathLst>
                <a:path w="4209" h="4210" extrusionOk="0">
                  <a:moveTo>
                    <a:pt x="0" y="0"/>
                  </a:moveTo>
                  <a:lnTo>
                    <a:pt x="0" y="4209"/>
                  </a:lnTo>
                  <a:lnTo>
                    <a:pt x="4208" y="4209"/>
                  </a:lnTo>
                  <a:lnTo>
                    <a:pt x="42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9;p63"/>
            <p:cNvSpPr/>
            <p:nvPr/>
          </p:nvSpPr>
          <p:spPr>
            <a:xfrm>
              <a:off x="5318000" y="3217125"/>
              <a:ext cx="105250" cy="105225"/>
            </a:xfrm>
            <a:custGeom>
              <a:avLst/>
              <a:gdLst/>
              <a:ahLst/>
              <a:cxnLst/>
              <a:rect l="l" t="t" r="r" b="b"/>
              <a:pathLst>
                <a:path w="4210" h="4209" extrusionOk="0">
                  <a:moveTo>
                    <a:pt x="1" y="1"/>
                  </a:moveTo>
                  <a:lnTo>
                    <a:pt x="1" y="4208"/>
                  </a:lnTo>
                  <a:lnTo>
                    <a:pt x="4209" y="4208"/>
                  </a:lnTo>
                  <a:lnTo>
                    <a:pt x="4209" y="1"/>
                  </a:lnTo>
                  <a:close/>
                </a:path>
              </a:pathLst>
            </a:custGeom>
            <a:solidFill>
              <a:srgbClr val="E0E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0;p63"/>
            <p:cNvSpPr/>
            <p:nvPr/>
          </p:nvSpPr>
          <p:spPr>
            <a:xfrm>
              <a:off x="5318000" y="3217125"/>
              <a:ext cx="105250" cy="105225"/>
            </a:xfrm>
            <a:custGeom>
              <a:avLst/>
              <a:gdLst/>
              <a:ahLst/>
              <a:cxnLst/>
              <a:rect l="l" t="t" r="r" b="b"/>
              <a:pathLst>
                <a:path w="4210" h="4209" extrusionOk="0">
                  <a:moveTo>
                    <a:pt x="1" y="1"/>
                  </a:moveTo>
                  <a:lnTo>
                    <a:pt x="1" y="4208"/>
                  </a:lnTo>
                  <a:lnTo>
                    <a:pt x="4209" y="4208"/>
                  </a:lnTo>
                  <a:lnTo>
                    <a:pt x="42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1;p63"/>
            <p:cNvSpPr/>
            <p:nvPr/>
          </p:nvSpPr>
          <p:spPr>
            <a:xfrm>
              <a:off x="5388475" y="3278700"/>
              <a:ext cx="148775" cy="148775"/>
            </a:xfrm>
            <a:custGeom>
              <a:avLst/>
              <a:gdLst/>
              <a:ahLst/>
              <a:cxnLst/>
              <a:rect l="l" t="t" r="r" b="b"/>
              <a:pathLst>
                <a:path w="5951" h="5951" extrusionOk="0">
                  <a:moveTo>
                    <a:pt x="2975" y="0"/>
                  </a:moveTo>
                  <a:lnTo>
                    <a:pt x="0" y="2976"/>
                  </a:lnTo>
                  <a:lnTo>
                    <a:pt x="2975" y="5951"/>
                  </a:lnTo>
                  <a:lnTo>
                    <a:pt x="5950" y="2976"/>
                  </a:lnTo>
                  <a:lnTo>
                    <a:pt x="29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2;p63"/>
            <p:cNvSpPr/>
            <p:nvPr/>
          </p:nvSpPr>
          <p:spPr>
            <a:xfrm>
              <a:off x="5274175" y="3155750"/>
              <a:ext cx="526075" cy="280600"/>
            </a:xfrm>
            <a:custGeom>
              <a:avLst/>
              <a:gdLst/>
              <a:ahLst/>
              <a:cxnLst/>
              <a:rect l="l" t="t" r="r" b="b"/>
              <a:pathLst>
                <a:path w="21043" h="11224" extrusionOk="0">
                  <a:moveTo>
                    <a:pt x="17887" y="2806"/>
                  </a:moveTo>
                  <a:cubicBezTo>
                    <a:pt x="18467" y="2807"/>
                    <a:pt x="18938" y="3277"/>
                    <a:pt x="18939" y="3858"/>
                  </a:cubicBezTo>
                  <a:lnTo>
                    <a:pt x="18939" y="4910"/>
                  </a:lnTo>
                  <a:cubicBezTo>
                    <a:pt x="18938" y="5490"/>
                    <a:pt x="18467" y="5961"/>
                    <a:pt x="17887" y="5962"/>
                  </a:cubicBezTo>
                  <a:lnTo>
                    <a:pt x="16781" y="5962"/>
                  </a:lnTo>
                  <a:cubicBezTo>
                    <a:pt x="16817" y="5730"/>
                    <a:pt x="16835" y="5495"/>
                    <a:pt x="16835" y="5261"/>
                  </a:cubicBezTo>
                  <a:lnTo>
                    <a:pt x="16835" y="2806"/>
                  </a:lnTo>
                  <a:close/>
                  <a:moveTo>
                    <a:pt x="5611" y="2807"/>
                  </a:moveTo>
                  <a:lnTo>
                    <a:pt x="5611" y="6313"/>
                  </a:lnTo>
                  <a:lnTo>
                    <a:pt x="2105" y="6313"/>
                  </a:lnTo>
                  <a:lnTo>
                    <a:pt x="2105" y="2807"/>
                  </a:lnTo>
                  <a:close/>
                  <a:moveTo>
                    <a:pt x="17887" y="1403"/>
                  </a:moveTo>
                  <a:cubicBezTo>
                    <a:pt x="19241" y="1405"/>
                    <a:pt x="20340" y="2503"/>
                    <a:pt x="20341" y="3858"/>
                  </a:cubicBezTo>
                  <a:lnTo>
                    <a:pt x="20341" y="4911"/>
                  </a:lnTo>
                  <a:cubicBezTo>
                    <a:pt x="20340" y="6266"/>
                    <a:pt x="19241" y="7363"/>
                    <a:pt x="17887" y="7366"/>
                  </a:cubicBezTo>
                  <a:lnTo>
                    <a:pt x="16319" y="7366"/>
                  </a:lnTo>
                  <a:cubicBezTo>
                    <a:pt x="16436" y="7140"/>
                    <a:pt x="16535" y="6905"/>
                    <a:pt x="16614" y="6663"/>
                  </a:cubicBezTo>
                  <a:lnTo>
                    <a:pt x="17887" y="6663"/>
                  </a:lnTo>
                  <a:cubicBezTo>
                    <a:pt x="18854" y="6662"/>
                    <a:pt x="19639" y="5878"/>
                    <a:pt x="19640" y="4910"/>
                  </a:cubicBezTo>
                  <a:lnTo>
                    <a:pt x="19640" y="3858"/>
                  </a:lnTo>
                  <a:cubicBezTo>
                    <a:pt x="19639" y="2890"/>
                    <a:pt x="18854" y="2106"/>
                    <a:pt x="17887" y="2104"/>
                  </a:cubicBezTo>
                  <a:lnTo>
                    <a:pt x="16835" y="2104"/>
                  </a:lnTo>
                  <a:lnTo>
                    <a:pt x="16835" y="1403"/>
                  </a:lnTo>
                  <a:close/>
                  <a:moveTo>
                    <a:pt x="16134" y="702"/>
                  </a:moveTo>
                  <a:lnTo>
                    <a:pt x="16134" y="5261"/>
                  </a:lnTo>
                  <a:cubicBezTo>
                    <a:pt x="16131" y="7390"/>
                    <a:pt x="14406" y="9117"/>
                    <a:pt x="12276" y="9119"/>
                  </a:cubicBezTo>
                  <a:lnTo>
                    <a:pt x="10171" y="9119"/>
                  </a:lnTo>
                  <a:cubicBezTo>
                    <a:pt x="10052" y="9119"/>
                    <a:pt x="9932" y="9114"/>
                    <a:pt x="9812" y="9102"/>
                  </a:cubicBezTo>
                  <a:lnTo>
                    <a:pt x="10770" y="8144"/>
                  </a:lnTo>
                  <a:cubicBezTo>
                    <a:pt x="10906" y="8007"/>
                    <a:pt x="10906" y="7785"/>
                    <a:pt x="10770" y="7649"/>
                  </a:cubicBezTo>
                  <a:lnTo>
                    <a:pt x="7794" y="4673"/>
                  </a:lnTo>
                  <a:cubicBezTo>
                    <a:pt x="7726" y="4604"/>
                    <a:pt x="7636" y="4570"/>
                    <a:pt x="7546" y="4570"/>
                  </a:cubicBezTo>
                  <a:cubicBezTo>
                    <a:pt x="7456" y="4570"/>
                    <a:pt x="7366" y="4604"/>
                    <a:pt x="7298" y="4673"/>
                  </a:cubicBezTo>
                  <a:lnTo>
                    <a:pt x="6314" y="5657"/>
                  </a:lnTo>
                  <a:lnTo>
                    <a:pt x="6314" y="702"/>
                  </a:lnTo>
                  <a:close/>
                  <a:moveTo>
                    <a:pt x="7546" y="5415"/>
                  </a:moveTo>
                  <a:lnTo>
                    <a:pt x="10026" y="7896"/>
                  </a:lnTo>
                  <a:lnTo>
                    <a:pt x="7546" y="10377"/>
                  </a:lnTo>
                  <a:lnTo>
                    <a:pt x="5065" y="7896"/>
                  </a:lnTo>
                  <a:lnTo>
                    <a:pt x="7546" y="5415"/>
                  </a:lnTo>
                  <a:close/>
                  <a:moveTo>
                    <a:pt x="4209" y="7014"/>
                  </a:moveTo>
                  <a:lnTo>
                    <a:pt x="4209" y="10522"/>
                  </a:lnTo>
                  <a:lnTo>
                    <a:pt x="703" y="10522"/>
                  </a:lnTo>
                  <a:lnTo>
                    <a:pt x="703" y="7014"/>
                  </a:lnTo>
                  <a:close/>
                  <a:moveTo>
                    <a:pt x="4910" y="8733"/>
                  </a:moveTo>
                  <a:lnTo>
                    <a:pt x="6699" y="10522"/>
                  </a:lnTo>
                  <a:lnTo>
                    <a:pt x="4910" y="10522"/>
                  </a:lnTo>
                  <a:lnTo>
                    <a:pt x="4910" y="8733"/>
                  </a:lnTo>
                  <a:close/>
                  <a:moveTo>
                    <a:pt x="18879" y="9821"/>
                  </a:moveTo>
                  <a:cubicBezTo>
                    <a:pt x="18730" y="10242"/>
                    <a:pt x="18332" y="10522"/>
                    <a:pt x="17887" y="10522"/>
                  </a:cubicBezTo>
                  <a:lnTo>
                    <a:pt x="8392" y="10522"/>
                  </a:lnTo>
                  <a:lnTo>
                    <a:pt x="9094" y="9821"/>
                  </a:lnTo>
                  <a:close/>
                  <a:moveTo>
                    <a:pt x="5962" y="0"/>
                  </a:moveTo>
                  <a:cubicBezTo>
                    <a:pt x="5769" y="0"/>
                    <a:pt x="5611" y="157"/>
                    <a:pt x="5611" y="351"/>
                  </a:cubicBezTo>
                  <a:lnTo>
                    <a:pt x="5611" y="2104"/>
                  </a:lnTo>
                  <a:lnTo>
                    <a:pt x="1754" y="2104"/>
                  </a:lnTo>
                  <a:cubicBezTo>
                    <a:pt x="1560" y="2104"/>
                    <a:pt x="1402" y="2262"/>
                    <a:pt x="1402" y="2456"/>
                  </a:cubicBezTo>
                  <a:lnTo>
                    <a:pt x="1402" y="6313"/>
                  </a:lnTo>
                  <a:lnTo>
                    <a:pt x="351" y="6313"/>
                  </a:lnTo>
                  <a:cubicBezTo>
                    <a:pt x="158" y="6313"/>
                    <a:pt x="0" y="6470"/>
                    <a:pt x="0" y="6663"/>
                  </a:cubicBezTo>
                  <a:lnTo>
                    <a:pt x="0" y="10872"/>
                  </a:lnTo>
                  <a:cubicBezTo>
                    <a:pt x="0" y="11066"/>
                    <a:pt x="158" y="11223"/>
                    <a:pt x="351" y="11223"/>
                  </a:cubicBezTo>
                  <a:lnTo>
                    <a:pt x="17887" y="11223"/>
                  </a:lnTo>
                  <a:cubicBezTo>
                    <a:pt x="18854" y="11222"/>
                    <a:pt x="19639" y="10438"/>
                    <a:pt x="19640" y="9469"/>
                  </a:cubicBezTo>
                  <a:cubicBezTo>
                    <a:pt x="19640" y="9275"/>
                    <a:pt x="19483" y="9119"/>
                    <a:pt x="19289" y="9119"/>
                  </a:cubicBezTo>
                  <a:lnTo>
                    <a:pt x="14702" y="9119"/>
                  </a:lnTo>
                  <a:cubicBezTo>
                    <a:pt x="15148" y="8837"/>
                    <a:pt x="15542" y="8481"/>
                    <a:pt x="15867" y="8067"/>
                  </a:cubicBezTo>
                  <a:lnTo>
                    <a:pt x="17887" y="8067"/>
                  </a:lnTo>
                  <a:cubicBezTo>
                    <a:pt x="19628" y="8064"/>
                    <a:pt x="21041" y="6653"/>
                    <a:pt x="21042" y="4910"/>
                  </a:cubicBezTo>
                  <a:lnTo>
                    <a:pt x="21042" y="3858"/>
                  </a:lnTo>
                  <a:cubicBezTo>
                    <a:pt x="21040" y="2115"/>
                    <a:pt x="19628" y="703"/>
                    <a:pt x="17887" y="702"/>
                  </a:cubicBezTo>
                  <a:lnTo>
                    <a:pt x="16835" y="702"/>
                  </a:lnTo>
                  <a:lnTo>
                    <a:pt x="16835" y="351"/>
                  </a:lnTo>
                  <a:cubicBezTo>
                    <a:pt x="16835" y="157"/>
                    <a:pt x="16677" y="0"/>
                    <a:pt x="16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3;p63"/>
            <p:cNvSpPr/>
            <p:nvPr/>
          </p:nvSpPr>
          <p:spPr>
            <a:xfrm>
              <a:off x="5277875" y="2914400"/>
              <a:ext cx="304950" cy="206275"/>
            </a:xfrm>
            <a:custGeom>
              <a:avLst/>
              <a:gdLst/>
              <a:ahLst/>
              <a:cxnLst/>
              <a:rect l="l" t="t" r="r" b="b"/>
              <a:pathLst>
                <a:path w="12198" h="8251" extrusionOk="0">
                  <a:moveTo>
                    <a:pt x="8025" y="2229"/>
                  </a:moveTo>
                  <a:lnTo>
                    <a:pt x="11364" y="3297"/>
                  </a:lnTo>
                  <a:lnTo>
                    <a:pt x="10297" y="6637"/>
                  </a:lnTo>
                  <a:lnTo>
                    <a:pt x="9882" y="6506"/>
                  </a:lnTo>
                  <a:cubicBezTo>
                    <a:pt x="9803" y="6461"/>
                    <a:pt x="9717" y="6430"/>
                    <a:pt x="9626" y="6412"/>
                  </a:cubicBezTo>
                  <a:cubicBezTo>
                    <a:pt x="8821" y="6252"/>
                    <a:pt x="8054" y="5934"/>
                    <a:pt x="7370" y="5477"/>
                  </a:cubicBezTo>
                  <a:cubicBezTo>
                    <a:pt x="7262" y="5405"/>
                    <a:pt x="7159" y="5330"/>
                    <a:pt x="7057" y="5254"/>
                  </a:cubicBezTo>
                  <a:lnTo>
                    <a:pt x="8025" y="2229"/>
                  </a:lnTo>
                  <a:close/>
                  <a:moveTo>
                    <a:pt x="398" y="1"/>
                  </a:moveTo>
                  <a:lnTo>
                    <a:pt x="0" y="580"/>
                  </a:lnTo>
                  <a:lnTo>
                    <a:pt x="4681" y="3821"/>
                  </a:lnTo>
                  <a:cubicBezTo>
                    <a:pt x="4805" y="3906"/>
                    <a:pt x="4913" y="4010"/>
                    <a:pt x="5003" y="4130"/>
                  </a:cubicBezTo>
                  <a:lnTo>
                    <a:pt x="5156" y="4334"/>
                  </a:lnTo>
                  <a:cubicBezTo>
                    <a:pt x="5662" y="5010"/>
                    <a:pt x="6280" y="5593"/>
                    <a:pt x="6982" y="6061"/>
                  </a:cubicBezTo>
                  <a:cubicBezTo>
                    <a:pt x="7742" y="6568"/>
                    <a:pt x="8593" y="6921"/>
                    <a:pt x="9489" y="7100"/>
                  </a:cubicBezTo>
                  <a:cubicBezTo>
                    <a:pt x="9759" y="7154"/>
                    <a:pt x="9719" y="7550"/>
                    <a:pt x="9446" y="7550"/>
                  </a:cubicBezTo>
                  <a:lnTo>
                    <a:pt x="8385" y="7550"/>
                  </a:lnTo>
                  <a:cubicBezTo>
                    <a:pt x="7137" y="7550"/>
                    <a:pt x="5965" y="6947"/>
                    <a:pt x="5239" y="5931"/>
                  </a:cubicBezTo>
                  <a:lnTo>
                    <a:pt x="4175" y="4439"/>
                  </a:lnTo>
                  <a:cubicBezTo>
                    <a:pt x="4034" y="4241"/>
                    <a:pt x="3859" y="4071"/>
                    <a:pt x="3660" y="3934"/>
                  </a:cubicBezTo>
                  <a:lnTo>
                    <a:pt x="404" y="1651"/>
                  </a:lnTo>
                  <a:lnTo>
                    <a:pt x="1" y="2225"/>
                  </a:lnTo>
                  <a:lnTo>
                    <a:pt x="3259" y="4509"/>
                  </a:lnTo>
                  <a:cubicBezTo>
                    <a:pt x="3393" y="4601"/>
                    <a:pt x="3509" y="4715"/>
                    <a:pt x="3603" y="4846"/>
                  </a:cubicBezTo>
                  <a:lnTo>
                    <a:pt x="4668" y="6338"/>
                  </a:lnTo>
                  <a:cubicBezTo>
                    <a:pt x="5526" y="7539"/>
                    <a:pt x="6910" y="8251"/>
                    <a:pt x="8385" y="8251"/>
                  </a:cubicBezTo>
                  <a:lnTo>
                    <a:pt x="9444" y="8251"/>
                  </a:lnTo>
                  <a:cubicBezTo>
                    <a:pt x="9928" y="8250"/>
                    <a:pt x="10330" y="7878"/>
                    <a:pt x="10370" y="7396"/>
                  </a:cubicBezTo>
                  <a:lnTo>
                    <a:pt x="10417" y="7411"/>
                  </a:lnTo>
                  <a:cubicBezTo>
                    <a:pt x="10452" y="7422"/>
                    <a:pt x="10488" y="7428"/>
                    <a:pt x="10523" y="7428"/>
                  </a:cubicBezTo>
                  <a:cubicBezTo>
                    <a:pt x="10672" y="7428"/>
                    <a:pt x="10810" y="7332"/>
                    <a:pt x="10857" y="7183"/>
                  </a:cubicBezTo>
                  <a:lnTo>
                    <a:pt x="12138" y="3175"/>
                  </a:lnTo>
                  <a:cubicBezTo>
                    <a:pt x="12197" y="2991"/>
                    <a:pt x="12096" y="2794"/>
                    <a:pt x="11912" y="2735"/>
                  </a:cubicBezTo>
                  <a:lnTo>
                    <a:pt x="7902" y="1452"/>
                  </a:lnTo>
                  <a:cubicBezTo>
                    <a:pt x="7867" y="1441"/>
                    <a:pt x="7831" y="1436"/>
                    <a:pt x="7796" y="1436"/>
                  </a:cubicBezTo>
                  <a:cubicBezTo>
                    <a:pt x="7648" y="1436"/>
                    <a:pt x="7511" y="1531"/>
                    <a:pt x="7462" y="1680"/>
                  </a:cubicBezTo>
                  <a:lnTo>
                    <a:pt x="6477" y="4764"/>
                  </a:lnTo>
                  <a:cubicBezTo>
                    <a:pt x="6200" y="4502"/>
                    <a:pt x="5945" y="4217"/>
                    <a:pt x="5716" y="3911"/>
                  </a:cubicBezTo>
                  <a:lnTo>
                    <a:pt x="5563" y="3707"/>
                  </a:lnTo>
                  <a:cubicBezTo>
                    <a:pt x="5428" y="3527"/>
                    <a:pt x="5264" y="3370"/>
                    <a:pt x="5078" y="3242"/>
                  </a:cubicBezTo>
                  <a:lnTo>
                    <a:pt x="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4;p63"/>
            <p:cNvSpPr/>
            <p:nvPr/>
          </p:nvSpPr>
          <p:spPr>
            <a:xfrm>
              <a:off x="5309250" y="3348625"/>
              <a:ext cx="17550" cy="17575"/>
            </a:xfrm>
            <a:custGeom>
              <a:avLst/>
              <a:gdLst/>
              <a:ahLst/>
              <a:cxnLst/>
              <a:rect l="l" t="t" r="r" b="b"/>
              <a:pathLst>
                <a:path w="702" h="703" extrusionOk="0">
                  <a:moveTo>
                    <a:pt x="1" y="1"/>
                  </a:moveTo>
                  <a:lnTo>
                    <a:pt x="1" y="703"/>
                  </a:lnTo>
                  <a:lnTo>
                    <a:pt x="702" y="70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5;p63"/>
            <p:cNvSpPr/>
            <p:nvPr/>
          </p:nvSpPr>
          <p:spPr>
            <a:xfrm>
              <a:off x="5335550" y="3383700"/>
              <a:ext cx="17550" cy="17550"/>
            </a:xfrm>
            <a:custGeom>
              <a:avLst/>
              <a:gdLst/>
              <a:ahLst/>
              <a:cxnLst/>
              <a:rect l="l" t="t" r="r" b="b"/>
              <a:pathLst>
                <a:path w="702" h="702" extrusionOk="0">
                  <a:moveTo>
                    <a:pt x="1" y="1"/>
                  </a:moveTo>
                  <a:lnTo>
                    <a:pt x="1" y="702"/>
                  </a:lnTo>
                  <a:lnTo>
                    <a:pt x="702" y="702"/>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6;p63"/>
            <p:cNvSpPr/>
            <p:nvPr/>
          </p:nvSpPr>
          <p:spPr>
            <a:xfrm>
              <a:off x="5344300" y="3243425"/>
              <a:ext cx="17600" cy="17550"/>
            </a:xfrm>
            <a:custGeom>
              <a:avLst/>
              <a:gdLst/>
              <a:ahLst/>
              <a:cxnLst/>
              <a:rect l="l" t="t" r="r" b="b"/>
              <a:pathLst>
                <a:path w="704" h="702" extrusionOk="0">
                  <a:moveTo>
                    <a:pt x="1" y="1"/>
                  </a:moveTo>
                  <a:lnTo>
                    <a:pt x="1" y="702"/>
                  </a:lnTo>
                  <a:lnTo>
                    <a:pt x="703" y="702"/>
                  </a:lnTo>
                  <a:lnTo>
                    <a:pt x="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7;p63"/>
            <p:cNvSpPr/>
            <p:nvPr/>
          </p:nvSpPr>
          <p:spPr>
            <a:xfrm>
              <a:off x="5370625" y="3278500"/>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8;p63"/>
            <p:cNvSpPr/>
            <p:nvPr/>
          </p:nvSpPr>
          <p:spPr>
            <a:xfrm>
              <a:off x="5450350" y="3315925"/>
              <a:ext cx="24800" cy="24825"/>
            </a:xfrm>
            <a:custGeom>
              <a:avLst/>
              <a:gdLst/>
              <a:ahLst/>
              <a:cxnLst/>
              <a:rect l="l" t="t" r="r" b="b"/>
              <a:pathLst>
                <a:path w="992" h="993" extrusionOk="0">
                  <a:moveTo>
                    <a:pt x="496" y="0"/>
                  </a:moveTo>
                  <a:lnTo>
                    <a:pt x="1" y="497"/>
                  </a:lnTo>
                  <a:lnTo>
                    <a:pt x="496" y="993"/>
                  </a:lnTo>
                  <a:lnTo>
                    <a:pt x="992" y="497"/>
                  </a:lnTo>
                  <a:lnTo>
                    <a:pt x="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9;p63"/>
            <p:cNvSpPr/>
            <p:nvPr/>
          </p:nvSpPr>
          <p:spPr>
            <a:xfrm>
              <a:off x="5444125" y="3359325"/>
              <a:ext cx="24825" cy="24825"/>
            </a:xfrm>
            <a:custGeom>
              <a:avLst/>
              <a:gdLst/>
              <a:ahLst/>
              <a:cxnLst/>
              <a:rect l="l" t="t" r="r" b="b"/>
              <a:pathLst>
                <a:path w="993" h="993" extrusionOk="0">
                  <a:moveTo>
                    <a:pt x="497" y="0"/>
                  </a:moveTo>
                  <a:lnTo>
                    <a:pt x="1" y="496"/>
                  </a:lnTo>
                  <a:lnTo>
                    <a:pt x="497" y="992"/>
                  </a:lnTo>
                  <a:lnTo>
                    <a:pt x="993" y="496"/>
                  </a:lnTo>
                  <a:lnTo>
                    <a:pt x="4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0;p63"/>
            <p:cNvSpPr/>
            <p:nvPr/>
          </p:nvSpPr>
          <p:spPr>
            <a:xfrm>
              <a:off x="5484675" y="2992075"/>
              <a:ext cx="22075" cy="22100"/>
            </a:xfrm>
            <a:custGeom>
              <a:avLst/>
              <a:gdLst/>
              <a:ahLst/>
              <a:cxnLst/>
              <a:rect l="l" t="t" r="r" b="b"/>
              <a:pathLst>
                <a:path w="883" h="884" extrusionOk="0">
                  <a:moveTo>
                    <a:pt x="214" y="0"/>
                  </a:moveTo>
                  <a:lnTo>
                    <a:pt x="0" y="669"/>
                  </a:lnTo>
                  <a:lnTo>
                    <a:pt x="669" y="883"/>
                  </a:lnTo>
                  <a:lnTo>
                    <a:pt x="882" y="215"/>
                  </a:lnTo>
                  <a:lnTo>
                    <a:pt x="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1;p63"/>
            <p:cNvSpPr/>
            <p:nvPr/>
          </p:nvSpPr>
          <p:spPr>
            <a:xfrm>
              <a:off x="5499050" y="3033525"/>
              <a:ext cx="22100" cy="22075"/>
            </a:xfrm>
            <a:custGeom>
              <a:avLst/>
              <a:gdLst/>
              <a:ahLst/>
              <a:cxnLst/>
              <a:rect l="l" t="t" r="r" b="b"/>
              <a:pathLst>
                <a:path w="884" h="883" extrusionOk="0">
                  <a:moveTo>
                    <a:pt x="216" y="0"/>
                  </a:moveTo>
                  <a:lnTo>
                    <a:pt x="1" y="668"/>
                  </a:lnTo>
                  <a:lnTo>
                    <a:pt x="670" y="882"/>
                  </a:lnTo>
                  <a:lnTo>
                    <a:pt x="884" y="214"/>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66;p63"/>
          <p:cNvGrpSpPr/>
          <p:nvPr/>
        </p:nvGrpSpPr>
        <p:grpSpPr>
          <a:xfrm>
            <a:off x="7861200" y="3912932"/>
            <a:ext cx="856473" cy="824168"/>
            <a:chOff x="8446025" y="251725"/>
            <a:chExt cx="525225" cy="455950"/>
          </a:xfrm>
        </p:grpSpPr>
        <p:sp>
          <p:nvSpPr>
            <p:cNvPr id="28" name="Google Shape;1267;p63"/>
            <p:cNvSpPr/>
            <p:nvPr/>
          </p:nvSpPr>
          <p:spPr>
            <a:xfrm>
              <a:off x="8638075" y="487350"/>
              <a:ext cx="158925" cy="176500"/>
            </a:xfrm>
            <a:custGeom>
              <a:avLst/>
              <a:gdLst/>
              <a:ahLst/>
              <a:cxnLst/>
              <a:rect l="l" t="t" r="r" b="b"/>
              <a:pathLst>
                <a:path w="6357" h="7060" extrusionOk="0">
                  <a:moveTo>
                    <a:pt x="5305" y="0"/>
                  </a:moveTo>
                  <a:lnTo>
                    <a:pt x="0" y="5305"/>
                  </a:lnTo>
                  <a:lnTo>
                    <a:pt x="351" y="7060"/>
                  </a:lnTo>
                  <a:lnTo>
                    <a:pt x="6357" y="1053"/>
                  </a:lnTo>
                  <a:lnTo>
                    <a:pt x="530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68;p63"/>
            <p:cNvSpPr/>
            <p:nvPr/>
          </p:nvSpPr>
          <p:spPr>
            <a:xfrm>
              <a:off x="8455575" y="418325"/>
              <a:ext cx="207200" cy="280575"/>
            </a:xfrm>
            <a:custGeom>
              <a:avLst/>
              <a:gdLst/>
              <a:ahLst/>
              <a:cxnLst/>
              <a:rect l="l" t="t" r="r" b="b"/>
              <a:pathLst>
                <a:path w="8288" h="11223" extrusionOk="0">
                  <a:moveTo>
                    <a:pt x="638" y="1"/>
                  </a:moveTo>
                  <a:lnTo>
                    <a:pt x="740" y="416"/>
                  </a:lnTo>
                  <a:cubicBezTo>
                    <a:pt x="1135" y="1992"/>
                    <a:pt x="1200" y="3633"/>
                    <a:pt x="933" y="5236"/>
                  </a:cubicBezTo>
                  <a:lnTo>
                    <a:pt x="71" y="10407"/>
                  </a:lnTo>
                  <a:cubicBezTo>
                    <a:pt x="0" y="10834"/>
                    <a:pt x="329" y="11223"/>
                    <a:pt x="764" y="11223"/>
                  </a:cubicBezTo>
                  <a:lnTo>
                    <a:pt x="7524" y="11223"/>
                  </a:lnTo>
                  <a:cubicBezTo>
                    <a:pt x="7958" y="11223"/>
                    <a:pt x="8288" y="10834"/>
                    <a:pt x="8216" y="10407"/>
                  </a:cubicBezTo>
                  <a:lnTo>
                    <a:pt x="7354" y="5236"/>
                  </a:lnTo>
                  <a:cubicBezTo>
                    <a:pt x="7087" y="3633"/>
                    <a:pt x="7153" y="1992"/>
                    <a:pt x="7547" y="416"/>
                  </a:cubicBezTo>
                  <a:lnTo>
                    <a:pt x="7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9;p63"/>
            <p:cNvSpPr/>
            <p:nvPr/>
          </p:nvSpPr>
          <p:spPr>
            <a:xfrm>
              <a:off x="8515325" y="418325"/>
              <a:ext cx="87675" cy="43850"/>
            </a:xfrm>
            <a:custGeom>
              <a:avLst/>
              <a:gdLst/>
              <a:ahLst/>
              <a:cxnLst/>
              <a:rect l="l" t="t" r="r" b="b"/>
              <a:pathLst>
                <a:path w="3507" h="1754" extrusionOk="0">
                  <a:moveTo>
                    <a:pt x="0" y="1"/>
                  </a:moveTo>
                  <a:lnTo>
                    <a:pt x="1753" y="1754"/>
                  </a:lnTo>
                  <a:lnTo>
                    <a:pt x="3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0;p63"/>
            <p:cNvSpPr/>
            <p:nvPr/>
          </p:nvSpPr>
          <p:spPr>
            <a:xfrm>
              <a:off x="8752075" y="251725"/>
              <a:ext cx="219175" cy="280575"/>
            </a:xfrm>
            <a:custGeom>
              <a:avLst/>
              <a:gdLst/>
              <a:ahLst/>
              <a:cxnLst/>
              <a:rect l="l" t="t" r="r" b="b"/>
              <a:pathLst>
                <a:path w="8767" h="11223" extrusionOk="0">
                  <a:moveTo>
                    <a:pt x="8767" y="0"/>
                  </a:moveTo>
                  <a:lnTo>
                    <a:pt x="0" y="8768"/>
                  </a:lnTo>
                  <a:lnTo>
                    <a:pt x="2454" y="11222"/>
                  </a:lnTo>
                  <a:lnTo>
                    <a:pt x="8767" y="4910"/>
                  </a:lnTo>
                  <a:lnTo>
                    <a:pt x="8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1;p63"/>
            <p:cNvSpPr/>
            <p:nvPr/>
          </p:nvSpPr>
          <p:spPr>
            <a:xfrm>
              <a:off x="8446025" y="254300"/>
              <a:ext cx="522675" cy="453375"/>
            </a:xfrm>
            <a:custGeom>
              <a:avLst/>
              <a:gdLst/>
              <a:ahLst/>
              <a:cxnLst/>
              <a:rect l="l" t="t" r="r" b="b"/>
              <a:pathLst>
                <a:path w="20907" h="18135" extrusionOk="0">
                  <a:moveTo>
                    <a:pt x="5433" y="6913"/>
                  </a:moveTo>
                  <a:lnTo>
                    <a:pt x="4525" y="7819"/>
                  </a:lnTo>
                  <a:lnTo>
                    <a:pt x="3619" y="6913"/>
                  </a:lnTo>
                  <a:close/>
                  <a:moveTo>
                    <a:pt x="12943" y="9863"/>
                  </a:moveTo>
                  <a:lnTo>
                    <a:pt x="13499" y="10419"/>
                  </a:lnTo>
                  <a:lnTo>
                    <a:pt x="8667" y="15251"/>
                  </a:lnTo>
                  <a:lnTo>
                    <a:pt x="8509" y="14296"/>
                  </a:lnTo>
                  <a:lnTo>
                    <a:pt x="12943" y="9863"/>
                  </a:lnTo>
                  <a:close/>
                  <a:moveTo>
                    <a:pt x="7585" y="6912"/>
                  </a:moveTo>
                  <a:cubicBezTo>
                    <a:pt x="7181" y="8529"/>
                    <a:pt x="7115" y="10210"/>
                    <a:pt x="7391" y="11854"/>
                  </a:cubicBezTo>
                  <a:lnTo>
                    <a:pt x="8253" y="17025"/>
                  </a:lnTo>
                  <a:cubicBezTo>
                    <a:pt x="8288" y="17239"/>
                    <a:pt x="8122" y="17433"/>
                    <a:pt x="7906" y="17433"/>
                  </a:cubicBezTo>
                  <a:lnTo>
                    <a:pt x="1146" y="17433"/>
                  </a:lnTo>
                  <a:cubicBezTo>
                    <a:pt x="928" y="17433"/>
                    <a:pt x="764" y="17239"/>
                    <a:pt x="799" y="17025"/>
                  </a:cubicBezTo>
                  <a:lnTo>
                    <a:pt x="1661" y="11854"/>
                  </a:lnTo>
                  <a:cubicBezTo>
                    <a:pt x="1937" y="10211"/>
                    <a:pt x="1871" y="8529"/>
                    <a:pt x="1468" y="6913"/>
                  </a:cubicBezTo>
                  <a:lnTo>
                    <a:pt x="2628" y="6913"/>
                  </a:lnTo>
                  <a:lnTo>
                    <a:pt x="4279" y="8563"/>
                  </a:lnTo>
                  <a:cubicBezTo>
                    <a:pt x="4347" y="8631"/>
                    <a:pt x="4436" y="8666"/>
                    <a:pt x="4526" y="8666"/>
                  </a:cubicBezTo>
                  <a:cubicBezTo>
                    <a:pt x="4616" y="8666"/>
                    <a:pt x="4706" y="8631"/>
                    <a:pt x="4774" y="8563"/>
                  </a:cubicBezTo>
                  <a:lnTo>
                    <a:pt x="6425" y="6912"/>
                  </a:lnTo>
                  <a:close/>
                  <a:moveTo>
                    <a:pt x="20411" y="0"/>
                  </a:moveTo>
                  <a:lnTo>
                    <a:pt x="11994" y="8417"/>
                  </a:lnTo>
                  <a:cubicBezTo>
                    <a:pt x="11857" y="8553"/>
                    <a:pt x="11857" y="8775"/>
                    <a:pt x="11994" y="8913"/>
                  </a:cubicBezTo>
                  <a:lnTo>
                    <a:pt x="12448" y="9366"/>
                  </a:lnTo>
                  <a:lnTo>
                    <a:pt x="8367" y="13447"/>
                  </a:lnTo>
                  <a:lnTo>
                    <a:pt x="8082" y="11738"/>
                  </a:lnTo>
                  <a:cubicBezTo>
                    <a:pt x="7821" y="10183"/>
                    <a:pt x="7884" y="8591"/>
                    <a:pt x="8269" y="7062"/>
                  </a:cubicBezTo>
                  <a:lnTo>
                    <a:pt x="8373" y="6646"/>
                  </a:lnTo>
                  <a:cubicBezTo>
                    <a:pt x="8428" y="6424"/>
                    <a:pt x="8261" y="6210"/>
                    <a:pt x="8033" y="6210"/>
                  </a:cubicBezTo>
                  <a:lnTo>
                    <a:pt x="1020" y="6210"/>
                  </a:lnTo>
                  <a:cubicBezTo>
                    <a:pt x="791" y="6210"/>
                    <a:pt x="624" y="6424"/>
                    <a:pt x="679" y="6646"/>
                  </a:cubicBezTo>
                  <a:lnTo>
                    <a:pt x="783" y="7062"/>
                  </a:lnTo>
                  <a:cubicBezTo>
                    <a:pt x="1168" y="8591"/>
                    <a:pt x="1231" y="10183"/>
                    <a:pt x="969" y="11738"/>
                  </a:cubicBezTo>
                  <a:lnTo>
                    <a:pt x="107" y="16909"/>
                  </a:lnTo>
                  <a:cubicBezTo>
                    <a:pt x="1" y="17550"/>
                    <a:pt x="495" y="18135"/>
                    <a:pt x="1146" y="18135"/>
                  </a:cubicBezTo>
                  <a:lnTo>
                    <a:pt x="7906" y="18135"/>
                  </a:lnTo>
                  <a:cubicBezTo>
                    <a:pt x="8557" y="18135"/>
                    <a:pt x="9051" y="17551"/>
                    <a:pt x="8944" y="16910"/>
                  </a:cubicBezTo>
                  <a:lnTo>
                    <a:pt x="8809" y="16101"/>
                  </a:lnTo>
                  <a:lnTo>
                    <a:pt x="13995" y="10915"/>
                  </a:lnTo>
                  <a:lnTo>
                    <a:pt x="14449" y="11368"/>
                  </a:lnTo>
                  <a:cubicBezTo>
                    <a:pt x="14517" y="11437"/>
                    <a:pt x="14606" y="11471"/>
                    <a:pt x="14696" y="11471"/>
                  </a:cubicBezTo>
                  <a:cubicBezTo>
                    <a:pt x="14786" y="11471"/>
                    <a:pt x="14875" y="11437"/>
                    <a:pt x="14944" y="11368"/>
                  </a:cubicBezTo>
                  <a:lnTo>
                    <a:pt x="20906" y="5406"/>
                  </a:lnTo>
                  <a:lnTo>
                    <a:pt x="20411" y="4910"/>
                  </a:lnTo>
                  <a:lnTo>
                    <a:pt x="14696" y="10625"/>
                  </a:lnTo>
                  <a:lnTo>
                    <a:pt x="12738" y="8665"/>
                  </a:lnTo>
                  <a:lnTo>
                    <a:pt x="20906" y="496"/>
                  </a:lnTo>
                  <a:lnTo>
                    <a:pt x="20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921325" y="448900"/>
            <a:ext cx="2492700" cy="572700"/>
          </a:xfrm>
          <a:prstGeom prst="rect">
            <a:avLst/>
          </a:prstGeom>
        </p:spPr>
        <p:txBody>
          <a:bodyPr spcFirstLastPara="1" wrap="square" lIns="91425" tIns="91425" rIns="91425" bIns="91425" anchor="t" anchorCtr="0">
            <a:noAutofit/>
          </a:bodyPr>
          <a:lstStyle/>
          <a:p>
            <a:r>
              <a:rPr lang="en-US" dirty="0" smtClean="0">
                <a:latin typeface="PMingLiU-ExtB" panose="02020500000000000000" pitchFamily="18" charset="-120"/>
                <a:ea typeface="PMingLiU-ExtB" panose="02020500000000000000" pitchFamily="18" charset="-120"/>
              </a:rPr>
              <a:t>KELOMPOK 2</a:t>
            </a:r>
            <a:endParaRPr dirty="0">
              <a:latin typeface="PMingLiU-ExtB" panose="02020500000000000000" pitchFamily="18" charset="-120"/>
              <a:ea typeface="PMingLiU-ExtB" panose="02020500000000000000" pitchFamily="18" charset="-120"/>
            </a:endParaRPr>
          </a:p>
        </p:txBody>
      </p:sp>
      <p:sp>
        <p:nvSpPr>
          <p:cNvPr id="202" name="Google Shape;202;p33"/>
          <p:cNvSpPr txBox="1">
            <a:spLocks noGrp="1"/>
          </p:cNvSpPr>
          <p:nvPr>
            <p:ph type="body" idx="1"/>
          </p:nvPr>
        </p:nvSpPr>
        <p:spPr>
          <a:xfrm>
            <a:off x="921325" y="1699300"/>
            <a:ext cx="6557400" cy="3160376"/>
          </a:xfrm>
          <a:prstGeom prst="rect">
            <a:avLst/>
          </a:prstGeom>
        </p:spPr>
        <p:txBody>
          <a:bodyPr spcFirstLastPara="1" wrap="square" lIns="91425" tIns="91425" rIns="91425" bIns="91425" anchor="t" anchorCtr="0">
            <a:noAutofit/>
          </a:bodyPr>
          <a:lstStyle/>
          <a:p>
            <a:r>
              <a:rPr lang="en-US" sz="2400" dirty="0">
                <a:latin typeface="PMingLiU-ExtB" panose="02020500000000000000" pitchFamily="18" charset="-120"/>
                <a:ea typeface="PMingLiU-ExtB" panose="02020500000000000000" pitchFamily="18" charset="-120"/>
              </a:rPr>
              <a:t>Desi Indah </a:t>
            </a:r>
            <a:r>
              <a:rPr lang="en-US" sz="2400" dirty="0" err="1" smtClean="0">
                <a:latin typeface="PMingLiU-ExtB" panose="02020500000000000000" pitchFamily="18" charset="-120"/>
                <a:ea typeface="PMingLiU-ExtB" panose="02020500000000000000" pitchFamily="18" charset="-120"/>
              </a:rPr>
              <a:t>Permata</a:t>
            </a:r>
            <a:r>
              <a:rPr lang="en-US" sz="2400" dirty="0" smtClean="0">
                <a:latin typeface="PMingLiU-ExtB" panose="02020500000000000000" pitchFamily="18" charset="-120"/>
                <a:ea typeface="PMingLiU-ExtB" panose="02020500000000000000" pitchFamily="18" charset="-120"/>
              </a:rPr>
              <a:t> Sari </a:t>
            </a:r>
            <a:r>
              <a:rPr lang="en-US" sz="2400" dirty="0">
                <a:latin typeface="PMingLiU-ExtB" panose="02020500000000000000" pitchFamily="18" charset="-120"/>
                <a:ea typeface="PMingLiU-ExtB" panose="02020500000000000000" pitchFamily="18" charset="-120"/>
              </a:rPr>
              <a:t>	( 1903038 )</a:t>
            </a:r>
          </a:p>
          <a:p>
            <a:r>
              <a:rPr lang="en-US" sz="2400" dirty="0" err="1">
                <a:latin typeface="PMingLiU-ExtB" panose="02020500000000000000" pitchFamily="18" charset="-120"/>
                <a:ea typeface="PMingLiU-ExtB" panose="02020500000000000000" pitchFamily="18" charset="-120"/>
              </a:rPr>
              <a:t>Faldi</a:t>
            </a:r>
            <a:r>
              <a:rPr lang="en-US" sz="2400" dirty="0">
                <a:latin typeface="PMingLiU-ExtB" panose="02020500000000000000" pitchFamily="18" charset="-120"/>
                <a:ea typeface="PMingLiU-ExtB" panose="02020500000000000000" pitchFamily="18" charset="-120"/>
              </a:rPr>
              <a:t> </a:t>
            </a:r>
            <a:r>
              <a:rPr lang="en-US" sz="2400" dirty="0" err="1">
                <a:latin typeface="PMingLiU-ExtB" panose="02020500000000000000" pitchFamily="18" charset="-120"/>
                <a:ea typeface="PMingLiU-ExtB" panose="02020500000000000000" pitchFamily="18" charset="-120"/>
              </a:rPr>
              <a:t>Harido</a:t>
            </a:r>
            <a:r>
              <a:rPr lang="en-US" sz="2400" dirty="0">
                <a:latin typeface="PMingLiU-ExtB" panose="02020500000000000000" pitchFamily="18" charset="-120"/>
                <a:ea typeface="PMingLiU-ExtB" panose="02020500000000000000" pitchFamily="18" charset="-120"/>
              </a:rPr>
              <a:t> </a:t>
            </a:r>
            <a:r>
              <a:rPr lang="en-US" sz="2400" dirty="0" err="1">
                <a:latin typeface="PMingLiU-ExtB" panose="02020500000000000000" pitchFamily="18" charset="-120"/>
                <a:ea typeface="PMingLiU-ExtB" panose="02020500000000000000" pitchFamily="18" charset="-120"/>
              </a:rPr>
              <a:t>Fihan</a:t>
            </a:r>
            <a:r>
              <a:rPr lang="en-US" sz="2400" dirty="0">
                <a:latin typeface="PMingLiU-ExtB" panose="02020500000000000000" pitchFamily="18" charset="-120"/>
                <a:ea typeface="PMingLiU-ExtB" panose="02020500000000000000" pitchFamily="18" charset="-120"/>
              </a:rPr>
              <a:t> 		( 1903039 )</a:t>
            </a:r>
          </a:p>
          <a:p>
            <a:r>
              <a:rPr lang="en-US" sz="2400" dirty="0">
                <a:latin typeface="PMingLiU-ExtB" panose="02020500000000000000" pitchFamily="18" charset="-120"/>
                <a:ea typeface="PMingLiU-ExtB" panose="02020500000000000000" pitchFamily="18" charset="-120"/>
              </a:rPr>
              <a:t>Nisa Fadilah 		( 1903053 )</a:t>
            </a:r>
          </a:p>
          <a:p>
            <a:r>
              <a:rPr lang="en-US" sz="2400" dirty="0" err="1">
                <a:latin typeface="PMingLiU-ExtB" panose="02020500000000000000" pitchFamily="18" charset="-120"/>
                <a:ea typeface="PMingLiU-ExtB" panose="02020500000000000000" pitchFamily="18" charset="-120"/>
              </a:rPr>
              <a:t>Putri</a:t>
            </a:r>
            <a:r>
              <a:rPr lang="en-US" sz="2400" dirty="0">
                <a:latin typeface="PMingLiU-ExtB" panose="02020500000000000000" pitchFamily="18" charset="-120"/>
                <a:ea typeface="PMingLiU-ExtB" panose="02020500000000000000" pitchFamily="18" charset="-120"/>
              </a:rPr>
              <a:t> </a:t>
            </a:r>
            <a:r>
              <a:rPr lang="en-US" sz="2400" dirty="0" err="1">
                <a:latin typeface="PMingLiU-ExtB" panose="02020500000000000000" pitchFamily="18" charset="-120"/>
                <a:ea typeface="PMingLiU-ExtB" panose="02020500000000000000" pitchFamily="18" charset="-120"/>
              </a:rPr>
              <a:t>Setyowati</a:t>
            </a:r>
            <a:r>
              <a:rPr lang="en-US" sz="2400" dirty="0">
                <a:latin typeface="PMingLiU-ExtB" panose="02020500000000000000" pitchFamily="18" charset="-120"/>
                <a:ea typeface="PMingLiU-ExtB" panose="02020500000000000000" pitchFamily="18" charset="-120"/>
              </a:rPr>
              <a:t> 		( 1903054 )</a:t>
            </a:r>
          </a:p>
          <a:p>
            <a:r>
              <a:rPr lang="en-US" sz="2400" dirty="0" err="1">
                <a:latin typeface="PMingLiU-ExtB" panose="02020500000000000000" pitchFamily="18" charset="-120"/>
                <a:ea typeface="PMingLiU-ExtB" panose="02020500000000000000" pitchFamily="18" charset="-120"/>
              </a:rPr>
              <a:t>Rizki</a:t>
            </a:r>
            <a:r>
              <a:rPr lang="en-US" sz="2400" dirty="0">
                <a:latin typeface="PMingLiU-ExtB" panose="02020500000000000000" pitchFamily="18" charset="-120"/>
                <a:ea typeface="PMingLiU-ExtB" panose="02020500000000000000" pitchFamily="18" charset="-120"/>
              </a:rPr>
              <a:t> </a:t>
            </a:r>
            <a:r>
              <a:rPr lang="en-US" sz="2400" dirty="0" err="1">
                <a:latin typeface="PMingLiU-ExtB" panose="02020500000000000000" pitchFamily="18" charset="-120"/>
                <a:ea typeface="PMingLiU-ExtB" panose="02020500000000000000" pitchFamily="18" charset="-120"/>
              </a:rPr>
              <a:t>Anugrah</a:t>
            </a:r>
            <a:r>
              <a:rPr lang="en-US" sz="2400" dirty="0">
                <a:latin typeface="PMingLiU-ExtB" panose="02020500000000000000" pitchFamily="18" charset="-120"/>
                <a:ea typeface="PMingLiU-ExtB" panose="02020500000000000000" pitchFamily="18" charset="-120"/>
              </a:rPr>
              <a:t> </a:t>
            </a:r>
            <a:r>
              <a:rPr lang="en-US" sz="2400" dirty="0" err="1">
                <a:latin typeface="PMingLiU-ExtB" panose="02020500000000000000" pitchFamily="18" charset="-120"/>
                <a:ea typeface="PMingLiU-ExtB" panose="02020500000000000000" pitchFamily="18" charset="-120"/>
              </a:rPr>
              <a:t>Pratama</a:t>
            </a:r>
            <a:r>
              <a:rPr lang="en-US" sz="2400" dirty="0">
                <a:latin typeface="PMingLiU-ExtB" panose="02020500000000000000" pitchFamily="18" charset="-120"/>
                <a:ea typeface="PMingLiU-ExtB" panose="02020500000000000000" pitchFamily="18" charset="-120"/>
              </a:rPr>
              <a:t> 	( 1903057 )</a:t>
            </a:r>
          </a:p>
          <a:p>
            <a:pPr marL="0" indent="0">
              <a:spcAft>
                <a:spcPts val="1600"/>
              </a:spcAft>
              <a:buNone/>
            </a:pPr>
            <a:endParaRPr sz="2400" dirty="0">
              <a:latin typeface="PMingLiU-ExtB" panose="02020500000000000000" pitchFamily="18" charset="-120"/>
              <a:ea typeface="PMingLiU-ExtB" panose="02020500000000000000" pitchFamily="18" charset="-120"/>
            </a:endParaRPr>
          </a:p>
        </p:txBody>
      </p:sp>
      <p:sp>
        <p:nvSpPr>
          <p:cNvPr id="203" name="Google Shape;203;p33"/>
          <p:cNvSpPr txBox="1"/>
          <p:nvPr/>
        </p:nvSpPr>
        <p:spPr>
          <a:xfrm>
            <a:off x="921325" y="4363895"/>
            <a:ext cx="5478600" cy="219000"/>
          </a:xfrm>
          <a:prstGeom prst="rect">
            <a:avLst/>
          </a:prstGeom>
          <a:noFill/>
          <a:ln>
            <a:noFill/>
          </a:ln>
        </p:spPr>
        <p:txBody>
          <a:bodyPr spcFirstLastPara="1" wrap="square" lIns="91425" tIns="91425" rIns="91425" bIns="91425" anchor="t" anchorCtr="0">
            <a:noAutofit/>
          </a:bodyPr>
          <a:lstStyle/>
          <a:p>
            <a:pPr>
              <a:lnSpc>
                <a:spcPct val="115000"/>
              </a:lnSpc>
              <a:spcAft>
                <a:spcPts val="1600"/>
              </a:spcAft>
            </a:pPr>
            <a:endParaRPr sz="900" b="1" dirty="0">
              <a:solidFill>
                <a:schemeClr val="accent2"/>
              </a:solidFill>
              <a:latin typeface="Abel"/>
              <a:ea typeface="Abel"/>
              <a:cs typeface="Abel"/>
              <a:sym typeface="Abel"/>
            </a:endParaRPr>
          </a:p>
        </p:txBody>
      </p:sp>
      <p:sp>
        <p:nvSpPr>
          <p:cNvPr id="5" name="Google Shape;201;p33"/>
          <p:cNvSpPr txBox="1">
            <a:spLocks/>
          </p:cNvSpPr>
          <p:nvPr/>
        </p:nvSpPr>
        <p:spPr>
          <a:xfrm>
            <a:off x="6932707" y="4187044"/>
            <a:ext cx="1645236" cy="672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800"/>
              <a:buFont typeface="Rochester"/>
              <a:buNone/>
              <a:defRPr sz="2800" b="1" i="0" u="none" strike="noStrike" cap="none">
                <a:solidFill>
                  <a:schemeClr val="accent2"/>
                </a:solidFill>
                <a:latin typeface="Rochester"/>
                <a:ea typeface="Rochester"/>
                <a:cs typeface="Rochester"/>
                <a:sym typeface="Rochester"/>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smtClean="0">
                <a:latin typeface="PMingLiU-ExtB" panose="02020500000000000000" pitchFamily="18" charset="-120"/>
                <a:ea typeface="PMingLiU-ExtB" panose="02020500000000000000" pitchFamily="18" charset="-120"/>
              </a:rPr>
              <a:t>D3TI-2B</a:t>
            </a:r>
            <a:endParaRPr lang="en-US" dirty="0">
              <a:latin typeface="PMingLiU-ExtB" panose="02020500000000000000" pitchFamily="18" charset="-120"/>
              <a:ea typeface="PMingLiU-ExtB" panose="02020500000000000000" pitchFamily="18" charset="-120"/>
            </a:endParaRPr>
          </a:p>
        </p:txBody>
      </p:sp>
      <p:grpSp>
        <p:nvGrpSpPr>
          <p:cNvPr id="6" name="Google Shape;1496;p63"/>
          <p:cNvGrpSpPr/>
          <p:nvPr/>
        </p:nvGrpSpPr>
        <p:grpSpPr>
          <a:xfrm>
            <a:off x="7403222" y="448900"/>
            <a:ext cx="1174721" cy="986200"/>
            <a:chOff x="6301600" y="3965800"/>
            <a:chExt cx="526075" cy="482250"/>
          </a:xfrm>
        </p:grpSpPr>
        <p:sp>
          <p:nvSpPr>
            <p:cNvPr id="7" name="Google Shape;1497;p63"/>
            <p:cNvSpPr/>
            <p:nvPr/>
          </p:nvSpPr>
          <p:spPr>
            <a:xfrm>
              <a:off x="6476975" y="4334050"/>
              <a:ext cx="175350" cy="105250"/>
            </a:xfrm>
            <a:custGeom>
              <a:avLst/>
              <a:gdLst/>
              <a:ahLst/>
              <a:cxnLst/>
              <a:rect l="l" t="t" r="r" b="b"/>
              <a:pathLst>
                <a:path w="7014" h="4210" extrusionOk="0">
                  <a:moveTo>
                    <a:pt x="1402" y="1"/>
                  </a:moveTo>
                  <a:lnTo>
                    <a:pt x="1051" y="2806"/>
                  </a:lnTo>
                  <a:lnTo>
                    <a:pt x="0" y="4210"/>
                  </a:lnTo>
                  <a:lnTo>
                    <a:pt x="7013" y="4210"/>
                  </a:lnTo>
                  <a:lnTo>
                    <a:pt x="5961" y="2806"/>
                  </a:lnTo>
                  <a:lnTo>
                    <a:pt x="561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8;p63"/>
            <p:cNvSpPr/>
            <p:nvPr/>
          </p:nvSpPr>
          <p:spPr>
            <a:xfrm>
              <a:off x="6310375" y="3974575"/>
              <a:ext cx="508550" cy="359500"/>
            </a:xfrm>
            <a:custGeom>
              <a:avLst/>
              <a:gdLst/>
              <a:ahLst/>
              <a:cxnLst/>
              <a:rect l="l" t="t" r="r" b="b"/>
              <a:pathLst>
                <a:path w="20342" h="14380" extrusionOk="0">
                  <a:moveTo>
                    <a:pt x="1" y="1"/>
                  </a:moveTo>
                  <a:lnTo>
                    <a:pt x="1" y="14380"/>
                  </a:lnTo>
                  <a:lnTo>
                    <a:pt x="20342" y="14380"/>
                  </a:lnTo>
                  <a:lnTo>
                    <a:pt x="2034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9;p63"/>
            <p:cNvSpPr/>
            <p:nvPr/>
          </p:nvSpPr>
          <p:spPr>
            <a:xfrm>
              <a:off x="6310375" y="3974575"/>
              <a:ext cx="508550" cy="289375"/>
            </a:xfrm>
            <a:custGeom>
              <a:avLst/>
              <a:gdLst/>
              <a:ahLst/>
              <a:cxnLst/>
              <a:rect l="l" t="t" r="r" b="b"/>
              <a:pathLst>
                <a:path w="20342" h="11575" extrusionOk="0">
                  <a:moveTo>
                    <a:pt x="1" y="1"/>
                  </a:moveTo>
                  <a:lnTo>
                    <a:pt x="1" y="11574"/>
                  </a:lnTo>
                  <a:lnTo>
                    <a:pt x="20342" y="11574"/>
                  </a:lnTo>
                  <a:lnTo>
                    <a:pt x="20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0;p63"/>
            <p:cNvSpPr/>
            <p:nvPr/>
          </p:nvSpPr>
          <p:spPr>
            <a:xfrm>
              <a:off x="6731225" y="4298975"/>
              <a:ext cx="87675" cy="105250"/>
            </a:xfrm>
            <a:custGeom>
              <a:avLst/>
              <a:gdLst/>
              <a:ahLst/>
              <a:cxnLst/>
              <a:rect l="l" t="t" r="r" b="b"/>
              <a:pathLst>
                <a:path w="3507" h="4210" extrusionOk="0">
                  <a:moveTo>
                    <a:pt x="0" y="0"/>
                  </a:moveTo>
                  <a:lnTo>
                    <a:pt x="0" y="1404"/>
                  </a:lnTo>
                  <a:lnTo>
                    <a:pt x="1403" y="1404"/>
                  </a:lnTo>
                  <a:cubicBezTo>
                    <a:pt x="1790" y="1404"/>
                    <a:pt x="2105" y="1717"/>
                    <a:pt x="2105" y="2105"/>
                  </a:cubicBezTo>
                  <a:cubicBezTo>
                    <a:pt x="2105" y="2492"/>
                    <a:pt x="1790" y="2807"/>
                    <a:pt x="1403" y="2807"/>
                  </a:cubicBezTo>
                  <a:lnTo>
                    <a:pt x="0" y="2807"/>
                  </a:lnTo>
                  <a:lnTo>
                    <a:pt x="0" y="4209"/>
                  </a:lnTo>
                  <a:lnTo>
                    <a:pt x="1403" y="4209"/>
                  </a:lnTo>
                  <a:cubicBezTo>
                    <a:pt x="2565" y="4209"/>
                    <a:pt x="3507" y="3267"/>
                    <a:pt x="3507" y="2105"/>
                  </a:cubicBezTo>
                  <a:cubicBezTo>
                    <a:pt x="3507" y="943"/>
                    <a:pt x="2565" y="0"/>
                    <a:pt x="1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1;p63"/>
            <p:cNvSpPr/>
            <p:nvPr/>
          </p:nvSpPr>
          <p:spPr>
            <a:xfrm>
              <a:off x="6608475" y="4298975"/>
              <a:ext cx="140300" cy="140325"/>
            </a:xfrm>
            <a:custGeom>
              <a:avLst/>
              <a:gdLst/>
              <a:ahLst/>
              <a:cxnLst/>
              <a:rect l="l" t="t" r="r" b="b"/>
              <a:pathLst>
                <a:path w="5612" h="5613" extrusionOk="0">
                  <a:moveTo>
                    <a:pt x="0" y="0"/>
                  </a:moveTo>
                  <a:lnTo>
                    <a:pt x="0" y="4209"/>
                  </a:lnTo>
                  <a:cubicBezTo>
                    <a:pt x="0" y="4984"/>
                    <a:pt x="628" y="5613"/>
                    <a:pt x="1403" y="5613"/>
                  </a:cubicBezTo>
                  <a:lnTo>
                    <a:pt x="4209" y="5613"/>
                  </a:lnTo>
                  <a:cubicBezTo>
                    <a:pt x="4984" y="5611"/>
                    <a:pt x="5611" y="4984"/>
                    <a:pt x="5611" y="4209"/>
                  </a:cubicBezTo>
                  <a:lnTo>
                    <a:pt x="5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2;p63"/>
            <p:cNvSpPr/>
            <p:nvPr/>
          </p:nvSpPr>
          <p:spPr>
            <a:xfrm>
              <a:off x="6626000" y="4158700"/>
              <a:ext cx="201675" cy="140300"/>
            </a:xfrm>
            <a:custGeom>
              <a:avLst/>
              <a:gdLst/>
              <a:ahLst/>
              <a:cxnLst/>
              <a:rect l="l" t="t" r="r" b="b"/>
              <a:pathLst>
                <a:path w="8067" h="5612" extrusionOk="0">
                  <a:moveTo>
                    <a:pt x="4209" y="0"/>
                  </a:moveTo>
                  <a:cubicBezTo>
                    <a:pt x="3048" y="0"/>
                    <a:pt x="2105" y="942"/>
                    <a:pt x="2105" y="2105"/>
                  </a:cubicBezTo>
                  <a:cubicBezTo>
                    <a:pt x="2105" y="2686"/>
                    <a:pt x="1634" y="3157"/>
                    <a:pt x="1052" y="3157"/>
                  </a:cubicBezTo>
                  <a:cubicBezTo>
                    <a:pt x="472" y="3157"/>
                    <a:pt x="0" y="3628"/>
                    <a:pt x="0" y="4209"/>
                  </a:cubicBezTo>
                  <a:lnTo>
                    <a:pt x="0" y="5611"/>
                  </a:lnTo>
                  <a:lnTo>
                    <a:pt x="4209" y="5611"/>
                  </a:lnTo>
                  <a:lnTo>
                    <a:pt x="4209" y="5436"/>
                  </a:lnTo>
                  <a:cubicBezTo>
                    <a:pt x="4209" y="4759"/>
                    <a:pt x="4759" y="4209"/>
                    <a:pt x="5436" y="4209"/>
                  </a:cubicBezTo>
                  <a:cubicBezTo>
                    <a:pt x="6115" y="4209"/>
                    <a:pt x="6665" y="3660"/>
                    <a:pt x="6665" y="2981"/>
                  </a:cubicBezTo>
                  <a:cubicBezTo>
                    <a:pt x="6665" y="2497"/>
                    <a:pt x="7057" y="2105"/>
                    <a:pt x="7541" y="2105"/>
                  </a:cubicBezTo>
                  <a:lnTo>
                    <a:pt x="8067" y="2105"/>
                  </a:lnTo>
                  <a:lnTo>
                    <a:pt x="80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3;p63"/>
            <p:cNvSpPr/>
            <p:nvPr/>
          </p:nvSpPr>
          <p:spPr>
            <a:xfrm>
              <a:off x="6301600" y="3965800"/>
              <a:ext cx="526075" cy="482250"/>
            </a:xfrm>
            <a:custGeom>
              <a:avLst/>
              <a:gdLst/>
              <a:ahLst/>
              <a:cxnLst/>
              <a:rect l="l" t="t" r="r" b="b"/>
              <a:pathLst>
                <a:path w="21043" h="19290" extrusionOk="0">
                  <a:moveTo>
                    <a:pt x="352" y="1"/>
                  </a:moveTo>
                  <a:cubicBezTo>
                    <a:pt x="158" y="1"/>
                    <a:pt x="1" y="158"/>
                    <a:pt x="1" y="352"/>
                  </a:cubicBezTo>
                  <a:lnTo>
                    <a:pt x="1" y="14731"/>
                  </a:lnTo>
                  <a:cubicBezTo>
                    <a:pt x="1" y="14924"/>
                    <a:pt x="158" y="15082"/>
                    <a:pt x="352" y="15082"/>
                  </a:cubicBezTo>
                  <a:lnTo>
                    <a:pt x="8020" y="15082"/>
                  </a:lnTo>
                  <a:lnTo>
                    <a:pt x="7730" y="17401"/>
                  </a:lnTo>
                  <a:lnTo>
                    <a:pt x="6735" y="18729"/>
                  </a:lnTo>
                  <a:cubicBezTo>
                    <a:pt x="6561" y="18961"/>
                    <a:pt x="6726" y="19289"/>
                    <a:pt x="7015" y="19289"/>
                  </a:cubicBezTo>
                  <a:lnTo>
                    <a:pt x="11574" y="19289"/>
                  </a:lnTo>
                  <a:lnTo>
                    <a:pt x="11574" y="18588"/>
                  </a:lnTo>
                  <a:lnTo>
                    <a:pt x="7716" y="18588"/>
                  </a:lnTo>
                  <a:lnTo>
                    <a:pt x="8242" y="17887"/>
                  </a:lnTo>
                  <a:lnTo>
                    <a:pt x="11223" y="17887"/>
                  </a:lnTo>
                  <a:lnTo>
                    <a:pt x="11223" y="17186"/>
                  </a:lnTo>
                  <a:lnTo>
                    <a:pt x="8464" y="17186"/>
                  </a:lnTo>
                  <a:lnTo>
                    <a:pt x="8727" y="15082"/>
                  </a:lnTo>
                  <a:lnTo>
                    <a:pt x="11223" y="15082"/>
                  </a:lnTo>
                  <a:lnTo>
                    <a:pt x="11223" y="14381"/>
                  </a:lnTo>
                  <a:lnTo>
                    <a:pt x="702" y="14381"/>
                  </a:lnTo>
                  <a:lnTo>
                    <a:pt x="702" y="12276"/>
                  </a:lnTo>
                  <a:lnTo>
                    <a:pt x="11924" y="12276"/>
                  </a:lnTo>
                  <a:lnTo>
                    <a:pt x="11924" y="11575"/>
                  </a:lnTo>
                  <a:lnTo>
                    <a:pt x="702" y="11575"/>
                  </a:lnTo>
                  <a:lnTo>
                    <a:pt x="702" y="703"/>
                  </a:lnTo>
                  <a:lnTo>
                    <a:pt x="20342" y="703"/>
                  </a:lnTo>
                  <a:lnTo>
                    <a:pt x="20342" y="6665"/>
                  </a:lnTo>
                  <a:lnTo>
                    <a:pt x="21043" y="6665"/>
                  </a:lnTo>
                  <a:lnTo>
                    <a:pt x="21043" y="353"/>
                  </a:lnTo>
                  <a:cubicBezTo>
                    <a:pt x="21043" y="159"/>
                    <a:pt x="20885" y="2"/>
                    <a:pt x="20692" y="2"/>
                  </a:cubicBezTo>
                  <a:lnTo>
                    <a:pt x="20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4;p63"/>
            <p:cNvSpPr/>
            <p:nvPr/>
          </p:nvSpPr>
          <p:spPr>
            <a:xfrm>
              <a:off x="6552925" y="4290225"/>
              <a:ext cx="20500" cy="17550"/>
            </a:xfrm>
            <a:custGeom>
              <a:avLst/>
              <a:gdLst/>
              <a:ahLst/>
              <a:cxnLst/>
              <a:rect l="l" t="t" r="r" b="b"/>
              <a:pathLst>
                <a:path w="820" h="702" extrusionOk="0">
                  <a:moveTo>
                    <a:pt x="469" y="0"/>
                  </a:moveTo>
                  <a:cubicBezTo>
                    <a:pt x="156" y="0"/>
                    <a:pt x="0" y="377"/>
                    <a:pt x="221" y="598"/>
                  </a:cubicBezTo>
                  <a:cubicBezTo>
                    <a:pt x="292" y="670"/>
                    <a:pt x="380" y="702"/>
                    <a:pt x="467" y="702"/>
                  </a:cubicBezTo>
                  <a:cubicBezTo>
                    <a:pt x="647" y="702"/>
                    <a:pt x="820" y="562"/>
                    <a:pt x="820" y="350"/>
                  </a:cubicBezTo>
                  <a:cubicBezTo>
                    <a:pt x="820" y="157"/>
                    <a:pt x="663"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5;p63"/>
            <p:cNvSpPr/>
            <p:nvPr/>
          </p:nvSpPr>
          <p:spPr>
            <a:xfrm>
              <a:off x="6354225" y="4009650"/>
              <a:ext cx="263050" cy="219200"/>
            </a:xfrm>
            <a:custGeom>
              <a:avLst/>
              <a:gdLst/>
              <a:ahLst/>
              <a:cxnLst/>
              <a:rect l="l" t="t" r="r" b="b"/>
              <a:pathLst>
                <a:path w="10522" h="8768" extrusionOk="0">
                  <a:moveTo>
                    <a:pt x="0" y="0"/>
                  </a:moveTo>
                  <a:lnTo>
                    <a:pt x="0" y="8417"/>
                  </a:lnTo>
                  <a:cubicBezTo>
                    <a:pt x="0" y="8610"/>
                    <a:pt x="156" y="8768"/>
                    <a:pt x="350" y="8768"/>
                  </a:cubicBezTo>
                  <a:lnTo>
                    <a:pt x="10521" y="8768"/>
                  </a:lnTo>
                  <a:lnTo>
                    <a:pt x="10521" y="8067"/>
                  </a:lnTo>
                  <a:lnTo>
                    <a:pt x="700" y="8067"/>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6;p63"/>
            <p:cNvSpPr/>
            <p:nvPr/>
          </p:nvSpPr>
          <p:spPr>
            <a:xfrm>
              <a:off x="6400600" y="4097300"/>
              <a:ext cx="231600" cy="93950"/>
            </a:xfrm>
            <a:custGeom>
              <a:avLst/>
              <a:gdLst/>
              <a:ahLst/>
              <a:cxnLst/>
              <a:rect l="l" t="t" r="r" b="b"/>
              <a:pathLst>
                <a:path w="9264" h="3758" extrusionOk="0">
                  <a:moveTo>
                    <a:pt x="6211" y="1"/>
                  </a:moveTo>
                  <a:cubicBezTo>
                    <a:pt x="6122" y="1"/>
                    <a:pt x="6032" y="35"/>
                    <a:pt x="5964" y="104"/>
                  </a:cubicBezTo>
                  <a:lnTo>
                    <a:pt x="5963" y="104"/>
                  </a:lnTo>
                  <a:lnTo>
                    <a:pt x="3756" y="2312"/>
                  </a:lnTo>
                  <a:lnTo>
                    <a:pt x="2602" y="1156"/>
                  </a:lnTo>
                  <a:cubicBezTo>
                    <a:pt x="2533" y="1088"/>
                    <a:pt x="2443" y="1053"/>
                    <a:pt x="2354" y="1053"/>
                  </a:cubicBezTo>
                  <a:cubicBezTo>
                    <a:pt x="2264" y="1053"/>
                    <a:pt x="2174" y="1088"/>
                    <a:pt x="2105" y="1156"/>
                  </a:cubicBezTo>
                  <a:lnTo>
                    <a:pt x="1" y="3262"/>
                  </a:lnTo>
                  <a:lnTo>
                    <a:pt x="496" y="3757"/>
                  </a:lnTo>
                  <a:lnTo>
                    <a:pt x="2353" y="1901"/>
                  </a:lnTo>
                  <a:lnTo>
                    <a:pt x="3507" y="3056"/>
                  </a:lnTo>
                  <a:cubicBezTo>
                    <a:pt x="3576" y="3124"/>
                    <a:pt x="3666" y="3159"/>
                    <a:pt x="3756" y="3159"/>
                  </a:cubicBezTo>
                  <a:cubicBezTo>
                    <a:pt x="3846" y="3159"/>
                    <a:pt x="3935" y="3124"/>
                    <a:pt x="4004" y="3056"/>
                  </a:cubicBezTo>
                  <a:lnTo>
                    <a:pt x="6211" y="849"/>
                  </a:lnTo>
                  <a:lnTo>
                    <a:pt x="8768" y="3406"/>
                  </a:lnTo>
                  <a:lnTo>
                    <a:pt x="9264" y="2911"/>
                  </a:lnTo>
                  <a:lnTo>
                    <a:pt x="6460" y="104"/>
                  </a:lnTo>
                  <a:cubicBezTo>
                    <a:pt x="6391" y="35"/>
                    <a:pt x="6301" y="1"/>
                    <a:pt x="6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7;p63"/>
            <p:cNvSpPr/>
            <p:nvPr/>
          </p:nvSpPr>
          <p:spPr>
            <a:xfrm>
              <a:off x="6628525" y="4126200"/>
              <a:ext cx="29925" cy="29925"/>
            </a:xfrm>
            <a:custGeom>
              <a:avLst/>
              <a:gdLst/>
              <a:ahLst/>
              <a:cxnLst/>
              <a:rect l="l" t="t" r="r" b="b"/>
              <a:pathLst>
                <a:path w="1197" h="1197" extrusionOk="0">
                  <a:moveTo>
                    <a:pt x="701" y="0"/>
                  </a:moveTo>
                  <a:lnTo>
                    <a:pt x="0" y="701"/>
                  </a:lnTo>
                  <a:lnTo>
                    <a:pt x="496" y="1197"/>
                  </a:lnTo>
                  <a:lnTo>
                    <a:pt x="1197" y="496"/>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8;p63"/>
            <p:cNvSpPr/>
            <p:nvPr/>
          </p:nvSpPr>
          <p:spPr>
            <a:xfrm>
              <a:off x="6663575" y="4091150"/>
              <a:ext cx="29975" cy="29925"/>
            </a:xfrm>
            <a:custGeom>
              <a:avLst/>
              <a:gdLst/>
              <a:ahLst/>
              <a:cxnLst/>
              <a:rect l="l" t="t" r="r" b="b"/>
              <a:pathLst>
                <a:path w="1199" h="1197" extrusionOk="0">
                  <a:moveTo>
                    <a:pt x="703" y="0"/>
                  </a:moveTo>
                  <a:lnTo>
                    <a:pt x="0" y="701"/>
                  </a:lnTo>
                  <a:lnTo>
                    <a:pt x="497" y="1197"/>
                  </a:lnTo>
                  <a:lnTo>
                    <a:pt x="1198" y="496"/>
                  </a:lnTo>
                  <a:lnTo>
                    <a:pt x="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9;p63"/>
            <p:cNvSpPr/>
            <p:nvPr/>
          </p:nvSpPr>
          <p:spPr>
            <a:xfrm>
              <a:off x="6698725" y="4009650"/>
              <a:ext cx="76350" cy="76350"/>
            </a:xfrm>
            <a:custGeom>
              <a:avLst/>
              <a:gdLst/>
              <a:ahLst/>
              <a:cxnLst/>
              <a:rect l="l" t="t" r="r" b="b"/>
              <a:pathLst>
                <a:path w="3054" h="3054" extrusionOk="0">
                  <a:moveTo>
                    <a:pt x="1300" y="0"/>
                  </a:moveTo>
                  <a:lnTo>
                    <a:pt x="1300" y="701"/>
                  </a:lnTo>
                  <a:lnTo>
                    <a:pt x="1857" y="701"/>
                  </a:lnTo>
                  <a:lnTo>
                    <a:pt x="0" y="2558"/>
                  </a:lnTo>
                  <a:lnTo>
                    <a:pt x="496" y="3053"/>
                  </a:lnTo>
                  <a:lnTo>
                    <a:pt x="2352" y="1198"/>
                  </a:lnTo>
                  <a:lnTo>
                    <a:pt x="2352" y="1753"/>
                  </a:lnTo>
                  <a:lnTo>
                    <a:pt x="3053" y="1753"/>
                  </a:lnTo>
                  <a:lnTo>
                    <a:pt x="3053" y="351"/>
                  </a:lnTo>
                  <a:cubicBezTo>
                    <a:pt x="3053" y="157"/>
                    <a:pt x="2897" y="0"/>
                    <a:pt x="2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0;p63"/>
            <p:cNvSpPr/>
            <p:nvPr/>
          </p:nvSpPr>
          <p:spPr>
            <a:xfrm>
              <a:off x="6599725" y="4149925"/>
              <a:ext cx="227950" cy="298125"/>
            </a:xfrm>
            <a:custGeom>
              <a:avLst/>
              <a:gdLst/>
              <a:ahLst/>
              <a:cxnLst/>
              <a:rect l="l" t="t" r="r" b="b"/>
              <a:pathLst>
                <a:path w="9118" h="11925" extrusionOk="0">
                  <a:moveTo>
                    <a:pt x="6666" y="7717"/>
                  </a:moveTo>
                  <a:cubicBezTo>
                    <a:pt x="6858" y="7717"/>
                    <a:pt x="7013" y="7874"/>
                    <a:pt x="7013" y="8067"/>
                  </a:cubicBezTo>
                  <a:cubicBezTo>
                    <a:pt x="7013" y="8260"/>
                    <a:pt x="6857" y="8418"/>
                    <a:pt x="6663" y="8418"/>
                  </a:cubicBezTo>
                  <a:lnTo>
                    <a:pt x="6312" y="8418"/>
                  </a:lnTo>
                  <a:lnTo>
                    <a:pt x="6312" y="7717"/>
                  </a:lnTo>
                  <a:lnTo>
                    <a:pt x="6663" y="7717"/>
                  </a:lnTo>
                  <a:cubicBezTo>
                    <a:pt x="6664" y="7717"/>
                    <a:pt x="6665" y="7717"/>
                    <a:pt x="6666" y="7717"/>
                  </a:cubicBezTo>
                  <a:close/>
                  <a:moveTo>
                    <a:pt x="6663" y="6313"/>
                  </a:moveTo>
                  <a:cubicBezTo>
                    <a:pt x="7631" y="6315"/>
                    <a:pt x="8416" y="7099"/>
                    <a:pt x="8417" y="8067"/>
                  </a:cubicBezTo>
                  <a:cubicBezTo>
                    <a:pt x="8416" y="9034"/>
                    <a:pt x="7631" y="9819"/>
                    <a:pt x="6663" y="9820"/>
                  </a:cubicBezTo>
                  <a:lnTo>
                    <a:pt x="6312" y="9820"/>
                  </a:lnTo>
                  <a:lnTo>
                    <a:pt x="6312" y="9119"/>
                  </a:lnTo>
                  <a:lnTo>
                    <a:pt x="6663" y="9119"/>
                  </a:lnTo>
                  <a:cubicBezTo>
                    <a:pt x="7244" y="9119"/>
                    <a:pt x="7714" y="8648"/>
                    <a:pt x="7714" y="8067"/>
                  </a:cubicBezTo>
                  <a:cubicBezTo>
                    <a:pt x="7714" y="7485"/>
                    <a:pt x="7244" y="7015"/>
                    <a:pt x="6663" y="7015"/>
                  </a:cubicBezTo>
                  <a:lnTo>
                    <a:pt x="6312" y="7015"/>
                  </a:lnTo>
                  <a:lnTo>
                    <a:pt x="6312" y="6313"/>
                  </a:lnTo>
                  <a:close/>
                  <a:moveTo>
                    <a:pt x="5611" y="6313"/>
                  </a:moveTo>
                  <a:lnTo>
                    <a:pt x="5611" y="10171"/>
                  </a:lnTo>
                  <a:cubicBezTo>
                    <a:pt x="5610" y="10752"/>
                    <a:pt x="5140" y="11222"/>
                    <a:pt x="4559" y="11223"/>
                  </a:cubicBezTo>
                  <a:lnTo>
                    <a:pt x="1753" y="11223"/>
                  </a:lnTo>
                  <a:cubicBezTo>
                    <a:pt x="1172" y="11222"/>
                    <a:pt x="702" y="10752"/>
                    <a:pt x="701" y="10171"/>
                  </a:cubicBezTo>
                  <a:lnTo>
                    <a:pt x="701" y="6313"/>
                  </a:lnTo>
                  <a:close/>
                  <a:moveTo>
                    <a:pt x="5260" y="0"/>
                  </a:moveTo>
                  <a:cubicBezTo>
                    <a:pt x="3905" y="2"/>
                    <a:pt x="2807" y="1100"/>
                    <a:pt x="2806" y="2456"/>
                  </a:cubicBezTo>
                  <a:cubicBezTo>
                    <a:pt x="2805" y="2843"/>
                    <a:pt x="2491" y="3157"/>
                    <a:pt x="2103" y="3157"/>
                  </a:cubicBezTo>
                  <a:cubicBezTo>
                    <a:pt x="1330" y="3158"/>
                    <a:pt x="702" y="3785"/>
                    <a:pt x="701" y="4560"/>
                  </a:cubicBezTo>
                  <a:lnTo>
                    <a:pt x="701" y="5612"/>
                  </a:lnTo>
                  <a:lnTo>
                    <a:pt x="350" y="5612"/>
                  </a:lnTo>
                  <a:cubicBezTo>
                    <a:pt x="156" y="5612"/>
                    <a:pt x="0" y="5769"/>
                    <a:pt x="0" y="5962"/>
                  </a:cubicBezTo>
                  <a:lnTo>
                    <a:pt x="0" y="10171"/>
                  </a:lnTo>
                  <a:cubicBezTo>
                    <a:pt x="0" y="11139"/>
                    <a:pt x="786" y="11923"/>
                    <a:pt x="1753" y="11924"/>
                  </a:cubicBezTo>
                  <a:lnTo>
                    <a:pt x="4559" y="11924"/>
                  </a:lnTo>
                  <a:cubicBezTo>
                    <a:pt x="5392" y="11923"/>
                    <a:pt x="6109" y="11337"/>
                    <a:pt x="6277" y="10522"/>
                  </a:cubicBezTo>
                  <a:lnTo>
                    <a:pt x="6662" y="10522"/>
                  </a:lnTo>
                  <a:cubicBezTo>
                    <a:pt x="8019" y="10522"/>
                    <a:pt x="9118" y="9423"/>
                    <a:pt x="9118" y="8067"/>
                  </a:cubicBezTo>
                  <a:cubicBezTo>
                    <a:pt x="9118" y="6712"/>
                    <a:pt x="8019" y="5612"/>
                    <a:pt x="6662" y="5612"/>
                  </a:cubicBezTo>
                  <a:lnTo>
                    <a:pt x="5629" y="5612"/>
                  </a:lnTo>
                  <a:cubicBezTo>
                    <a:pt x="5712" y="5204"/>
                    <a:pt x="6072" y="4911"/>
                    <a:pt x="6488" y="4910"/>
                  </a:cubicBezTo>
                  <a:cubicBezTo>
                    <a:pt x="7359" y="4909"/>
                    <a:pt x="8064" y="4203"/>
                    <a:pt x="8066" y="3333"/>
                  </a:cubicBezTo>
                  <a:cubicBezTo>
                    <a:pt x="8066" y="3042"/>
                    <a:pt x="8302" y="2807"/>
                    <a:pt x="8592" y="2807"/>
                  </a:cubicBezTo>
                  <a:lnTo>
                    <a:pt x="9118" y="2807"/>
                  </a:lnTo>
                  <a:lnTo>
                    <a:pt x="9118" y="2105"/>
                  </a:lnTo>
                  <a:lnTo>
                    <a:pt x="8592" y="2105"/>
                  </a:lnTo>
                  <a:cubicBezTo>
                    <a:pt x="7914" y="2106"/>
                    <a:pt x="7365" y="2654"/>
                    <a:pt x="7365" y="3333"/>
                  </a:cubicBezTo>
                  <a:cubicBezTo>
                    <a:pt x="7363" y="3817"/>
                    <a:pt x="6971" y="4209"/>
                    <a:pt x="6487" y="4209"/>
                  </a:cubicBezTo>
                  <a:cubicBezTo>
                    <a:pt x="5684" y="4210"/>
                    <a:pt x="5010" y="4814"/>
                    <a:pt x="4920" y="5612"/>
                  </a:cubicBezTo>
                  <a:lnTo>
                    <a:pt x="3156" y="5612"/>
                  </a:lnTo>
                  <a:lnTo>
                    <a:pt x="3156" y="4910"/>
                  </a:lnTo>
                  <a:lnTo>
                    <a:pt x="2455" y="4910"/>
                  </a:lnTo>
                  <a:lnTo>
                    <a:pt x="2455" y="5612"/>
                  </a:lnTo>
                  <a:lnTo>
                    <a:pt x="1402" y="5612"/>
                  </a:lnTo>
                  <a:lnTo>
                    <a:pt x="1402" y="4560"/>
                  </a:lnTo>
                  <a:cubicBezTo>
                    <a:pt x="1402" y="4173"/>
                    <a:pt x="1717" y="3859"/>
                    <a:pt x="2103" y="3858"/>
                  </a:cubicBezTo>
                  <a:cubicBezTo>
                    <a:pt x="2878" y="3858"/>
                    <a:pt x="3506" y="3230"/>
                    <a:pt x="3507" y="2456"/>
                  </a:cubicBezTo>
                  <a:cubicBezTo>
                    <a:pt x="3508" y="1488"/>
                    <a:pt x="4292" y="704"/>
                    <a:pt x="5260" y="702"/>
                  </a:cubicBezTo>
                  <a:lnTo>
                    <a:pt x="9118" y="702"/>
                  </a:lnTo>
                  <a:lnTo>
                    <a:pt x="9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1;p63"/>
            <p:cNvSpPr/>
            <p:nvPr/>
          </p:nvSpPr>
          <p:spPr>
            <a:xfrm>
              <a:off x="6696150" y="4211300"/>
              <a:ext cx="52625" cy="61400"/>
            </a:xfrm>
            <a:custGeom>
              <a:avLst/>
              <a:gdLst/>
              <a:ahLst/>
              <a:cxnLst/>
              <a:rect l="l" t="t" r="r" b="b"/>
              <a:pathLst>
                <a:path w="2105" h="2456" extrusionOk="0">
                  <a:moveTo>
                    <a:pt x="1403" y="1"/>
                  </a:moveTo>
                  <a:lnTo>
                    <a:pt x="1403" y="352"/>
                  </a:lnTo>
                  <a:cubicBezTo>
                    <a:pt x="1403" y="544"/>
                    <a:pt x="1246" y="702"/>
                    <a:pt x="1053" y="702"/>
                  </a:cubicBezTo>
                  <a:cubicBezTo>
                    <a:pt x="472" y="703"/>
                    <a:pt x="1" y="1174"/>
                    <a:pt x="1" y="1754"/>
                  </a:cubicBezTo>
                  <a:lnTo>
                    <a:pt x="1" y="2455"/>
                  </a:lnTo>
                  <a:lnTo>
                    <a:pt x="702" y="2455"/>
                  </a:lnTo>
                  <a:lnTo>
                    <a:pt x="702" y="1755"/>
                  </a:lnTo>
                  <a:cubicBezTo>
                    <a:pt x="702" y="1561"/>
                    <a:pt x="859" y="1404"/>
                    <a:pt x="1053" y="1404"/>
                  </a:cubicBezTo>
                  <a:cubicBezTo>
                    <a:pt x="1633" y="1403"/>
                    <a:pt x="2104" y="932"/>
                    <a:pt x="2104" y="352"/>
                  </a:cubicBezTo>
                  <a:lnTo>
                    <a:pt x="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312;p63"/>
          <p:cNvGrpSpPr/>
          <p:nvPr/>
        </p:nvGrpSpPr>
        <p:grpSpPr>
          <a:xfrm>
            <a:off x="388543" y="3938421"/>
            <a:ext cx="780475" cy="921254"/>
            <a:chOff x="4972000" y="2085200"/>
            <a:chExt cx="403375" cy="526075"/>
          </a:xfrm>
        </p:grpSpPr>
        <p:sp>
          <p:nvSpPr>
            <p:cNvPr id="23" name="Google Shape;1313;p63"/>
            <p:cNvSpPr/>
            <p:nvPr/>
          </p:nvSpPr>
          <p:spPr>
            <a:xfrm>
              <a:off x="4993950" y="2357000"/>
              <a:ext cx="298075" cy="245525"/>
            </a:xfrm>
            <a:custGeom>
              <a:avLst/>
              <a:gdLst/>
              <a:ahLst/>
              <a:cxnLst/>
              <a:rect l="l" t="t" r="r" b="b"/>
              <a:pathLst>
                <a:path w="11923" h="9821" extrusionOk="0">
                  <a:moveTo>
                    <a:pt x="1928" y="1"/>
                  </a:moveTo>
                  <a:lnTo>
                    <a:pt x="1704" y="1053"/>
                  </a:lnTo>
                  <a:lnTo>
                    <a:pt x="188" y="8124"/>
                  </a:lnTo>
                  <a:cubicBezTo>
                    <a:pt x="0" y="8997"/>
                    <a:pt x="665" y="9821"/>
                    <a:pt x="1558" y="9821"/>
                  </a:cubicBezTo>
                  <a:cubicBezTo>
                    <a:pt x="1558" y="9821"/>
                    <a:pt x="1559" y="9821"/>
                    <a:pt x="1560" y="9821"/>
                  </a:cubicBezTo>
                  <a:lnTo>
                    <a:pt x="10365" y="9821"/>
                  </a:lnTo>
                  <a:cubicBezTo>
                    <a:pt x="11257" y="9821"/>
                    <a:pt x="11922" y="8997"/>
                    <a:pt x="11735" y="8124"/>
                  </a:cubicBezTo>
                  <a:lnTo>
                    <a:pt x="9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4;p63"/>
            <p:cNvSpPr/>
            <p:nvPr/>
          </p:nvSpPr>
          <p:spPr>
            <a:xfrm>
              <a:off x="5024625" y="2321950"/>
              <a:ext cx="341950" cy="218950"/>
            </a:xfrm>
            <a:custGeom>
              <a:avLst/>
              <a:gdLst/>
              <a:ahLst/>
              <a:cxnLst/>
              <a:rect l="l" t="t" r="r" b="b"/>
              <a:pathLst>
                <a:path w="13678" h="8758" extrusionOk="0">
                  <a:moveTo>
                    <a:pt x="699" y="0"/>
                  </a:moveTo>
                  <a:cubicBezTo>
                    <a:pt x="348" y="0"/>
                    <a:pt x="51" y="262"/>
                    <a:pt x="6" y="611"/>
                  </a:cubicBezTo>
                  <a:cubicBezTo>
                    <a:pt x="3" y="641"/>
                    <a:pt x="0" y="671"/>
                    <a:pt x="0" y="702"/>
                  </a:cubicBezTo>
                  <a:cubicBezTo>
                    <a:pt x="0" y="1089"/>
                    <a:pt x="314" y="1403"/>
                    <a:pt x="701" y="1403"/>
                  </a:cubicBezTo>
                  <a:lnTo>
                    <a:pt x="8768" y="1403"/>
                  </a:lnTo>
                  <a:cubicBezTo>
                    <a:pt x="10705" y="1403"/>
                    <a:pt x="12275" y="2973"/>
                    <a:pt x="12275" y="4909"/>
                  </a:cubicBezTo>
                  <a:lnTo>
                    <a:pt x="12275" y="8066"/>
                  </a:lnTo>
                  <a:cubicBezTo>
                    <a:pt x="12281" y="8449"/>
                    <a:pt x="12593" y="8758"/>
                    <a:pt x="12977" y="8758"/>
                  </a:cubicBezTo>
                  <a:cubicBezTo>
                    <a:pt x="13360" y="8758"/>
                    <a:pt x="13672" y="8449"/>
                    <a:pt x="13678" y="8066"/>
                  </a:cubicBezTo>
                  <a:lnTo>
                    <a:pt x="13678" y="4559"/>
                  </a:lnTo>
                  <a:cubicBezTo>
                    <a:pt x="13678" y="2042"/>
                    <a:pt x="11638" y="0"/>
                    <a:pt x="9121" y="0"/>
                  </a:cubicBezTo>
                  <a:cubicBezTo>
                    <a:pt x="9121" y="0"/>
                    <a:pt x="9120" y="0"/>
                    <a:pt x="9119" y="0"/>
                  </a:cubicBezTo>
                  <a:lnTo>
                    <a:pt x="701" y="0"/>
                  </a:lnTo>
                  <a:cubicBezTo>
                    <a:pt x="701" y="0"/>
                    <a:pt x="700" y="0"/>
                    <a:pt x="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5;p63"/>
            <p:cNvSpPr/>
            <p:nvPr/>
          </p:nvSpPr>
          <p:spPr>
            <a:xfrm>
              <a:off x="5015850" y="2286750"/>
              <a:ext cx="254300" cy="35200"/>
            </a:xfrm>
            <a:custGeom>
              <a:avLst/>
              <a:gdLst/>
              <a:ahLst/>
              <a:cxnLst/>
              <a:rect l="l" t="t" r="r" b="b"/>
              <a:pathLst>
                <a:path w="10172" h="1408" extrusionOk="0">
                  <a:moveTo>
                    <a:pt x="10171" y="0"/>
                  </a:moveTo>
                  <a:lnTo>
                    <a:pt x="0" y="5"/>
                  </a:lnTo>
                  <a:lnTo>
                    <a:pt x="1052" y="1407"/>
                  </a:lnTo>
                  <a:lnTo>
                    <a:pt x="9119" y="1407"/>
                  </a:lnTo>
                  <a:lnTo>
                    <a:pt x="10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6;p63"/>
            <p:cNvSpPr/>
            <p:nvPr/>
          </p:nvSpPr>
          <p:spPr>
            <a:xfrm>
              <a:off x="4993925" y="2473875"/>
              <a:ext cx="298125" cy="128650"/>
            </a:xfrm>
            <a:custGeom>
              <a:avLst/>
              <a:gdLst/>
              <a:ahLst/>
              <a:cxnLst/>
              <a:rect l="l" t="t" r="r" b="b"/>
              <a:pathLst>
                <a:path w="11925" h="5146" extrusionOk="0">
                  <a:moveTo>
                    <a:pt x="3257" y="1"/>
                  </a:moveTo>
                  <a:cubicBezTo>
                    <a:pt x="2490" y="1"/>
                    <a:pt x="1723" y="137"/>
                    <a:pt x="993" y="411"/>
                  </a:cubicBezTo>
                  <a:lnTo>
                    <a:pt x="827" y="474"/>
                  </a:lnTo>
                  <a:lnTo>
                    <a:pt x="189" y="3449"/>
                  </a:lnTo>
                  <a:cubicBezTo>
                    <a:pt x="0" y="4322"/>
                    <a:pt x="666" y="5146"/>
                    <a:pt x="1559" y="5146"/>
                  </a:cubicBezTo>
                  <a:cubicBezTo>
                    <a:pt x="1559" y="5146"/>
                    <a:pt x="1560" y="5146"/>
                    <a:pt x="1561" y="5146"/>
                  </a:cubicBezTo>
                  <a:lnTo>
                    <a:pt x="10365" y="5146"/>
                  </a:lnTo>
                  <a:cubicBezTo>
                    <a:pt x="11258" y="5146"/>
                    <a:pt x="11924" y="4322"/>
                    <a:pt x="11736" y="3449"/>
                  </a:cubicBezTo>
                  <a:lnTo>
                    <a:pt x="11116" y="557"/>
                  </a:lnTo>
                  <a:lnTo>
                    <a:pt x="11048" y="587"/>
                  </a:lnTo>
                  <a:cubicBezTo>
                    <a:pt x="10777" y="702"/>
                    <a:pt x="10499" y="799"/>
                    <a:pt x="10213" y="878"/>
                  </a:cubicBezTo>
                  <a:cubicBezTo>
                    <a:pt x="10212" y="878"/>
                    <a:pt x="10211" y="878"/>
                    <a:pt x="10210" y="879"/>
                  </a:cubicBezTo>
                  <a:cubicBezTo>
                    <a:pt x="9652" y="1032"/>
                    <a:pt x="9080" y="1107"/>
                    <a:pt x="8509" y="1107"/>
                  </a:cubicBezTo>
                  <a:cubicBezTo>
                    <a:pt x="7693" y="1107"/>
                    <a:pt x="6880" y="953"/>
                    <a:pt x="6114" y="645"/>
                  </a:cubicBezTo>
                  <a:lnTo>
                    <a:pt x="5652" y="462"/>
                  </a:lnTo>
                  <a:cubicBezTo>
                    <a:pt x="4884" y="154"/>
                    <a:pt x="4070" y="1"/>
                    <a:pt x="3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7;p63"/>
            <p:cNvSpPr/>
            <p:nvPr/>
          </p:nvSpPr>
          <p:spPr>
            <a:xfrm>
              <a:off x="5129850" y="2392050"/>
              <a:ext cx="35075" cy="52650"/>
            </a:xfrm>
            <a:custGeom>
              <a:avLst/>
              <a:gdLst/>
              <a:ahLst/>
              <a:cxnLst/>
              <a:rect l="l" t="t" r="r" b="b"/>
              <a:pathLst>
                <a:path w="1403" h="2106" extrusionOk="0">
                  <a:moveTo>
                    <a:pt x="701" y="1"/>
                  </a:moveTo>
                  <a:cubicBezTo>
                    <a:pt x="701" y="1"/>
                    <a:pt x="0" y="1017"/>
                    <a:pt x="0" y="1404"/>
                  </a:cubicBezTo>
                  <a:cubicBezTo>
                    <a:pt x="0" y="1792"/>
                    <a:pt x="314" y="2105"/>
                    <a:pt x="701" y="2105"/>
                  </a:cubicBezTo>
                  <a:cubicBezTo>
                    <a:pt x="1089" y="2105"/>
                    <a:pt x="1402" y="1792"/>
                    <a:pt x="1402" y="1404"/>
                  </a:cubicBezTo>
                  <a:cubicBezTo>
                    <a:pt x="1402" y="1017"/>
                    <a:pt x="701" y="1"/>
                    <a:pt x="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8;p63"/>
            <p:cNvSpPr/>
            <p:nvPr/>
          </p:nvSpPr>
          <p:spPr>
            <a:xfrm>
              <a:off x="4980800" y="2251775"/>
              <a:ext cx="324425" cy="35125"/>
            </a:xfrm>
            <a:custGeom>
              <a:avLst/>
              <a:gdLst/>
              <a:ahLst/>
              <a:cxnLst/>
              <a:rect l="l" t="t" r="r" b="b"/>
              <a:pathLst>
                <a:path w="12977" h="1405" extrusionOk="0">
                  <a:moveTo>
                    <a:pt x="0" y="1"/>
                  </a:moveTo>
                  <a:cubicBezTo>
                    <a:pt x="0" y="776"/>
                    <a:pt x="628" y="1403"/>
                    <a:pt x="1402" y="1404"/>
                  </a:cubicBezTo>
                  <a:lnTo>
                    <a:pt x="11573" y="1404"/>
                  </a:lnTo>
                  <a:cubicBezTo>
                    <a:pt x="12348" y="1403"/>
                    <a:pt x="12977" y="776"/>
                    <a:pt x="12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9;p63"/>
            <p:cNvSpPr/>
            <p:nvPr/>
          </p:nvSpPr>
          <p:spPr>
            <a:xfrm>
              <a:off x="5059700" y="2129025"/>
              <a:ext cx="175350" cy="122775"/>
            </a:xfrm>
            <a:custGeom>
              <a:avLst/>
              <a:gdLst/>
              <a:ahLst/>
              <a:cxnLst/>
              <a:rect l="l" t="t" r="r" b="b"/>
              <a:pathLst>
                <a:path w="7014" h="4911" extrusionOk="0">
                  <a:moveTo>
                    <a:pt x="1" y="1"/>
                  </a:moveTo>
                  <a:lnTo>
                    <a:pt x="2104" y="4911"/>
                  </a:lnTo>
                  <a:lnTo>
                    <a:pt x="4909" y="4911"/>
                  </a:lnTo>
                  <a:lnTo>
                    <a:pt x="7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0;p63"/>
            <p:cNvSpPr/>
            <p:nvPr/>
          </p:nvSpPr>
          <p:spPr>
            <a:xfrm>
              <a:off x="5042150" y="2093975"/>
              <a:ext cx="210475" cy="35125"/>
            </a:xfrm>
            <a:custGeom>
              <a:avLst/>
              <a:gdLst/>
              <a:ahLst/>
              <a:cxnLst/>
              <a:rect l="l" t="t" r="r" b="b"/>
              <a:pathLst>
                <a:path w="8419" h="1405" extrusionOk="0">
                  <a:moveTo>
                    <a:pt x="0" y="1"/>
                  </a:moveTo>
                  <a:lnTo>
                    <a:pt x="703" y="1404"/>
                  </a:lnTo>
                  <a:lnTo>
                    <a:pt x="7716" y="1404"/>
                  </a:lnTo>
                  <a:lnTo>
                    <a:pt x="8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1;p63"/>
            <p:cNvSpPr/>
            <p:nvPr/>
          </p:nvSpPr>
          <p:spPr>
            <a:xfrm>
              <a:off x="4972000" y="2085200"/>
              <a:ext cx="403375" cy="526075"/>
            </a:xfrm>
            <a:custGeom>
              <a:avLst/>
              <a:gdLst/>
              <a:ahLst/>
              <a:cxnLst/>
              <a:rect l="l" t="t" r="r" b="b"/>
              <a:pathLst>
                <a:path w="16135" h="21043" extrusionOk="0">
                  <a:moveTo>
                    <a:pt x="7149" y="702"/>
                  </a:moveTo>
                  <a:lnTo>
                    <a:pt x="7500" y="1404"/>
                  </a:lnTo>
                  <a:lnTo>
                    <a:pt x="3725" y="1404"/>
                  </a:lnTo>
                  <a:lnTo>
                    <a:pt x="3375" y="702"/>
                  </a:lnTo>
                  <a:close/>
                  <a:moveTo>
                    <a:pt x="10656" y="702"/>
                  </a:moveTo>
                  <a:lnTo>
                    <a:pt x="10306" y="1404"/>
                  </a:lnTo>
                  <a:lnTo>
                    <a:pt x="8284" y="1404"/>
                  </a:lnTo>
                  <a:lnTo>
                    <a:pt x="7934" y="702"/>
                  </a:lnTo>
                  <a:close/>
                  <a:moveTo>
                    <a:pt x="9991" y="2105"/>
                  </a:moveTo>
                  <a:lnTo>
                    <a:pt x="8187" y="6314"/>
                  </a:lnTo>
                  <a:lnTo>
                    <a:pt x="5843" y="6314"/>
                  </a:lnTo>
                  <a:lnTo>
                    <a:pt x="4041" y="2105"/>
                  </a:lnTo>
                  <a:close/>
                  <a:moveTo>
                    <a:pt x="12918" y="7015"/>
                  </a:moveTo>
                  <a:cubicBezTo>
                    <a:pt x="12768" y="7434"/>
                    <a:pt x="12370" y="7716"/>
                    <a:pt x="11925" y="7716"/>
                  </a:cubicBezTo>
                  <a:lnTo>
                    <a:pt x="1754" y="7716"/>
                  </a:lnTo>
                  <a:cubicBezTo>
                    <a:pt x="1309" y="7716"/>
                    <a:pt x="911" y="7434"/>
                    <a:pt x="763" y="7015"/>
                  </a:cubicBezTo>
                  <a:close/>
                  <a:moveTo>
                    <a:pt x="11224" y="8417"/>
                  </a:moveTo>
                  <a:lnTo>
                    <a:pt x="10698" y="9119"/>
                  </a:lnTo>
                  <a:lnTo>
                    <a:pt x="2981" y="9119"/>
                  </a:lnTo>
                  <a:lnTo>
                    <a:pt x="2456" y="8417"/>
                  </a:lnTo>
                  <a:close/>
                  <a:moveTo>
                    <a:pt x="10589" y="11223"/>
                  </a:moveTo>
                  <a:lnTo>
                    <a:pt x="11589" y="15891"/>
                  </a:lnTo>
                  <a:cubicBezTo>
                    <a:pt x="10880" y="16168"/>
                    <a:pt x="10132" y="16307"/>
                    <a:pt x="9383" y="16307"/>
                  </a:cubicBezTo>
                  <a:cubicBezTo>
                    <a:pt x="8615" y="16307"/>
                    <a:pt x="7846" y="16161"/>
                    <a:pt x="7120" y="15868"/>
                  </a:cubicBezTo>
                  <a:lnTo>
                    <a:pt x="6659" y="15684"/>
                  </a:lnTo>
                  <a:cubicBezTo>
                    <a:pt x="5851" y="15360"/>
                    <a:pt x="4994" y="15196"/>
                    <a:pt x="4135" y="15196"/>
                  </a:cubicBezTo>
                  <a:cubicBezTo>
                    <a:pt x="3476" y="15196"/>
                    <a:pt x="2817" y="15292"/>
                    <a:pt x="2177" y="15486"/>
                  </a:cubicBezTo>
                  <a:lnTo>
                    <a:pt x="3091" y="11224"/>
                  </a:lnTo>
                  <a:lnTo>
                    <a:pt x="10589" y="11223"/>
                  </a:lnTo>
                  <a:close/>
                  <a:moveTo>
                    <a:pt x="11224" y="9820"/>
                  </a:moveTo>
                  <a:cubicBezTo>
                    <a:pt x="13547" y="9823"/>
                    <a:pt x="15430" y="11705"/>
                    <a:pt x="15432" y="14028"/>
                  </a:cubicBezTo>
                  <a:lnTo>
                    <a:pt x="15432" y="17536"/>
                  </a:lnTo>
                  <a:cubicBezTo>
                    <a:pt x="15428" y="17726"/>
                    <a:pt x="15272" y="17880"/>
                    <a:pt x="15082" y="17880"/>
                  </a:cubicBezTo>
                  <a:cubicBezTo>
                    <a:pt x="14890" y="17880"/>
                    <a:pt x="14734" y="17726"/>
                    <a:pt x="14731" y="17536"/>
                  </a:cubicBezTo>
                  <a:lnTo>
                    <a:pt x="14731" y="14379"/>
                  </a:lnTo>
                  <a:cubicBezTo>
                    <a:pt x="14728" y="12250"/>
                    <a:pt x="13002" y="10524"/>
                    <a:pt x="10873" y="10522"/>
                  </a:cubicBezTo>
                  <a:lnTo>
                    <a:pt x="2806" y="10522"/>
                  </a:lnTo>
                  <a:cubicBezTo>
                    <a:pt x="2613" y="10522"/>
                    <a:pt x="2456" y="10364"/>
                    <a:pt x="2456" y="10172"/>
                  </a:cubicBezTo>
                  <a:cubicBezTo>
                    <a:pt x="2456" y="9978"/>
                    <a:pt x="2613" y="9820"/>
                    <a:pt x="2806" y="9820"/>
                  </a:cubicBezTo>
                  <a:close/>
                  <a:moveTo>
                    <a:pt x="4134" y="15898"/>
                  </a:moveTo>
                  <a:cubicBezTo>
                    <a:pt x="4903" y="15898"/>
                    <a:pt x="5672" y="16043"/>
                    <a:pt x="6399" y="16335"/>
                  </a:cubicBezTo>
                  <a:lnTo>
                    <a:pt x="6860" y="16519"/>
                  </a:lnTo>
                  <a:cubicBezTo>
                    <a:pt x="7669" y="16845"/>
                    <a:pt x="8527" y="17009"/>
                    <a:pt x="9384" y="17009"/>
                  </a:cubicBezTo>
                  <a:cubicBezTo>
                    <a:pt x="10181" y="17009"/>
                    <a:pt x="10979" y="16868"/>
                    <a:pt x="11739" y="16585"/>
                  </a:cubicBezTo>
                  <a:lnTo>
                    <a:pt x="12271" y="19068"/>
                  </a:lnTo>
                  <a:cubicBezTo>
                    <a:pt x="12337" y="19380"/>
                    <a:pt x="12260" y="19704"/>
                    <a:pt x="12060" y="19950"/>
                  </a:cubicBezTo>
                  <a:cubicBezTo>
                    <a:pt x="11861" y="20197"/>
                    <a:pt x="11562" y="20341"/>
                    <a:pt x="11246" y="20341"/>
                  </a:cubicBezTo>
                  <a:cubicBezTo>
                    <a:pt x="11244" y="20341"/>
                    <a:pt x="11243" y="20341"/>
                    <a:pt x="11242" y="20341"/>
                  </a:cubicBezTo>
                  <a:lnTo>
                    <a:pt x="2438" y="20341"/>
                  </a:lnTo>
                  <a:cubicBezTo>
                    <a:pt x="1768" y="20341"/>
                    <a:pt x="1268" y="19724"/>
                    <a:pt x="1409" y="19068"/>
                  </a:cubicBezTo>
                  <a:lnTo>
                    <a:pt x="2006" y="16282"/>
                  </a:lnTo>
                  <a:cubicBezTo>
                    <a:pt x="2692" y="16026"/>
                    <a:pt x="3413" y="15898"/>
                    <a:pt x="4134" y="15898"/>
                  </a:cubicBezTo>
                  <a:close/>
                  <a:moveTo>
                    <a:pt x="2806" y="1"/>
                  </a:moveTo>
                  <a:cubicBezTo>
                    <a:pt x="2546" y="1"/>
                    <a:pt x="2377" y="274"/>
                    <a:pt x="2493" y="508"/>
                  </a:cubicBezTo>
                  <a:lnTo>
                    <a:pt x="3190" y="1902"/>
                  </a:lnTo>
                  <a:lnTo>
                    <a:pt x="5081" y="6313"/>
                  </a:lnTo>
                  <a:lnTo>
                    <a:pt x="352" y="6313"/>
                  </a:lnTo>
                  <a:cubicBezTo>
                    <a:pt x="158" y="6313"/>
                    <a:pt x="1" y="6470"/>
                    <a:pt x="1" y="6664"/>
                  </a:cubicBezTo>
                  <a:cubicBezTo>
                    <a:pt x="2" y="7561"/>
                    <a:pt x="680" y="8313"/>
                    <a:pt x="1572" y="8408"/>
                  </a:cubicBezTo>
                  <a:lnTo>
                    <a:pt x="2232" y="9288"/>
                  </a:lnTo>
                  <a:cubicBezTo>
                    <a:pt x="1907" y="9500"/>
                    <a:pt x="1725" y="9873"/>
                    <a:pt x="1758" y="10261"/>
                  </a:cubicBezTo>
                  <a:cubicBezTo>
                    <a:pt x="1791" y="10647"/>
                    <a:pt x="2034" y="10984"/>
                    <a:pt x="2391" y="11138"/>
                  </a:cubicBezTo>
                  <a:lnTo>
                    <a:pt x="723" y="18922"/>
                  </a:lnTo>
                  <a:cubicBezTo>
                    <a:pt x="489" y="20014"/>
                    <a:pt x="1321" y="21043"/>
                    <a:pt x="2438" y="21043"/>
                  </a:cubicBezTo>
                  <a:lnTo>
                    <a:pt x="11243" y="21043"/>
                  </a:lnTo>
                  <a:cubicBezTo>
                    <a:pt x="12359" y="21043"/>
                    <a:pt x="13191" y="20014"/>
                    <a:pt x="12956" y="18922"/>
                  </a:cubicBezTo>
                  <a:lnTo>
                    <a:pt x="11313" y="11254"/>
                  </a:lnTo>
                  <a:lnTo>
                    <a:pt x="11313" y="11254"/>
                  </a:lnTo>
                  <a:cubicBezTo>
                    <a:pt x="12871" y="11476"/>
                    <a:pt x="14027" y="12807"/>
                    <a:pt x="14030" y="14379"/>
                  </a:cubicBezTo>
                  <a:lnTo>
                    <a:pt x="14030" y="17536"/>
                  </a:lnTo>
                  <a:cubicBezTo>
                    <a:pt x="14030" y="18116"/>
                    <a:pt x="14501" y="18587"/>
                    <a:pt x="15082" y="18588"/>
                  </a:cubicBezTo>
                  <a:cubicBezTo>
                    <a:pt x="15662" y="18587"/>
                    <a:pt x="16133" y="18116"/>
                    <a:pt x="16134" y="17536"/>
                  </a:cubicBezTo>
                  <a:lnTo>
                    <a:pt x="16134" y="14029"/>
                  </a:lnTo>
                  <a:cubicBezTo>
                    <a:pt x="16131" y="11450"/>
                    <a:pt x="14138" y="9313"/>
                    <a:pt x="11565" y="9131"/>
                  </a:cubicBezTo>
                  <a:lnTo>
                    <a:pt x="12107" y="8408"/>
                  </a:lnTo>
                  <a:cubicBezTo>
                    <a:pt x="13000" y="8314"/>
                    <a:pt x="13679" y="7561"/>
                    <a:pt x="13680" y="6664"/>
                  </a:cubicBezTo>
                  <a:cubicBezTo>
                    <a:pt x="13679" y="6470"/>
                    <a:pt x="13522" y="6313"/>
                    <a:pt x="13329" y="6313"/>
                  </a:cubicBezTo>
                  <a:lnTo>
                    <a:pt x="8949" y="6313"/>
                  </a:lnTo>
                  <a:lnTo>
                    <a:pt x="10840" y="1902"/>
                  </a:lnTo>
                  <a:lnTo>
                    <a:pt x="11538" y="508"/>
                  </a:lnTo>
                  <a:cubicBezTo>
                    <a:pt x="11654" y="274"/>
                    <a:pt x="11485" y="1"/>
                    <a:pt x="11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2;p63"/>
            <p:cNvSpPr/>
            <p:nvPr/>
          </p:nvSpPr>
          <p:spPr>
            <a:xfrm>
              <a:off x="5121075" y="2383300"/>
              <a:ext cx="52600" cy="70175"/>
            </a:xfrm>
            <a:custGeom>
              <a:avLst/>
              <a:gdLst/>
              <a:ahLst/>
              <a:cxnLst/>
              <a:rect l="l" t="t" r="r" b="b"/>
              <a:pathLst>
                <a:path w="2104" h="2807" extrusionOk="0">
                  <a:moveTo>
                    <a:pt x="1052" y="1001"/>
                  </a:moveTo>
                  <a:cubicBezTo>
                    <a:pt x="1253" y="1341"/>
                    <a:pt x="1400" y="1647"/>
                    <a:pt x="1402" y="1754"/>
                  </a:cubicBezTo>
                  <a:cubicBezTo>
                    <a:pt x="1402" y="1948"/>
                    <a:pt x="1245" y="2105"/>
                    <a:pt x="1052" y="2105"/>
                  </a:cubicBezTo>
                  <a:cubicBezTo>
                    <a:pt x="859" y="2105"/>
                    <a:pt x="701" y="1948"/>
                    <a:pt x="701" y="1754"/>
                  </a:cubicBezTo>
                  <a:cubicBezTo>
                    <a:pt x="704" y="1647"/>
                    <a:pt x="849" y="1342"/>
                    <a:pt x="1051" y="1001"/>
                  </a:cubicBezTo>
                  <a:close/>
                  <a:moveTo>
                    <a:pt x="1052" y="1"/>
                  </a:moveTo>
                  <a:cubicBezTo>
                    <a:pt x="943" y="1"/>
                    <a:pt x="833" y="51"/>
                    <a:pt x="763" y="152"/>
                  </a:cubicBezTo>
                  <a:cubicBezTo>
                    <a:pt x="533" y="485"/>
                    <a:pt x="0" y="1306"/>
                    <a:pt x="0" y="1754"/>
                  </a:cubicBezTo>
                  <a:cubicBezTo>
                    <a:pt x="0" y="2334"/>
                    <a:pt x="471" y="2805"/>
                    <a:pt x="1052" y="2806"/>
                  </a:cubicBezTo>
                  <a:cubicBezTo>
                    <a:pt x="1632" y="2805"/>
                    <a:pt x="2103" y="2334"/>
                    <a:pt x="2103" y="1754"/>
                  </a:cubicBezTo>
                  <a:cubicBezTo>
                    <a:pt x="2103" y="1306"/>
                    <a:pt x="1570" y="485"/>
                    <a:pt x="1340" y="152"/>
                  </a:cubicBezTo>
                  <a:cubicBezTo>
                    <a:pt x="1271" y="51"/>
                    <a:pt x="1162"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9" name="Google Shape;209;p34"/>
          <p:cNvSpPr txBox="1">
            <a:spLocks noGrp="1"/>
          </p:cNvSpPr>
          <p:nvPr>
            <p:ph type="ctrTitle"/>
          </p:nvPr>
        </p:nvSpPr>
        <p:spPr>
          <a:xfrm>
            <a:off x="1792882" y="235426"/>
            <a:ext cx="5409600" cy="740620"/>
          </a:xfrm>
          <a:prstGeom prst="rect">
            <a:avLst/>
          </a:prstGeom>
        </p:spPr>
        <p:txBody>
          <a:bodyPr spcFirstLastPara="1" wrap="square" lIns="91425" tIns="91425" rIns="91425" bIns="91425" anchor="b" anchorCtr="0">
            <a:noAutofit/>
          </a:bodyPr>
          <a:lstStyle/>
          <a:p>
            <a:r>
              <a:rPr lang="en-US" sz="2800" dirty="0">
                <a:latin typeface="PMingLiU-ExtB" panose="02020500000000000000" pitchFamily="18" charset="-120"/>
                <a:ea typeface="PMingLiU-ExtB" panose="02020500000000000000" pitchFamily="18" charset="-120"/>
              </a:rPr>
              <a:t>KEDAI KAMYUSI</a:t>
            </a:r>
            <a:endParaRPr sz="2800" dirty="0">
              <a:latin typeface="PMingLiU-ExtB" panose="02020500000000000000" pitchFamily="18" charset="-120"/>
              <a:ea typeface="PMingLiU-ExtB" panose="02020500000000000000" pitchFamily="18" charset="-120"/>
            </a:endParaRPr>
          </a:p>
        </p:txBody>
      </p:sp>
      <p:sp>
        <p:nvSpPr>
          <p:cNvPr id="211" name="Google Shape;211;p34"/>
          <p:cNvSpPr txBox="1">
            <a:spLocks noGrp="1"/>
          </p:cNvSpPr>
          <p:nvPr>
            <p:ph type="subTitle" idx="1"/>
          </p:nvPr>
        </p:nvSpPr>
        <p:spPr>
          <a:xfrm>
            <a:off x="2314383" y="1133472"/>
            <a:ext cx="4888099" cy="792600"/>
          </a:xfrm>
          <a:prstGeom prst="rect">
            <a:avLst/>
          </a:prstGeom>
        </p:spPr>
        <p:txBody>
          <a:bodyPr spcFirstLastPara="1" wrap="square" lIns="91425" tIns="91425" rIns="91425" bIns="91425" anchor="t" anchorCtr="0">
            <a:noAutofit/>
          </a:bodyPr>
          <a:lstStyle/>
          <a:p>
            <a:pPr marL="0" indent="0"/>
            <a:r>
              <a:rPr lang="en-US" dirty="0" err="1" smtClean="0">
                <a:latin typeface="Tahoma" panose="020B0604030504040204" pitchFamily="34" charset="0"/>
                <a:ea typeface="Tahoma" panose="020B0604030504040204" pitchFamily="34" charset="0"/>
                <a:cs typeface="Tahoma" panose="020B0604030504040204" pitchFamily="34" charset="0"/>
              </a:rPr>
              <a:t>Kedai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Kamyusi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adalah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kedai</a:t>
            </a:r>
            <a:r>
              <a:rPr lang="en-US" dirty="0" smtClean="0">
                <a:latin typeface="Tahoma" panose="020B0604030504040204" pitchFamily="34" charset="0"/>
                <a:ea typeface="Tahoma" panose="020B0604030504040204" pitchFamily="34" charset="0"/>
                <a:cs typeface="Tahoma" panose="020B0604030504040204" pitchFamily="34" charset="0"/>
              </a:rPr>
              <a:t> kopi &amp; </a:t>
            </a:r>
            <a:r>
              <a:rPr lang="en-US" dirty="0" err="1" smtClean="0">
                <a:latin typeface="Tahoma" panose="020B0604030504040204" pitchFamily="34" charset="0"/>
                <a:ea typeface="Tahoma" panose="020B0604030504040204" pitchFamily="34" charset="0"/>
                <a:cs typeface="Tahoma" panose="020B0604030504040204" pitchFamily="34" charset="0"/>
              </a:rPr>
              <a:t>makanan</a:t>
            </a:r>
            <a:r>
              <a:rPr lang="en-US" dirty="0" smtClean="0">
                <a:latin typeface="Tahoma" panose="020B0604030504040204" pitchFamily="34" charset="0"/>
                <a:ea typeface="Tahoma" panose="020B0604030504040204" pitchFamily="34" charset="0"/>
                <a:cs typeface="Tahoma" panose="020B0604030504040204" pitchFamily="34" charset="0"/>
              </a:rPr>
              <a:t> yang </a:t>
            </a:r>
            <a:r>
              <a:rPr lang="en-US" dirty="0" err="1" smtClean="0">
                <a:latin typeface="Tahoma" panose="020B0604030504040204" pitchFamily="34" charset="0"/>
                <a:ea typeface="Tahoma" panose="020B0604030504040204" pitchFamily="34" charset="0"/>
                <a:cs typeface="Tahoma" panose="020B0604030504040204" pitchFamily="34" charset="0"/>
              </a:rPr>
              <a:t>terletak</a:t>
            </a:r>
            <a:r>
              <a:rPr lang="en-US" dirty="0" smtClean="0">
                <a:latin typeface="Tahoma" panose="020B0604030504040204" pitchFamily="34" charset="0"/>
                <a:ea typeface="Tahoma" panose="020B0604030504040204" pitchFamily="34" charset="0"/>
                <a:cs typeface="Tahoma" panose="020B0604030504040204" pitchFamily="34" charset="0"/>
              </a:rPr>
              <a:t> di </a:t>
            </a:r>
            <a:r>
              <a:rPr lang="en-US" dirty="0" err="1" smtClean="0">
                <a:latin typeface="Tahoma" panose="020B0604030504040204" pitchFamily="34" charset="0"/>
                <a:ea typeface="Tahoma" panose="020B0604030504040204" pitchFamily="34" charset="0"/>
                <a:cs typeface="Tahoma" panose="020B0604030504040204" pitchFamily="34" charset="0"/>
              </a:rPr>
              <a:t>jalan</a:t>
            </a:r>
            <a:r>
              <a:rPr lang="en-US" dirty="0" smtClean="0">
                <a:latin typeface="Tahoma" panose="020B0604030504040204" pitchFamily="34" charset="0"/>
                <a:ea typeface="Tahoma" panose="020B0604030504040204" pitchFamily="34" charset="0"/>
                <a:cs typeface="Tahoma" panose="020B0604030504040204" pitchFamily="34" charset="0"/>
              </a:rPr>
              <a:t> MT </a:t>
            </a:r>
            <a:r>
              <a:rPr lang="en-US" dirty="0" err="1" smtClean="0">
                <a:latin typeface="Tahoma" panose="020B0604030504040204" pitchFamily="34" charset="0"/>
                <a:ea typeface="Tahoma" panose="020B0604030504040204" pitchFamily="34" charset="0"/>
                <a:cs typeface="Tahoma" panose="020B0604030504040204" pitchFamily="34" charset="0"/>
              </a:rPr>
              <a:t>Haryono</a:t>
            </a:r>
            <a:r>
              <a:rPr lang="en-US" dirty="0" smtClean="0">
                <a:latin typeface="Tahoma" panose="020B0604030504040204" pitchFamily="34" charset="0"/>
                <a:ea typeface="Tahoma" panose="020B0604030504040204" pitchFamily="34" charset="0"/>
                <a:cs typeface="Tahoma" panose="020B0604030504040204" pitchFamily="34" charset="0"/>
              </a:rPr>
              <a:t> No. 46/A, </a:t>
            </a:r>
            <a:r>
              <a:rPr lang="en-US" dirty="0" err="1" smtClean="0">
                <a:latin typeface="Tahoma" panose="020B0604030504040204" pitchFamily="34" charset="0"/>
                <a:ea typeface="Tahoma" panose="020B0604030504040204" pitchFamily="34" charset="0"/>
                <a:cs typeface="Tahoma" panose="020B0604030504040204" pitchFamily="34" charset="0"/>
              </a:rPr>
              <a:t>Depan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Kecamatan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Sindang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Kabupaten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Indramayu</a:t>
            </a:r>
            <a:r>
              <a:rPr lang="en-US" dirty="0" smtClean="0">
                <a:latin typeface="Tahoma" panose="020B0604030504040204" pitchFamily="34" charset="0"/>
                <a:ea typeface="Tahoma" panose="020B0604030504040204" pitchFamily="34" charset="0"/>
                <a:cs typeface="Tahoma" panose="020B0604030504040204" pitchFamily="34" charset="0"/>
              </a:rPr>
              <a:t>.</a:t>
            </a:r>
          </a:p>
          <a:p>
            <a:pPr marL="0" indent="0"/>
            <a:endParaRPr dirty="0"/>
          </a:p>
        </p:txBody>
      </p:sp>
      <p:sp>
        <p:nvSpPr>
          <p:cNvPr id="212" name="Google Shape;212;p34"/>
          <p:cNvSpPr/>
          <p:nvPr/>
        </p:nvSpPr>
        <p:spPr>
          <a:xfrm>
            <a:off x="551232" y="2595876"/>
            <a:ext cx="8414400" cy="156000"/>
          </a:xfrm>
          <a:prstGeom prst="rect">
            <a:avLst/>
          </a:prstGeom>
          <a:solidFill>
            <a:schemeClr val="accent2"/>
          </a:solidFill>
          <a:ln>
            <a:noFill/>
          </a:ln>
        </p:spPr>
        <p:txBody>
          <a:bodyPr spcFirstLastPara="1" wrap="square" lIns="91425" tIns="91425" rIns="91425" bIns="91425" anchor="ctr" anchorCtr="0">
            <a:noAutofit/>
          </a:bodyPr>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06" y="78000"/>
            <a:ext cx="1784416" cy="2438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77" y="2903221"/>
            <a:ext cx="1531890" cy="2048923"/>
          </a:xfrm>
          <a:prstGeom prst="rect">
            <a:avLst/>
          </a:prstGeom>
        </p:spPr>
      </p:pic>
      <p:sp>
        <p:nvSpPr>
          <p:cNvPr id="4" name="Rectangle 3"/>
          <p:cNvSpPr/>
          <p:nvPr/>
        </p:nvSpPr>
        <p:spPr>
          <a:xfrm>
            <a:off x="3051425" y="2811387"/>
            <a:ext cx="5914207" cy="8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3097" y="2954357"/>
            <a:ext cx="2672067" cy="1997788"/>
          </a:xfrm>
          <a:prstGeom prst="rect">
            <a:avLst/>
          </a:prstGeom>
        </p:spPr>
      </p:pic>
      <p:grpSp>
        <p:nvGrpSpPr>
          <p:cNvPr id="9" name="Google Shape;1440;p63"/>
          <p:cNvGrpSpPr/>
          <p:nvPr/>
        </p:nvGrpSpPr>
        <p:grpSpPr>
          <a:xfrm>
            <a:off x="7093647" y="3500674"/>
            <a:ext cx="887439" cy="943753"/>
            <a:chOff x="7833525" y="1214625"/>
            <a:chExt cx="527075" cy="526100"/>
          </a:xfrm>
        </p:grpSpPr>
        <p:sp>
          <p:nvSpPr>
            <p:cNvPr id="10" name="Google Shape;1441;p63"/>
            <p:cNvSpPr/>
            <p:nvPr/>
          </p:nvSpPr>
          <p:spPr>
            <a:xfrm>
              <a:off x="7948525" y="1433825"/>
              <a:ext cx="298125" cy="263075"/>
            </a:xfrm>
            <a:custGeom>
              <a:avLst/>
              <a:gdLst/>
              <a:ahLst/>
              <a:cxnLst/>
              <a:rect l="l" t="t" r="r" b="b"/>
              <a:pathLst>
                <a:path w="11925" h="10523" extrusionOk="0">
                  <a:moveTo>
                    <a:pt x="0" y="0"/>
                  </a:moveTo>
                  <a:lnTo>
                    <a:pt x="0" y="7717"/>
                  </a:lnTo>
                  <a:cubicBezTo>
                    <a:pt x="0" y="9266"/>
                    <a:pt x="1257" y="10522"/>
                    <a:pt x="2806" y="10522"/>
                  </a:cubicBezTo>
                  <a:lnTo>
                    <a:pt x="9118" y="10522"/>
                  </a:lnTo>
                  <a:cubicBezTo>
                    <a:pt x="10668" y="10522"/>
                    <a:pt x="11924" y="9266"/>
                    <a:pt x="11924" y="7717"/>
                  </a:cubicBezTo>
                  <a:lnTo>
                    <a:pt x="119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p63"/>
            <p:cNvSpPr/>
            <p:nvPr/>
          </p:nvSpPr>
          <p:spPr>
            <a:xfrm>
              <a:off x="7869600" y="1696875"/>
              <a:ext cx="455925" cy="35075"/>
            </a:xfrm>
            <a:custGeom>
              <a:avLst/>
              <a:gdLst/>
              <a:ahLst/>
              <a:cxnLst/>
              <a:rect l="l" t="t" r="r" b="b"/>
              <a:pathLst>
                <a:path w="18237" h="1403" extrusionOk="0">
                  <a:moveTo>
                    <a:pt x="0" y="0"/>
                  </a:moveTo>
                  <a:cubicBezTo>
                    <a:pt x="0" y="774"/>
                    <a:pt x="629" y="1403"/>
                    <a:pt x="1404" y="1403"/>
                  </a:cubicBezTo>
                  <a:lnTo>
                    <a:pt x="16835" y="1403"/>
                  </a:lnTo>
                  <a:cubicBezTo>
                    <a:pt x="17609" y="1403"/>
                    <a:pt x="18237" y="774"/>
                    <a:pt x="1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43;p63"/>
            <p:cNvSpPr/>
            <p:nvPr/>
          </p:nvSpPr>
          <p:spPr>
            <a:xfrm>
              <a:off x="8246625" y="1468900"/>
              <a:ext cx="105225" cy="166600"/>
            </a:xfrm>
            <a:custGeom>
              <a:avLst/>
              <a:gdLst/>
              <a:ahLst/>
              <a:cxnLst/>
              <a:rect l="l" t="t" r="r" b="b"/>
              <a:pathLst>
                <a:path w="4209" h="6664" extrusionOk="0">
                  <a:moveTo>
                    <a:pt x="0" y="1"/>
                  </a:moveTo>
                  <a:lnTo>
                    <a:pt x="0" y="1404"/>
                  </a:lnTo>
                  <a:lnTo>
                    <a:pt x="1403" y="1404"/>
                  </a:lnTo>
                  <a:cubicBezTo>
                    <a:pt x="2178" y="1404"/>
                    <a:pt x="2806" y="2031"/>
                    <a:pt x="2806" y="2806"/>
                  </a:cubicBezTo>
                  <a:lnTo>
                    <a:pt x="2806" y="3858"/>
                  </a:lnTo>
                  <a:cubicBezTo>
                    <a:pt x="2806" y="4633"/>
                    <a:pt x="2178" y="5262"/>
                    <a:pt x="1403" y="5262"/>
                  </a:cubicBezTo>
                  <a:lnTo>
                    <a:pt x="0" y="5262"/>
                  </a:lnTo>
                  <a:lnTo>
                    <a:pt x="0" y="6664"/>
                  </a:lnTo>
                  <a:lnTo>
                    <a:pt x="1403" y="6664"/>
                  </a:lnTo>
                  <a:cubicBezTo>
                    <a:pt x="2953" y="6664"/>
                    <a:pt x="4208" y="5407"/>
                    <a:pt x="4208" y="3858"/>
                  </a:cubicBezTo>
                  <a:lnTo>
                    <a:pt x="4208" y="2806"/>
                  </a:lnTo>
                  <a:cubicBezTo>
                    <a:pt x="4208" y="1257"/>
                    <a:pt x="2953" y="1"/>
                    <a:pt x="1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4;p63"/>
            <p:cNvSpPr/>
            <p:nvPr/>
          </p:nvSpPr>
          <p:spPr>
            <a:xfrm>
              <a:off x="7843300" y="1503975"/>
              <a:ext cx="342000" cy="192925"/>
            </a:xfrm>
            <a:custGeom>
              <a:avLst/>
              <a:gdLst/>
              <a:ahLst/>
              <a:cxnLst/>
              <a:rect l="l" t="t" r="r" b="b"/>
              <a:pathLst>
                <a:path w="13680" h="7717" extrusionOk="0">
                  <a:moveTo>
                    <a:pt x="1754" y="1"/>
                  </a:moveTo>
                  <a:lnTo>
                    <a:pt x="0" y="7716"/>
                  </a:lnTo>
                  <a:lnTo>
                    <a:pt x="11925" y="7716"/>
                  </a:lnTo>
                  <a:lnTo>
                    <a:pt x="13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5;p63"/>
            <p:cNvSpPr/>
            <p:nvPr/>
          </p:nvSpPr>
          <p:spPr>
            <a:xfrm>
              <a:off x="7867225" y="1539050"/>
              <a:ext cx="309250" cy="52625"/>
            </a:xfrm>
            <a:custGeom>
              <a:avLst/>
              <a:gdLst/>
              <a:ahLst/>
              <a:cxnLst/>
              <a:rect l="l" t="t" r="r" b="b"/>
              <a:pathLst>
                <a:path w="12370" h="2105" extrusionOk="0">
                  <a:moveTo>
                    <a:pt x="447" y="0"/>
                  </a:moveTo>
                  <a:lnTo>
                    <a:pt x="0" y="2105"/>
                  </a:lnTo>
                  <a:lnTo>
                    <a:pt x="11923" y="2105"/>
                  </a:lnTo>
                  <a:lnTo>
                    <a:pt x="12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6;p63"/>
            <p:cNvSpPr/>
            <p:nvPr/>
          </p:nvSpPr>
          <p:spPr>
            <a:xfrm>
              <a:off x="7833525" y="1214625"/>
              <a:ext cx="527075" cy="526100"/>
            </a:xfrm>
            <a:custGeom>
              <a:avLst/>
              <a:gdLst/>
              <a:ahLst/>
              <a:cxnLst/>
              <a:rect l="l" t="t" r="r" b="b"/>
              <a:pathLst>
                <a:path w="21083" h="21044" extrusionOk="0">
                  <a:moveTo>
                    <a:pt x="13630" y="11925"/>
                  </a:moveTo>
                  <a:lnTo>
                    <a:pt x="13470" y="12626"/>
                  </a:lnTo>
                  <a:lnTo>
                    <a:pt x="2265" y="12626"/>
                  </a:lnTo>
                  <a:lnTo>
                    <a:pt x="2424" y="11925"/>
                  </a:lnTo>
                  <a:close/>
                  <a:moveTo>
                    <a:pt x="13310" y="13328"/>
                  </a:moveTo>
                  <a:lnTo>
                    <a:pt x="12992" y="14730"/>
                  </a:lnTo>
                  <a:lnTo>
                    <a:pt x="1786" y="14730"/>
                  </a:lnTo>
                  <a:lnTo>
                    <a:pt x="2106" y="13328"/>
                  </a:lnTo>
                  <a:close/>
                  <a:moveTo>
                    <a:pt x="17927" y="11925"/>
                  </a:moveTo>
                  <a:cubicBezTo>
                    <a:pt x="18507" y="11926"/>
                    <a:pt x="18978" y="12397"/>
                    <a:pt x="18979" y="12977"/>
                  </a:cubicBezTo>
                  <a:lnTo>
                    <a:pt x="18979" y="14029"/>
                  </a:lnTo>
                  <a:cubicBezTo>
                    <a:pt x="18978" y="14611"/>
                    <a:pt x="18507" y="15082"/>
                    <a:pt x="17927" y="15082"/>
                  </a:cubicBezTo>
                  <a:lnTo>
                    <a:pt x="16874" y="15082"/>
                  </a:lnTo>
                  <a:lnTo>
                    <a:pt x="16874" y="11925"/>
                  </a:lnTo>
                  <a:close/>
                  <a:moveTo>
                    <a:pt x="17927" y="10523"/>
                  </a:moveTo>
                  <a:cubicBezTo>
                    <a:pt x="19282" y="10524"/>
                    <a:pt x="20380" y="11622"/>
                    <a:pt x="20382" y="12977"/>
                  </a:cubicBezTo>
                  <a:lnTo>
                    <a:pt x="20382" y="14029"/>
                  </a:lnTo>
                  <a:cubicBezTo>
                    <a:pt x="20380" y="15384"/>
                    <a:pt x="19282" y="16483"/>
                    <a:pt x="17927" y="16485"/>
                  </a:cubicBezTo>
                  <a:lnTo>
                    <a:pt x="16874" y="16485"/>
                  </a:lnTo>
                  <a:lnTo>
                    <a:pt x="16874" y="15784"/>
                  </a:lnTo>
                  <a:lnTo>
                    <a:pt x="17927" y="15784"/>
                  </a:lnTo>
                  <a:cubicBezTo>
                    <a:pt x="18894" y="15783"/>
                    <a:pt x="19679" y="14998"/>
                    <a:pt x="19680" y="14029"/>
                  </a:cubicBezTo>
                  <a:lnTo>
                    <a:pt x="19680" y="12978"/>
                  </a:lnTo>
                  <a:cubicBezTo>
                    <a:pt x="19679" y="12009"/>
                    <a:pt x="18894" y="11225"/>
                    <a:pt x="17927" y="11224"/>
                  </a:cubicBezTo>
                  <a:lnTo>
                    <a:pt x="16874" y="11224"/>
                  </a:lnTo>
                  <a:lnTo>
                    <a:pt x="16874" y="10523"/>
                  </a:lnTo>
                  <a:close/>
                  <a:moveTo>
                    <a:pt x="12832" y="15433"/>
                  </a:moveTo>
                  <a:lnTo>
                    <a:pt x="12035" y="18939"/>
                  </a:lnTo>
                  <a:lnTo>
                    <a:pt x="830" y="18939"/>
                  </a:lnTo>
                  <a:lnTo>
                    <a:pt x="1628" y="15433"/>
                  </a:lnTo>
                  <a:close/>
                  <a:moveTo>
                    <a:pt x="16173" y="9119"/>
                  </a:moveTo>
                  <a:lnTo>
                    <a:pt x="16173" y="16484"/>
                  </a:lnTo>
                  <a:cubicBezTo>
                    <a:pt x="16172" y="17839"/>
                    <a:pt x="15074" y="18938"/>
                    <a:pt x="13718" y="18939"/>
                  </a:cubicBezTo>
                  <a:lnTo>
                    <a:pt x="12755" y="18939"/>
                  </a:lnTo>
                  <a:lnTo>
                    <a:pt x="14411" y="11652"/>
                  </a:lnTo>
                  <a:cubicBezTo>
                    <a:pt x="14461" y="11433"/>
                    <a:pt x="14294" y="11224"/>
                    <a:pt x="14069" y="11224"/>
                  </a:cubicBezTo>
                  <a:lnTo>
                    <a:pt x="4950" y="11224"/>
                  </a:lnTo>
                  <a:lnTo>
                    <a:pt x="4950" y="9119"/>
                  </a:lnTo>
                  <a:close/>
                  <a:moveTo>
                    <a:pt x="19269" y="19640"/>
                  </a:moveTo>
                  <a:cubicBezTo>
                    <a:pt x="19120" y="20061"/>
                    <a:pt x="18723" y="20341"/>
                    <a:pt x="18277" y="20343"/>
                  </a:cubicBezTo>
                  <a:lnTo>
                    <a:pt x="2847" y="20343"/>
                  </a:lnTo>
                  <a:cubicBezTo>
                    <a:pt x="2401" y="20341"/>
                    <a:pt x="2004" y="20061"/>
                    <a:pt x="1854" y="19640"/>
                  </a:cubicBezTo>
                  <a:close/>
                  <a:moveTo>
                    <a:pt x="6002" y="0"/>
                  </a:moveTo>
                  <a:lnTo>
                    <a:pt x="6002" y="2456"/>
                  </a:lnTo>
                  <a:cubicBezTo>
                    <a:pt x="6003" y="3424"/>
                    <a:pt x="6788" y="4208"/>
                    <a:pt x="7756" y="4209"/>
                  </a:cubicBezTo>
                  <a:lnTo>
                    <a:pt x="8457" y="4209"/>
                  </a:lnTo>
                  <a:cubicBezTo>
                    <a:pt x="9038" y="4211"/>
                    <a:pt x="9509" y="4680"/>
                    <a:pt x="9509" y="5262"/>
                  </a:cubicBezTo>
                  <a:lnTo>
                    <a:pt x="9509" y="5613"/>
                  </a:lnTo>
                  <a:cubicBezTo>
                    <a:pt x="9509" y="6193"/>
                    <a:pt x="9038" y="6664"/>
                    <a:pt x="8457" y="6665"/>
                  </a:cubicBezTo>
                  <a:cubicBezTo>
                    <a:pt x="7489" y="6666"/>
                    <a:pt x="6705" y="7449"/>
                    <a:pt x="6703" y="8418"/>
                  </a:cubicBezTo>
                  <a:lnTo>
                    <a:pt x="4600" y="8418"/>
                  </a:lnTo>
                  <a:cubicBezTo>
                    <a:pt x="4406" y="8418"/>
                    <a:pt x="4249" y="8574"/>
                    <a:pt x="4249" y="8768"/>
                  </a:cubicBezTo>
                  <a:lnTo>
                    <a:pt x="4249" y="11224"/>
                  </a:lnTo>
                  <a:lnTo>
                    <a:pt x="2145" y="11224"/>
                  </a:lnTo>
                  <a:cubicBezTo>
                    <a:pt x="1981" y="11224"/>
                    <a:pt x="1839" y="11337"/>
                    <a:pt x="1803" y="11496"/>
                  </a:cubicBezTo>
                  <a:lnTo>
                    <a:pt x="49" y="19213"/>
                  </a:lnTo>
                  <a:cubicBezTo>
                    <a:pt x="0" y="19431"/>
                    <a:pt x="167" y="19640"/>
                    <a:pt x="391" y="19640"/>
                  </a:cubicBezTo>
                  <a:lnTo>
                    <a:pt x="1129" y="19640"/>
                  </a:lnTo>
                  <a:cubicBezTo>
                    <a:pt x="1295" y="20457"/>
                    <a:pt x="2013" y="21043"/>
                    <a:pt x="2847" y="21044"/>
                  </a:cubicBezTo>
                  <a:lnTo>
                    <a:pt x="18278" y="21044"/>
                  </a:lnTo>
                  <a:cubicBezTo>
                    <a:pt x="19245" y="21043"/>
                    <a:pt x="20030" y="20258"/>
                    <a:pt x="20031" y="19290"/>
                  </a:cubicBezTo>
                  <a:cubicBezTo>
                    <a:pt x="20031" y="19097"/>
                    <a:pt x="19874" y="18939"/>
                    <a:pt x="19680" y="18939"/>
                  </a:cubicBezTo>
                  <a:lnTo>
                    <a:pt x="15699" y="18939"/>
                  </a:lnTo>
                  <a:cubicBezTo>
                    <a:pt x="16251" y="18494"/>
                    <a:pt x="16636" y="17876"/>
                    <a:pt x="16795" y="17186"/>
                  </a:cubicBezTo>
                  <a:lnTo>
                    <a:pt x="17927" y="17186"/>
                  </a:lnTo>
                  <a:cubicBezTo>
                    <a:pt x="19669" y="17184"/>
                    <a:pt x="21081" y="15772"/>
                    <a:pt x="21082" y="14029"/>
                  </a:cubicBezTo>
                  <a:lnTo>
                    <a:pt x="21082" y="12977"/>
                  </a:lnTo>
                  <a:cubicBezTo>
                    <a:pt x="21081" y="11236"/>
                    <a:pt x="19668" y="9823"/>
                    <a:pt x="17927" y="9822"/>
                  </a:cubicBezTo>
                  <a:lnTo>
                    <a:pt x="16874" y="9822"/>
                  </a:lnTo>
                  <a:lnTo>
                    <a:pt x="16874" y="8769"/>
                  </a:lnTo>
                  <a:cubicBezTo>
                    <a:pt x="16874" y="8576"/>
                    <a:pt x="16717" y="8418"/>
                    <a:pt x="16523" y="8418"/>
                  </a:cubicBezTo>
                  <a:lnTo>
                    <a:pt x="15822" y="8418"/>
                  </a:lnTo>
                  <a:cubicBezTo>
                    <a:pt x="15823" y="7257"/>
                    <a:pt x="16765" y="6316"/>
                    <a:pt x="17927" y="6314"/>
                  </a:cubicBezTo>
                  <a:cubicBezTo>
                    <a:pt x="19669" y="6313"/>
                    <a:pt x="21081" y="4900"/>
                    <a:pt x="21082" y="3158"/>
                  </a:cubicBezTo>
                  <a:lnTo>
                    <a:pt x="21082" y="2"/>
                  </a:lnTo>
                  <a:lnTo>
                    <a:pt x="20382" y="2"/>
                  </a:lnTo>
                  <a:lnTo>
                    <a:pt x="20382" y="3157"/>
                  </a:lnTo>
                  <a:cubicBezTo>
                    <a:pt x="20380" y="4512"/>
                    <a:pt x="19282" y="5610"/>
                    <a:pt x="17927" y="5613"/>
                  </a:cubicBezTo>
                  <a:cubicBezTo>
                    <a:pt x="16378" y="5614"/>
                    <a:pt x="15123" y="6869"/>
                    <a:pt x="15121" y="8418"/>
                  </a:cubicBezTo>
                  <a:lnTo>
                    <a:pt x="11966" y="8418"/>
                  </a:lnTo>
                  <a:lnTo>
                    <a:pt x="11966" y="8067"/>
                  </a:lnTo>
                  <a:cubicBezTo>
                    <a:pt x="11966" y="7680"/>
                    <a:pt x="12279" y="7366"/>
                    <a:pt x="12667" y="7366"/>
                  </a:cubicBezTo>
                  <a:cubicBezTo>
                    <a:pt x="13441" y="7365"/>
                    <a:pt x="14069" y="6738"/>
                    <a:pt x="14070" y="5963"/>
                  </a:cubicBezTo>
                  <a:lnTo>
                    <a:pt x="14070" y="5612"/>
                  </a:lnTo>
                  <a:lnTo>
                    <a:pt x="13368" y="5612"/>
                  </a:lnTo>
                  <a:lnTo>
                    <a:pt x="13368" y="5963"/>
                  </a:lnTo>
                  <a:cubicBezTo>
                    <a:pt x="13368" y="6350"/>
                    <a:pt x="13054" y="6664"/>
                    <a:pt x="12667" y="6664"/>
                  </a:cubicBezTo>
                  <a:cubicBezTo>
                    <a:pt x="11893" y="6665"/>
                    <a:pt x="11265" y="7292"/>
                    <a:pt x="11263" y="8067"/>
                  </a:cubicBezTo>
                  <a:lnTo>
                    <a:pt x="11263" y="8418"/>
                  </a:lnTo>
                  <a:lnTo>
                    <a:pt x="7406" y="8418"/>
                  </a:lnTo>
                  <a:cubicBezTo>
                    <a:pt x="7406" y="7837"/>
                    <a:pt x="7877" y="7366"/>
                    <a:pt x="8457" y="7366"/>
                  </a:cubicBezTo>
                  <a:cubicBezTo>
                    <a:pt x="9425" y="7365"/>
                    <a:pt x="10210" y="6580"/>
                    <a:pt x="10211" y="5612"/>
                  </a:cubicBezTo>
                  <a:lnTo>
                    <a:pt x="10211" y="5262"/>
                  </a:lnTo>
                  <a:cubicBezTo>
                    <a:pt x="10210" y="4293"/>
                    <a:pt x="9425" y="3509"/>
                    <a:pt x="8457" y="3508"/>
                  </a:cubicBezTo>
                  <a:lnTo>
                    <a:pt x="7756" y="3508"/>
                  </a:lnTo>
                  <a:cubicBezTo>
                    <a:pt x="7175" y="3507"/>
                    <a:pt x="6705" y="3036"/>
                    <a:pt x="6703" y="2456"/>
                  </a:cubicBezTo>
                  <a:lnTo>
                    <a:pt x="6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7;p63"/>
            <p:cNvSpPr/>
            <p:nvPr/>
          </p:nvSpPr>
          <p:spPr>
            <a:xfrm>
              <a:off x="8211550" y="1214625"/>
              <a:ext cx="96450" cy="114025"/>
            </a:xfrm>
            <a:custGeom>
              <a:avLst/>
              <a:gdLst/>
              <a:ahLst/>
              <a:cxnLst/>
              <a:rect l="l" t="t" r="r" b="b"/>
              <a:pathLst>
                <a:path w="3858" h="4561" extrusionOk="0">
                  <a:moveTo>
                    <a:pt x="3156" y="0"/>
                  </a:moveTo>
                  <a:lnTo>
                    <a:pt x="3156" y="527"/>
                  </a:lnTo>
                  <a:cubicBezTo>
                    <a:pt x="3156" y="1204"/>
                    <a:pt x="2606" y="1754"/>
                    <a:pt x="1928" y="1755"/>
                  </a:cubicBezTo>
                  <a:cubicBezTo>
                    <a:pt x="863" y="1756"/>
                    <a:pt x="0" y="2618"/>
                    <a:pt x="0" y="3683"/>
                  </a:cubicBezTo>
                  <a:lnTo>
                    <a:pt x="0" y="4561"/>
                  </a:lnTo>
                  <a:lnTo>
                    <a:pt x="701" y="4561"/>
                  </a:lnTo>
                  <a:lnTo>
                    <a:pt x="701" y="3683"/>
                  </a:lnTo>
                  <a:cubicBezTo>
                    <a:pt x="701" y="3006"/>
                    <a:pt x="1251" y="2456"/>
                    <a:pt x="1928" y="2456"/>
                  </a:cubicBezTo>
                  <a:cubicBezTo>
                    <a:pt x="2993" y="2455"/>
                    <a:pt x="3857" y="1592"/>
                    <a:pt x="3858" y="527"/>
                  </a:cubicBezTo>
                  <a:lnTo>
                    <a:pt x="3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8;p63"/>
            <p:cNvSpPr/>
            <p:nvPr/>
          </p:nvSpPr>
          <p:spPr>
            <a:xfrm>
              <a:off x="8115100" y="1276025"/>
              <a:ext cx="52625" cy="87675"/>
            </a:xfrm>
            <a:custGeom>
              <a:avLst/>
              <a:gdLst/>
              <a:ahLst/>
              <a:cxnLst/>
              <a:rect l="l" t="t" r="r" b="b"/>
              <a:pathLst>
                <a:path w="2105" h="3507" extrusionOk="0">
                  <a:moveTo>
                    <a:pt x="1404" y="0"/>
                  </a:moveTo>
                  <a:lnTo>
                    <a:pt x="1404" y="1403"/>
                  </a:lnTo>
                  <a:cubicBezTo>
                    <a:pt x="1403" y="1596"/>
                    <a:pt x="1246" y="1753"/>
                    <a:pt x="1053" y="1753"/>
                  </a:cubicBezTo>
                  <a:cubicBezTo>
                    <a:pt x="471" y="1755"/>
                    <a:pt x="0" y="2224"/>
                    <a:pt x="0" y="2806"/>
                  </a:cubicBezTo>
                  <a:lnTo>
                    <a:pt x="0" y="3507"/>
                  </a:lnTo>
                  <a:lnTo>
                    <a:pt x="701" y="3507"/>
                  </a:lnTo>
                  <a:lnTo>
                    <a:pt x="701" y="2806"/>
                  </a:lnTo>
                  <a:cubicBezTo>
                    <a:pt x="701" y="2612"/>
                    <a:pt x="859" y="2454"/>
                    <a:pt x="1053" y="2454"/>
                  </a:cubicBezTo>
                  <a:cubicBezTo>
                    <a:pt x="1633" y="2454"/>
                    <a:pt x="2104" y="1984"/>
                    <a:pt x="2105" y="1402"/>
                  </a:cubicBezTo>
                  <a:lnTo>
                    <a:pt x="2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9;p63"/>
            <p:cNvSpPr/>
            <p:nvPr/>
          </p:nvSpPr>
          <p:spPr>
            <a:xfrm>
              <a:off x="7895900" y="1617950"/>
              <a:ext cx="17550" cy="17550"/>
            </a:xfrm>
            <a:custGeom>
              <a:avLst/>
              <a:gdLst/>
              <a:ahLst/>
              <a:cxnLst/>
              <a:rect l="l" t="t" r="r" b="b"/>
              <a:pathLst>
                <a:path w="702" h="702" extrusionOk="0">
                  <a:moveTo>
                    <a:pt x="1" y="1"/>
                  </a:moveTo>
                  <a:lnTo>
                    <a:pt x="1" y="702"/>
                  </a:lnTo>
                  <a:lnTo>
                    <a:pt x="702" y="702"/>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50;p63"/>
            <p:cNvSpPr/>
            <p:nvPr/>
          </p:nvSpPr>
          <p:spPr>
            <a:xfrm>
              <a:off x="7930975" y="1617950"/>
              <a:ext cx="35075" cy="17550"/>
            </a:xfrm>
            <a:custGeom>
              <a:avLst/>
              <a:gdLst/>
              <a:ahLst/>
              <a:cxnLst/>
              <a:rect l="l" t="t" r="r" b="b"/>
              <a:pathLst>
                <a:path w="1403" h="702" extrusionOk="0">
                  <a:moveTo>
                    <a:pt x="0" y="1"/>
                  </a:moveTo>
                  <a:lnTo>
                    <a:pt x="0" y="702"/>
                  </a:lnTo>
                  <a:lnTo>
                    <a:pt x="1402" y="702"/>
                  </a:lnTo>
                  <a:lnTo>
                    <a:pt x="1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51;p63"/>
            <p:cNvSpPr/>
            <p:nvPr/>
          </p:nvSpPr>
          <p:spPr>
            <a:xfrm>
              <a:off x="7983550" y="1617950"/>
              <a:ext cx="35100" cy="17550"/>
            </a:xfrm>
            <a:custGeom>
              <a:avLst/>
              <a:gdLst/>
              <a:ahLst/>
              <a:cxnLst/>
              <a:rect l="l" t="t" r="r" b="b"/>
              <a:pathLst>
                <a:path w="1404" h="702" extrusionOk="0">
                  <a:moveTo>
                    <a:pt x="0" y="1"/>
                  </a:moveTo>
                  <a:lnTo>
                    <a:pt x="0" y="702"/>
                  </a:lnTo>
                  <a:lnTo>
                    <a:pt x="1404" y="7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52;p63"/>
            <p:cNvSpPr/>
            <p:nvPr/>
          </p:nvSpPr>
          <p:spPr>
            <a:xfrm>
              <a:off x="8036175" y="1617950"/>
              <a:ext cx="17550" cy="17550"/>
            </a:xfrm>
            <a:custGeom>
              <a:avLst/>
              <a:gdLst/>
              <a:ahLst/>
              <a:cxnLst/>
              <a:rect l="l" t="t" r="r" b="b"/>
              <a:pathLst>
                <a:path w="702" h="702" extrusionOk="0">
                  <a:moveTo>
                    <a:pt x="1" y="1"/>
                  </a:moveTo>
                  <a:lnTo>
                    <a:pt x="1" y="702"/>
                  </a:lnTo>
                  <a:lnTo>
                    <a:pt x="702" y="702"/>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53;p63"/>
            <p:cNvSpPr/>
            <p:nvPr/>
          </p:nvSpPr>
          <p:spPr>
            <a:xfrm>
              <a:off x="8071275" y="161795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54;p63"/>
            <p:cNvSpPr/>
            <p:nvPr/>
          </p:nvSpPr>
          <p:spPr>
            <a:xfrm>
              <a:off x="7887125" y="1653000"/>
              <a:ext cx="35100" cy="17600"/>
            </a:xfrm>
            <a:custGeom>
              <a:avLst/>
              <a:gdLst/>
              <a:ahLst/>
              <a:cxnLst/>
              <a:rect l="l" t="t" r="r" b="b"/>
              <a:pathLst>
                <a:path w="1404" h="704" extrusionOk="0">
                  <a:moveTo>
                    <a:pt x="1" y="1"/>
                  </a:moveTo>
                  <a:lnTo>
                    <a:pt x="1" y="703"/>
                  </a:lnTo>
                  <a:lnTo>
                    <a:pt x="1404" y="703"/>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5;p63"/>
            <p:cNvSpPr/>
            <p:nvPr/>
          </p:nvSpPr>
          <p:spPr>
            <a:xfrm>
              <a:off x="7939725" y="1653000"/>
              <a:ext cx="17575" cy="17600"/>
            </a:xfrm>
            <a:custGeom>
              <a:avLst/>
              <a:gdLst/>
              <a:ahLst/>
              <a:cxnLst/>
              <a:rect l="l" t="t" r="r" b="b"/>
              <a:pathLst>
                <a:path w="703" h="704" extrusionOk="0">
                  <a:moveTo>
                    <a:pt x="1" y="1"/>
                  </a:moveTo>
                  <a:lnTo>
                    <a:pt x="1" y="703"/>
                  </a:lnTo>
                  <a:lnTo>
                    <a:pt x="702" y="70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6;p63"/>
            <p:cNvSpPr/>
            <p:nvPr/>
          </p:nvSpPr>
          <p:spPr>
            <a:xfrm>
              <a:off x="7974825" y="1653000"/>
              <a:ext cx="35075" cy="17600"/>
            </a:xfrm>
            <a:custGeom>
              <a:avLst/>
              <a:gdLst/>
              <a:ahLst/>
              <a:cxnLst/>
              <a:rect l="l" t="t" r="r" b="b"/>
              <a:pathLst>
                <a:path w="1403" h="704" extrusionOk="0">
                  <a:moveTo>
                    <a:pt x="0" y="1"/>
                  </a:moveTo>
                  <a:lnTo>
                    <a:pt x="0" y="703"/>
                  </a:lnTo>
                  <a:lnTo>
                    <a:pt x="1402" y="703"/>
                  </a:lnTo>
                  <a:lnTo>
                    <a:pt x="1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512;p63"/>
          <p:cNvGrpSpPr/>
          <p:nvPr/>
        </p:nvGrpSpPr>
        <p:grpSpPr>
          <a:xfrm>
            <a:off x="7648444" y="522925"/>
            <a:ext cx="809756" cy="842024"/>
            <a:chOff x="6902175" y="3957025"/>
            <a:chExt cx="533175" cy="526100"/>
          </a:xfrm>
        </p:grpSpPr>
        <p:sp>
          <p:nvSpPr>
            <p:cNvPr id="27" name="Google Shape;1513;p63"/>
            <p:cNvSpPr/>
            <p:nvPr/>
          </p:nvSpPr>
          <p:spPr>
            <a:xfrm>
              <a:off x="6918025" y="3965800"/>
              <a:ext cx="403325" cy="403325"/>
            </a:xfrm>
            <a:custGeom>
              <a:avLst/>
              <a:gdLst/>
              <a:ahLst/>
              <a:cxnLst/>
              <a:rect l="l" t="t" r="r" b="b"/>
              <a:pathLst>
                <a:path w="16133" h="16133" extrusionOk="0">
                  <a:moveTo>
                    <a:pt x="8067" y="1"/>
                  </a:moveTo>
                  <a:cubicBezTo>
                    <a:pt x="3612" y="1"/>
                    <a:pt x="0" y="3612"/>
                    <a:pt x="0" y="8067"/>
                  </a:cubicBezTo>
                  <a:cubicBezTo>
                    <a:pt x="0" y="12522"/>
                    <a:pt x="3612" y="16133"/>
                    <a:pt x="8067" y="16133"/>
                  </a:cubicBezTo>
                  <a:cubicBezTo>
                    <a:pt x="12521" y="16133"/>
                    <a:pt x="16132" y="12522"/>
                    <a:pt x="16132" y="8067"/>
                  </a:cubicBezTo>
                  <a:cubicBezTo>
                    <a:pt x="16132" y="3612"/>
                    <a:pt x="12521" y="1"/>
                    <a:pt x="80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4;p63"/>
            <p:cNvSpPr/>
            <p:nvPr/>
          </p:nvSpPr>
          <p:spPr>
            <a:xfrm>
              <a:off x="6918025" y="4167475"/>
              <a:ext cx="201700" cy="201650"/>
            </a:xfrm>
            <a:custGeom>
              <a:avLst/>
              <a:gdLst/>
              <a:ahLst/>
              <a:cxnLst/>
              <a:rect l="l" t="t" r="r" b="b"/>
              <a:pathLst>
                <a:path w="8068" h="8066" extrusionOk="0">
                  <a:moveTo>
                    <a:pt x="0" y="0"/>
                  </a:moveTo>
                  <a:cubicBezTo>
                    <a:pt x="0" y="4455"/>
                    <a:pt x="3612" y="8066"/>
                    <a:pt x="8067" y="8066"/>
                  </a:cubicBezTo>
                  <a:lnTo>
                    <a:pt x="80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5;p63"/>
            <p:cNvSpPr/>
            <p:nvPr/>
          </p:nvSpPr>
          <p:spPr>
            <a:xfrm>
              <a:off x="6902175" y="3965800"/>
              <a:ext cx="419175" cy="403350"/>
            </a:xfrm>
            <a:custGeom>
              <a:avLst/>
              <a:gdLst/>
              <a:ahLst/>
              <a:cxnLst/>
              <a:rect l="l" t="t" r="r" b="b"/>
              <a:pathLst>
                <a:path w="16767" h="16134" extrusionOk="0">
                  <a:moveTo>
                    <a:pt x="8703" y="1403"/>
                  </a:moveTo>
                  <a:cubicBezTo>
                    <a:pt x="9561" y="1403"/>
                    <a:pt x="10427" y="1569"/>
                    <a:pt x="11251" y="1910"/>
                  </a:cubicBezTo>
                  <a:cubicBezTo>
                    <a:pt x="13740" y="2943"/>
                    <a:pt x="15364" y="5372"/>
                    <a:pt x="15364" y="8067"/>
                  </a:cubicBezTo>
                  <a:cubicBezTo>
                    <a:pt x="15364" y="11748"/>
                    <a:pt x="12380" y="14731"/>
                    <a:pt x="8701" y="14731"/>
                  </a:cubicBezTo>
                  <a:cubicBezTo>
                    <a:pt x="6006" y="14731"/>
                    <a:pt x="3575" y="13107"/>
                    <a:pt x="2544" y="10617"/>
                  </a:cubicBezTo>
                  <a:cubicBezTo>
                    <a:pt x="1513" y="8127"/>
                    <a:pt x="2084" y="5261"/>
                    <a:pt x="3988" y="3356"/>
                  </a:cubicBezTo>
                  <a:cubicBezTo>
                    <a:pt x="5264" y="2081"/>
                    <a:pt x="6969" y="1403"/>
                    <a:pt x="8703" y="1403"/>
                  </a:cubicBezTo>
                  <a:close/>
                  <a:moveTo>
                    <a:pt x="8701" y="1"/>
                  </a:moveTo>
                  <a:cubicBezTo>
                    <a:pt x="5438" y="1"/>
                    <a:pt x="2497" y="1965"/>
                    <a:pt x="1249" y="4980"/>
                  </a:cubicBezTo>
                  <a:cubicBezTo>
                    <a:pt x="0" y="7995"/>
                    <a:pt x="690" y="11464"/>
                    <a:pt x="2997" y="13770"/>
                  </a:cubicBezTo>
                  <a:cubicBezTo>
                    <a:pt x="4540" y="15314"/>
                    <a:pt x="6603" y="16134"/>
                    <a:pt x="8703" y="16134"/>
                  </a:cubicBezTo>
                  <a:cubicBezTo>
                    <a:pt x="9742" y="16134"/>
                    <a:pt x="10789" y="15933"/>
                    <a:pt x="11787" y="15520"/>
                  </a:cubicBezTo>
                  <a:cubicBezTo>
                    <a:pt x="14802" y="14271"/>
                    <a:pt x="16766" y="11330"/>
                    <a:pt x="16766" y="8067"/>
                  </a:cubicBezTo>
                  <a:cubicBezTo>
                    <a:pt x="16766" y="3612"/>
                    <a:pt x="13155" y="1"/>
                    <a:pt x="8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6;p63"/>
            <p:cNvSpPr/>
            <p:nvPr/>
          </p:nvSpPr>
          <p:spPr>
            <a:xfrm>
              <a:off x="7338875" y="4263925"/>
              <a:ext cx="87700" cy="122775"/>
            </a:xfrm>
            <a:custGeom>
              <a:avLst/>
              <a:gdLst/>
              <a:ahLst/>
              <a:cxnLst/>
              <a:rect l="l" t="t" r="r" b="b"/>
              <a:pathLst>
                <a:path w="3508" h="4911" extrusionOk="0">
                  <a:moveTo>
                    <a:pt x="1" y="0"/>
                  </a:moveTo>
                  <a:lnTo>
                    <a:pt x="1" y="1402"/>
                  </a:lnTo>
                  <a:lnTo>
                    <a:pt x="1053" y="1402"/>
                  </a:lnTo>
                  <a:cubicBezTo>
                    <a:pt x="1628" y="1409"/>
                    <a:pt x="2092" y="1878"/>
                    <a:pt x="2092" y="2455"/>
                  </a:cubicBezTo>
                  <a:cubicBezTo>
                    <a:pt x="2092" y="3031"/>
                    <a:pt x="1628" y="3500"/>
                    <a:pt x="1053" y="3507"/>
                  </a:cubicBezTo>
                  <a:lnTo>
                    <a:pt x="1" y="3507"/>
                  </a:lnTo>
                  <a:lnTo>
                    <a:pt x="1" y="4910"/>
                  </a:lnTo>
                  <a:lnTo>
                    <a:pt x="1053" y="4910"/>
                  </a:lnTo>
                  <a:cubicBezTo>
                    <a:pt x="2408" y="4910"/>
                    <a:pt x="3507" y="3811"/>
                    <a:pt x="3507" y="2455"/>
                  </a:cubicBezTo>
                  <a:cubicBezTo>
                    <a:pt x="3507" y="1099"/>
                    <a:pt x="2408" y="0"/>
                    <a:pt x="10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7;p63"/>
            <p:cNvSpPr/>
            <p:nvPr/>
          </p:nvSpPr>
          <p:spPr>
            <a:xfrm>
              <a:off x="7119700" y="4439275"/>
              <a:ext cx="280575" cy="35075"/>
            </a:xfrm>
            <a:custGeom>
              <a:avLst/>
              <a:gdLst/>
              <a:ahLst/>
              <a:cxnLst/>
              <a:rect l="l" t="t" r="r" b="b"/>
              <a:pathLst>
                <a:path w="11223" h="1403" extrusionOk="0">
                  <a:moveTo>
                    <a:pt x="0" y="1"/>
                  </a:moveTo>
                  <a:cubicBezTo>
                    <a:pt x="0" y="774"/>
                    <a:pt x="628" y="1403"/>
                    <a:pt x="1403" y="1403"/>
                  </a:cubicBezTo>
                  <a:lnTo>
                    <a:pt x="9820" y="1403"/>
                  </a:lnTo>
                  <a:cubicBezTo>
                    <a:pt x="10594" y="1403"/>
                    <a:pt x="11222" y="774"/>
                    <a:pt x="11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8;p63"/>
            <p:cNvSpPr/>
            <p:nvPr/>
          </p:nvSpPr>
          <p:spPr>
            <a:xfrm>
              <a:off x="7163525" y="4263925"/>
              <a:ext cx="192900" cy="175350"/>
            </a:xfrm>
            <a:custGeom>
              <a:avLst/>
              <a:gdLst/>
              <a:ahLst/>
              <a:cxnLst/>
              <a:rect l="l" t="t" r="r" b="b"/>
              <a:pathLst>
                <a:path w="7716" h="7014" extrusionOk="0">
                  <a:moveTo>
                    <a:pt x="0" y="0"/>
                  </a:moveTo>
                  <a:lnTo>
                    <a:pt x="0" y="4208"/>
                  </a:lnTo>
                  <a:cubicBezTo>
                    <a:pt x="0" y="5758"/>
                    <a:pt x="1257" y="7013"/>
                    <a:pt x="2806" y="7013"/>
                  </a:cubicBezTo>
                  <a:lnTo>
                    <a:pt x="4910" y="7013"/>
                  </a:lnTo>
                  <a:cubicBezTo>
                    <a:pt x="6459" y="7013"/>
                    <a:pt x="7716" y="5758"/>
                    <a:pt x="7716" y="4208"/>
                  </a:cubicBezTo>
                  <a:lnTo>
                    <a:pt x="7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9;p63"/>
            <p:cNvSpPr/>
            <p:nvPr/>
          </p:nvSpPr>
          <p:spPr>
            <a:xfrm>
              <a:off x="7181075" y="4035950"/>
              <a:ext cx="254275" cy="228000"/>
            </a:xfrm>
            <a:custGeom>
              <a:avLst/>
              <a:gdLst/>
              <a:ahLst/>
              <a:cxnLst/>
              <a:rect l="l" t="t" r="r" b="b"/>
              <a:pathLst>
                <a:path w="10171" h="9120" extrusionOk="0">
                  <a:moveTo>
                    <a:pt x="8066" y="0"/>
                  </a:moveTo>
                  <a:cubicBezTo>
                    <a:pt x="6903" y="0"/>
                    <a:pt x="5962" y="942"/>
                    <a:pt x="5962" y="2105"/>
                  </a:cubicBezTo>
                  <a:cubicBezTo>
                    <a:pt x="5962" y="2976"/>
                    <a:pt x="5256" y="3683"/>
                    <a:pt x="4384" y="3683"/>
                  </a:cubicBezTo>
                  <a:cubicBezTo>
                    <a:pt x="3512" y="3683"/>
                    <a:pt x="2806" y="4390"/>
                    <a:pt x="2806" y="5261"/>
                  </a:cubicBezTo>
                  <a:lnTo>
                    <a:pt x="2806" y="5611"/>
                  </a:lnTo>
                  <a:cubicBezTo>
                    <a:pt x="2806" y="6386"/>
                    <a:pt x="2178" y="7015"/>
                    <a:pt x="1403" y="7015"/>
                  </a:cubicBezTo>
                  <a:cubicBezTo>
                    <a:pt x="628" y="7015"/>
                    <a:pt x="1" y="7643"/>
                    <a:pt x="1" y="8418"/>
                  </a:cubicBezTo>
                  <a:lnTo>
                    <a:pt x="1" y="9119"/>
                  </a:lnTo>
                  <a:lnTo>
                    <a:pt x="6313" y="9119"/>
                  </a:lnTo>
                  <a:lnTo>
                    <a:pt x="6313" y="8418"/>
                  </a:lnTo>
                  <a:cubicBezTo>
                    <a:pt x="6313" y="7062"/>
                    <a:pt x="7411" y="5962"/>
                    <a:pt x="8767" y="5962"/>
                  </a:cubicBezTo>
                  <a:lnTo>
                    <a:pt x="10170" y="5962"/>
                  </a:lnTo>
                  <a:lnTo>
                    <a:pt x="10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20;p63"/>
            <p:cNvSpPr/>
            <p:nvPr/>
          </p:nvSpPr>
          <p:spPr>
            <a:xfrm>
              <a:off x="7110900" y="4027175"/>
              <a:ext cx="324450" cy="455950"/>
            </a:xfrm>
            <a:custGeom>
              <a:avLst/>
              <a:gdLst/>
              <a:ahLst/>
              <a:cxnLst/>
              <a:rect l="l" t="t" r="r" b="b"/>
              <a:pathLst>
                <a:path w="12978" h="18238" extrusionOk="0">
                  <a:moveTo>
                    <a:pt x="10171" y="11223"/>
                  </a:moveTo>
                  <a:cubicBezTo>
                    <a:pt x="10558" y="11223"/>
                    <a:pt x="10872" y="11537"/>
                    <a:pt x="10872" y="11925"/>
                  </a:cubicBezTo>
                  <a:cubicBezTo>
                    <a:pt x="10872" y="12312"/>
                    <a:pt x="10558" y="12626"/>
                    <a:pt x="10171" y="12626"/>
                  </a:cubicBezTo>
                  <a:lnTo>
                    <a:pt x="10171" y="11223"/>
                  </a:lnTo>
                  <a:close/>
                  <a:moveTo>
                    <a:pt x="10171" y="9820"/>
                  </a:moveTo>
                  <a:cubicBezTo>
                    <a:pt x="11332" y="9821"/>
                    <a:pt x="12274" y="10763"/>
                    <a:pt x="12275" y="11925"/>
                  </a:cubicBezTo>
                  <a:cubicBezTo>
                    <a:pt x="12274" y="13086"/>
                    <a:pt x="11332" y="14027"/>
                    <a:pt x="10171" y="14029"/>
                  </a:cubicBezTo>
                  <a:lnTo>
                    <a:pt x="10171" y="13327"/>
                  </a:lnTo>
                  <a:cubicBezTo>
                    <a:pt x="10940" y="13320"/>
                    <a:pt x="11559" y="12694"/>
                    <a:pt x="11559" y="11925"/>
                  </a:cubicBezTo>
                  <a:cubicBezTo>
                    <a:pt x="11559" y="11155"/>
                    <a:pt x="10940" y="10529"/>
                    <a:pt x="10171" y="10521"/>
                  </a:cubicBezTo>
                  <a:lnTo>
                    <a:pt x="10171" y="9820"/>
                  </a:lnTo>
                  <a:close/>
                  <a:moveTo>
                    <a:pt x="9470" y="9820"/>
                  </a:moveTo>
                  <a:lnTo>
                    <a:pt x="9470" y="13678"/>
                  </a:lnTo>
                  <a:cubicBezTo>
                    <a:pt x="9467" y="15033"/>
                    <a:pt x="8369" y="16131"/>
                    <a:pt x="7014" y="16132"/>
                  </a:cubicBezTo>
                  <a:lnTo>
                    <a:pt x="4911" y="16132"/>
                  </a:lnTo>
                  <a:cubicBezTo>
                    <a:pt x="3556" y="16131"/>
                    <a:pt x="2458" y="15033"/>
                    <a:pt x="2456" y="13678"/>
                  </a:cubicBezTo>
                  <a:lnTo>
                    <a:pt x="2456" y="9820"/>
                  </a:lnTo>
                  <a:close/>
                  <a:moveTo>
                    <a:pt x="11163" y="16834"/>
                  </a:moveTo>
                  <a:cubicBezTo>
                    <a:pt x="11014" y="17254"/>
                    <a:pt x="10617" y="17536"/>
                    <a:pt x="10171" y="17536"/>
                  </a:cubicBezTo>
                  <a:lnTo>
                    <a:pt x="1755" y="17536"/>
                  </a:lnTo>
                  <a:cubicBezTo>
                    <a:pt x="1309" y="17536"/>
                    <a:pt x="912" y="17254"/>
                    <a:pt x="763" y="16834"/>
                  </a:cubicBezTo>
                  <a:close/>
                  <a:moveTo>
                    <a:pt x="10873" y="0"/>
                  </a:moveTo>
                  <a:cubicBezTo>
                    <a:pt x="9518" y="1"/>
                    <a:pt x="8420" y="1101"/>
                    <a:pt x="8417" y="2456"/>
                  </a:cubicBezTo>
                  <a:cubicBezTo>
                    <a:pt x="8417" y="3036"/>
                    <a:pt x="7947" y="3507"/>
                    <a:pt x="7365" y="3507"/>
                  </a:cubicBezTo>
                  <a:cubicBezTo>
                    <a:pt x="6204" y="3509"/>
                    <a:pt x="5263" y="4450"/>
                    <a:pt x="5261" y="5611"/>
                  </a:cubicBezTo>
                  <a:lnTo>
                    <a:pt x="5261" y="5964"/>
                  </a:lnTo>
                  <a:cubicBezTo>
                    <a:pt x="5261" y="6545"/>
                    <a:pt x="4790" y="7015"/>
                    <a:pt x="4210" y="7016"/>
                  </a:cubicBezTo>
                  <a:cubicBezTo>
                    <a:pt x="3241" y="7017"/>
                    <a:pt x="2456" y="7801"/>
                    <a:pt x="2455" y="8769"/>
                  </a:cubicBezTo>
                  <a:lnTo>
                    <a:pt x="2455" y="9120"/>
                  </a:lnTo>
                  <a:lnTo>
                    <a:pt x="2105" y="9120"/>
                  </a:lnTo>
                  <a:cubicBezTo>
                    <a:pt x="1912" y="9120"/>
                    <a:pt x="1754" y="9276"/>
                    <a:pt x="1754" y="9470"/>
                  </a:cubicBezTo>
                  <a:lnTo>
                    <a:pt x="1754" y="13679"/>
                  </a:lnTo>
                  <a:cubicBezTo>
                    <a:pt x="1754" y="14633"/>
                    <a:pt x="2186" y="15536"/>
                    <a:pt x="2930" y="16133"/>
                  </a:cubicBezTo>
                  <a:lnTo>
                    <a:pt x="352" y="16133"/>
                  </a:lnTo>
                  <a:cubicBezTo>
                    <a:pt x="158" y="16133"/>
                    <a:pt x="1" y="16291"/>
                    <a:pt x="1" y="16485"/>
                  </a:cubicBezTo>
                  <a:cubicBezTo>
                    <a:pt x="2" y="17452"/>
                    <a:pt x="787" y="18237"/>
                    <a:pt x="1755" y="18238"/>
                  </a:cubicBezTo>
                  <a:lnTo>
                    <a:pt x="10172" y="18238"/>
                  </a:lnTo>
                  <a:cubicBezTo>
                    <a:pt x="11140" y="18237"/>
                    <a:pt x="11924" y="17452"/>
                    <a:pt x="11925" y="16485"/>
                  </a:cubicBezTo>
                  <a:cubicBezTo>
                    <a:pt x="11925" y="16291"/>
                    <a:pt x="11768" y="16133"/>
                    <a:pt x="11574" y="16133"/>
                  </a:cubicBezTo>
                  <a:lnTo>
                    <a:pt x="8996" y="16133"/>
                  </a:lnTo>
                  <a:cubicBezTo>
                    <a:pt x="9451" y="15766"/>
                    <a:pt x="9795" y="15281"/>
                    <a:pt x="9990" y="14730"/>
                  </a:cubicBezTo>
                  <a:lnTo>
                    <a:pt x="10172" y="14730"/>
                  </a:lnTo>
                  <a:cubicBezTo>
                    <a:pt x="11721" y="14730"/>
                    <a:pt x="12977" y="13475"/>
                    <a:pt x="12977" y="11925"/>
                  </a:cubicBezTo>
                  <a:cubicBezTo>
                    <a:pt x="12977" y="10376"/>
                    <a:pt x="11721" y="9120"/>
                    <a:pt x="10172" y="9120"/>
                  </a:cubicBezTo>
                  <a:lnTo>
                    <a:pt x="9470" y="9120"/>
                  </a:lnTo>
                  <a:lnTo>
                    <a:pt x="9470" y="8769"/>
                  </a:lnTo>
                  <a:cubicBezTo>
                    <a:pt x="9471" y="7608"/>
                    <a:pt x="10413" y="6666"/>
                    <a:pt x="11574" y="6665"/>
                  </a:cubicBezTo>
                  <a:lnTo>
                    <a:pt x="12977" y="6665"/>
                  </a:lnTo>
                  <a:lnTo>
                    <a:pt x="12977" y="5964"/>
                  </a:lnTo>
                  <a:lnTo>
                    <a:pt x="11574" y="5964"/>
                  </a:lnTo>
                  <a:cubicBezTo>
                    <a:pt x="10025" y="5966"/>
                    <a:pt x="8771" y="7220"/>
                    <a:pt x="8769" y="8769"/>
                  </a:cubicBezTo>
                  <a:lnTo>
                    <a:pt x="8769" y="9120"/>
                  </a:lnTo>
                  <a:lnTo>
                    <a:pt x="3158" y="9120"/>
                  </a:lnTo>
                  <a:lnTo>
                    <a:pt x="3158" y="8769"/>
                  </a:lnTo>
                  <a:cubicBezTo>
                    <a:pt x="3158" y="8188"/>
                    <a:pt x="3628" y="7717"/>
                    <a:pt x="4210" y="7717"/>
                  </a:cubicBezTo>
                  <a:cubicBezTo>
                    <a:pt x="5177" y="7716"/>
                    <a:pt x="5962" y="6931"/>
                    <a:pt x="5963" y="5964"/>
                  </a:cubicBezTo>
                  <a:lnTo>
                    <a:pt x="5963" y="5612"/>
                  </a:lnTo>
                  <a:cubicBezTo>
                    <a:pt x="5964" y="4838"/>
                    <a:pt x="6591" y="4211"/>
                    <a:pt x="7365" y="4210"/>
                  </a:cubicBezTo>
                  <a:cubicBezTo>
                    <a:pt x="8334" y="4209"/>
                    <a:pt x="9119" y="3423"/>
                    <a:pt x="9120" y="2456"/>
                  </a:cubicBezTo>
                  <a:cubicBezTo>
                    <a:pt x="9120" y="1487"/>
                    <a:pt x="9904" y="702"/>
                    <a:pt x="10873" y="701"/>
                  </a:cubicBezTo>
                  <a:lnTo>
                    <a:pt x="12977" y="701"/>
                  </a:lnTo>
                  <a:lnTo>
                    <a:pt x="1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1;p63"/>
            <p:cNvSpPr/>
            <p:nvPr/>
          </p:nvSpPr>
          <p:spPr>
            <a:xfrm>
              <a:off x="7277500" y="4101700"/>
              <a:ext cx="96450" cy="135925"/>
            </a:xfrm>
            <a:custGeom>
              <a:avLst/>
              <a:gdLst/>
              <a:ahLst/>
              <a:cxnLst/>
              <a:rect l="l" t="t" r="r" b="b"/>
              <a:pathLst>
                <a:path w="3858" h="5437" extrusionOk="0">
                  <a:moveTo>
                    <a:pt x="3157" y="1"/>
                  </a:moveTo>
                  <a:lnTo>
                    <a:pt x="3157" y="1403"/>
                  </a:lnTo>
                  <a:cubicBezTo>
                    <a:pt x="3156" y="2082"/>
                    <a:pt x="2607" y="2630"/>
                    <a:pt x="1930" y="2631"/>
                  </a:cubicBezTo>
                  <a:cubicBezTo>
                    <a:pt x="864" y="2633"/>
                    <a:pt x="1" y="3495"/>
                    <a:pt x="0" y="4560"/>
                  </a:cubicBezTo>
                  <a:lnTo>
                    <a:pt x="0" y="5437"/>
                  </a:lnTo>
                  <a:lnTo>
                    <a:pt x="701" y="5437"/>
                  </a:lnTo>
                  <a:lnTo>
                    <a:pt x="701" y="4560"/>
                  </a:lnTo>
                  <a:cubicBezTo>
                    <a:pt x="702" y="3882"/>
                    <a:pt x="1252" y="3334"/>
                    <a:pt x="1930" y="3332"/>
                  </a:cubicBezTo>
                  <a:cubicBezTo>
                    <a:pt x="2994" y="3331"/>
                    <a:pt x="3857" y="2468"/>
                    <a:pt x="3858" y="1403"/>
                  </a:cubicBezTo>
                  <a:lnTo>
                    <a:pt x="3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2;p63"/>
            <p:cNvSpPr/>
            <p:nvPr/>
          </p:nvSpPr>
          <p:spPr>
            <a:xfrm>
              <a:off x="6909250" y="3957025"/>
              <a:ext cx="400000" cy="420875"/>
            </a:xfrm>
            <a:custGeom>
              <a:avLst/>
              <a:gdLst/>
              <a:ahLst/>
              <a:cxnLst/>
              <a:rect l="l" t="t" r="r" b="b"/>
              <a:pathLst>
                <a:path w="16000" h="16835" extrusionOk="0">
                  <a:moveTo>
                    <a:pt x="8418" y="1"/>
                  </a:moveTo>
                  <a:cubicBezTo>
                    <a:pt x="3777" y="1"/>
                    <a:pt x="0" y="3777"/>
                    <a:pt x="0" y="8418"/>
                  </a:cubicBezTo>
                  <a:cubicBezTo>
                    <a:pt x="0" y="13059"/>
                    <a:pt x="3777" y="16835"/>
                    <a:pt x="8418" y="16835"/>
                  </a:cubicBezTo>
                  <a:cubicBezTo>
                    <a:pt x="8661" y="16835"/>
                    <a:pt x="8908" y="16824"/>
                    <a:pt x="9150" y="16803"/>
                  </a:cubicBezTo>
                  <a:lnTo>
                    <a:pt x="9089" y="16104"/>
                  </a:lnTo>
                  <a:cubicBezTo>
                    <a:pt x="8867" y="16124"/>
                    <a:pt x="8641" y="16134"/>
                    <a:pt x="8418" y="16134"/>
                  </a:cubicBezTo>
                  <a:cubicBezTo>
                    <a:pt x="4163" y="16134"/>
                    <a:pt x="703" y="12673"/>
                    <a:pt x="703" y="8418"/>
                  </a:cubicBezTo>
                  <a:cubicBezTo>
                    <a:pt x="703" y="4165"/>
                    <a:pt x="4163" y="703"/>
                    <a:pt x="8418" y="703"/>
                  </a:cubicBezTo>
                  <a:cubicBezTo>
                    <a:pt x="11359" y="703"/>
                    <a:pt x="14087" y="2415"/>
                    <a:pt x="15368" y="5064"/>
                  </a:cubicBezTo>
                  <a:lnTo>
                    <a:pt x="16000" y="4758"/>
                  </a:lnTo>
                  <a:cubicBezTo>
                    <a:pt x="14594" y="1849"/>
                    <a:pt x="11649" y="1"/>
                    <a:pt x="8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3;p63"/>
            <p:cNvSpPr/>
            <p:nvPr/>
          </p:nvSpPr>
          <p:spPr>
            <a:xfrm>
              <a:off x="7110900" y="4108675"/>
              <a:ext cx="67625" cy="172800"/>
            </a:xfrm>
            <a:custGeom>
              <a:avLst/>
              <a:gdLst/>
              <a:ahLst/>
              <a:cxnLst/>
              <a:rect l="l" t="t" r="r" b="b"/>
              <a:pathLst>
                <a:path w="2705" h="6912" extrusionOk="0">
                  <a:moveTo>
                    <a:pt x="2208" y="0"/>
                  </a:moveTo>
                  <a:lnTo>
                    <a:pt x="103" y="2105"/>
                  </a:lnTo>
                  <a:cubicBezTo>
                    <a:pt x="37" y="2170"/>
                    <a:pt x="1" y="2260"/>
                    <a:pt x="1" y="2352"/>
                  </a:cubicBezTo>
                  <a:lnTo>
                    <a:pt x="1" y="6911"/>
                  </a:lnTo>
                  <a:lnTo>
                    <a:pt x="702" y="6911"/>
                  </a:lnTo>
                  <a:lnTo>
                    <a:pt x="702" y="2498"/>
                  </a:lnTo>
                  <a:lnTo>
                    <a:pt x="2704" y="497"/>
                  </a:lnTo>
                  <a:lnTo>
                    <a:pt x="2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4;p63"/>
            <p:cNvSpPr/>
            <p:nvPr/>
          </p:nvSpPr>
          <p:spPr>
            <a:xfrm>
              <a:off x="6944325" y="3992100"/>
              <a:ext cx="329600" cy="350750"/>
            </a:xfrm>
            <a:custGeom>
              <a:avLst/>
              <a:gdLst/>
              <a:ahLst/>
              <a:cxnLst/>
              <a:rect l="l" t="t" r="r" b="b"/>
              <a:pathLst>
                <a:path w="13184" h="14030" extrusionOk="0">
                  <a:moveTo>
                    <a:pt x="7018" y="1"/>
                  </a:moveTo>
                  <a:cubicBezTo>
                    <a:pt x="7017" y="1"/>
                    <a:pt x="7016" y="1"/>
                    <a:pt x="7015" y="1"/>
                  </a:cubicBezTo>
                  <a:cubicBezTo>
                    <a:pt x="3147" y="1"/>
                    <a:pt x="1" y="3147"/>
                    <a:pt x="1" y="7015"/>
                  </a:cubicBezTo>
                  <a:cubicBezTo>
                    <a:pt x="1" y="10883"/>
                    <a:pt x="3147" y="14030"/>
                    <a:pt x="7015" y="14030"/>
                  </a:cubicBezTo>
                  <a:cubicBezTo>
                    <a:pt x="7209" y="14029"/>
                    <a:pt x="7365" y="13872"/>
                    <a:pt x="7365" y="13679"/>
                  </a:cubicBezTo>
                  <a:lnTo>
                    <a:pt x="7365" y="12626"/>
                  </a:lnTo>
                  <a:lnTo>
                    <a:pt x="6664" y="12626"/>
                  </a:lnTo>
                  <a:lnTo>
                    <a:pt x="6664" y="13318"/>
                  </a:lnTo>
                  <a:cubicBezTo>
                    <a:pt x="3463" y="13142"/>
                    <a:pt x="888" y="10569"/>
                    <a:pt x="712" y="7368"/>
                  </a:cubicBezTo>
                  <a:lnTo>
                    <a:pt x="1403" y="7368"/>
                  </a:lnTo>
                  <a:lnTo>
                    <a:pt x="1403" y="6665"/>
                  </a:lnTo>
                  <a:lnTo>
                    <a:pt x="711" y="6665"/>
                  </a:lnTo>
                  <a:cubicBezTo>
                    <a:pt x="758" y="5796"/>
                    <a:pt x="986" y="4946"/>
                    <a:pt x="1381" y="4169"/>
                  </a:cubicBezTo>
                  <a:lnTo>
                    <a:pt x="1978" y="4514"/>
                  </a:lnTo>
                  <a:lnTo>
                    <a:pt x="2329" y="3907"/>
                  </a:lnTo>
                  <a:lnTo>
                    <a:pt x="1732" y="3563"/>
                  </a:lnTo>
                  <a:cubicBezTo>
                    <a:pt x="2210" y="2835"/>
                    <a:pt x="2831" y="2212"/>
                    <a:pt x="3558" y="1735"/>
                  </a:cubicBezTo>
                  <a:lnTo>
                    <a:pt x="3903" y="2332"/>
                  </a:lnTo>
                  <a:lnTo>
                    <a:pt x="4510" y="1981"/>
                  </a:lnTo>
                  <a:lnTo>
                    <a:pt x="4165" y="1383"/>
                  </a:lnTo>
                  <a:cubicBezTo>
                    <a:pt x="4941" y="989"/>
                    <a:pt x="5791" y="760"/>
                    <a:pt x="6660" y="713"/>
                  </a:cubicBezTo>
                  <a:lnTo>
                    <a:pt x="6660" y="1404"/>
                  </a:lnTo>
                  <a:lnTo>
                    <a:pt x="7361" y="1404"/>
                  </a:lnTo>
                  <a:lnTo>
                    <a:pt x="7361" y="714"/>
                  </a:lnTo>
                  <a:cubicBezTo>
                    <a:pt x="8231" y="762"/>
                    <a:pt x="9081" y="990"/>
                    <a:pt x="9857" y="1383"/>
                  </a:cubicBezTo>
                  <a:lnTo>
                    <a:pt x="9514" y="1980"/>
                  </a:lnTo>
                  <a:lnTo>
                    <a:pt x="10121" y="2330"/>
                  </a:lnTo>
                  <a:lnTo>
                    <a:pt x="10464" y="1734"/>
                  </a:lnTo>
                  <a:cubicBezTo>
                    <a:pt x="11193" y="2210"/>
                    <a:pt x="11817" y="2830"/>
                    <a:pt x="12295" y="3558"/>
                  </a:cubicBezTo>
                  <a:lnTo>
                    <a:pt x="11696" y="3903"/>
                  </a:lnTo>
                  <a:lnTo>
                    <a:pt x="12048" y="4510"/>
                  </a:lnTo>
                  <a:lnTo>
                    <a:pt x="12960" y="3983"/>
                  </a:lnTo>
                  <a:cubicBezTo>
                    <a:pt x="13128" y="3887"/>
                    <a:pt x="13184" y="3672"/>
                    <a:pt x="13088" y="3504"/>
                  </a:cubicBezTo>
                  <a:cubicBezTo>
                    <a:pt x="11835" y="1336"/>
                    <a:pt x="9521" y="1"/>
                    <a:pt x="7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5;p63"/>
            <p:cNvSpPr/>
            <p:nvPr/>
          </p:nvSpPr>
          <p:spPr>
            <a:xfrm>
              <a:off x="7005700" y="4158700"/>
              <a:ext cx="87700" cy="17550"/>
            </a:xfrm>
            <a:custGeom>
              <a:avLst/>
              <a:gdLst/>
              <a:ahLst/>
              <a:cxnLst/>
              <a:rect l="l" t="t" r="r" b="b"/>
              <a:pathLst>
                <a:path w="3508" h="702" extrusionOk="0">
                  <a:moveTo>
                    <a:pt x="0" y="0"/>
                  </a:moveTo>
                  <a:lnTo>
                    <a:pt x="0" y="701"/>
                  </a:lnTo>
                  <a:lnTo>
                    <a:pt x="3508" y="701"/>
                  </a:lnTo>
                  <a:lnTo>
                    <a:pt x="3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title"/>
          </p:nvPr>
        </p:nvSpPr>
        <p:spPr>
          <a:xfrm>
            <a:off x="921325" y="448900"/>
            <a:ext cx="306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PMingLiU-ExtB" panose="02020500000000000000" pitchFamily="18" charset="-120"/>
                <a:ea typeface="PMingLiU-ExtB" panose="02020500000000000000" pitchFamily="18" charset="-120"/>
              </a:rPr>
              <a:t>Latar</a:t>
            </a:r>
            <a:r>
              <a:rPr lang="en-US" sz="3200" dirty="0" smtClean="0">
                <a:latin typeface="PMingLiU-ExtB" panose="02020500000000000000" pitchFamily="18" charset="-120"/>
                <a:ea typeface="PMingLiU-ExtB" panose="02020500000000000000" pitchFamily="18" charset="-120"/>
              </a:rPr>
              <a:t> </a:t>
            </a:r>
            <a:r>
              <a:rPr lang="en-US" sz="3200" dirty="0" err="1" smtClean="0">
                <a:latin typeface="PMingLiU-ExtB" panose="02020500000000000000" pitchFamily="18" charset="-120"/>
                <a:ea typeface="PMingLiU-ExtB" panose="02020500000000000000" pitchFamily="18" charset="-120"/>
              </a:rPr>
              <a:t>Belakang</a:t>
            </a:r>
            <a:endParaRPr sz="3200" dirty="0">
              <a:latin typeface="PMingLiU-ExtB" panose="02020500000000000000" pitchFamily="18" charset="-120"/>
              <a:ea typeface="PMingLiU-ExtB" panose="02020500000000000000" pitchFamily="18" charset="-120"/>
            </a:endParaRPr>
          </a:p>
        </p:txBody>
      </p:sp>
      <p:pic>
        <p:nvPicPr>
          <p:cNvPr id="521" name="Google Shape;521;p49"/>
          <p:cNvPicPr preferRelativeResize="0"/>
          <p:nvPr/>
        </p:nvPicPr>
        <p:blipFill rotWithShape="1">
          <a:blip r:embed="rId3">
            <a:alphaModFix/>
          </a:blip>
          <a:srcRect l="10504" r="55435"/>
          <a:stretch/>
        </p:blipFill>
        <p:spPr>
          <a:xfrm>
            <a:off x="6516150" y="0"/>
            <a:ext cx="2627850" cy="5143500"/>
          </a:xfrm>
          <a:prstGeom prst="rect">
            <a:avLst/>
          </a:prstGeom>
          <a:noFill/>
          <a:ln>
            <a:noFill/>
          </a:ln>
        </p:spPr>
      </p:pic>
      <p:sp>
        <p:nvSpPr>
          <p:cNvPr id="522" name="Google Shape;522;p49"/>
          <p:cNvSpPr/>
          <p:nvPr/>
        </p:nvSpPr>
        <p:spPr>
          <a:xfrm>
            <a:off x="6513650" y="0"/>
            <a:ext cx="2630400" cy="5143500"/>
          </a:xfrm>
          <a:prstGeom prst="rect">
            <a:avLst/>
          </a:prstGeom>
          <a:solidFill>
            <a:srgbClr val="5B0F00">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6433540" y="-58775"/>
            <a:ext cx="152100" cy="245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p38"/>
          <p:cNvSpPr txBox="1">
            <a:spLocks/>
          </p:cNvSpPr>
          <p:nvPr/>
        </p:nvSpPr>
        <p:spPr>
          <a:xfrm>
            <a:off x="772884" y="1170775"/>
            <a:ext cx="5068782" cy="36602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Tahoma" panose="020B0604030504040204" pitchFamily="34" charset="0"/>
                <a:ea typeface="Tahoma" panose="020B0604030504040204" pitchFamily="34" charset="0"/>
                <a:cs typeface="Tahoma" panose="020B0604030504040204" pitchFamily="34" charset="0"/>
              </a:rPr>
              <a:t>	</a:t>
            </a:r>
            <a:r>
              <a:rPr lang="id-ID" dirty="0" smtClean="0">
                <a:latin typeface="Tahoma" panose="020B0604030504040204" pitchFamily="34" charset="0"/>
                <a:ea typeface="Tahoma" panose="020B0604030504040204" pitchFamily="34" charset="0"/>
                <a:cs typeface="Tahoma" panose="020B0604030504040204" pitchFamily="34" charset="0"/>
              </a:rPr>
              <a:t>Saat </a:t>
            </a:r>
            <a:r>
              <a:rPr lang="id-ID" dirty="0">
                <a:latin typeface="Tahoma" panose="020B0604030504040204" pitchFamily="34" charset="0"/>
                <a:ea typeface="Tahoma" panose="020B0604030504040204" pitchFamily="34" charset="0"/>
                <a:cs typeface="Tahoma" panose="020B0604030504040204" pitchFamily="34" charset="0"/>
              </a:rPr>
              <a:t>ini, website pemesanan dan promosi kedai kopi di daerah Indramayu jarang ditemukan </a:t>
            </a:r>
            <a:r>
              <a:rPr lang="id-ID" dirty="0" smtClean="0">
                <a:latin typeface="Tahoma" panose="020B0604030504040204" pitchFamily="34" charset="0"/>
                <a:ea typeface="Tahoma" panose="020B0604030504040204" pitchFamily="34" charset="0"/>
                <a:cs typeface="Tahoma" panose="020B0604030504040204" pitchFamily="34" charset="0"/>
              </a:rPr>
              <a:t>bahkan</a:t>
            </a:r>
            <a:r>
              <a:rPr lang="en-US" dirty="0" smtClean="0">
                <a:latin typeface="Tahoma" panose="020B0604030504040204" pitchFamily="34" charset="0"/>
                <a:ea typeface="Tahoma" panose="020B0604030504040204" pitchFamily="34" charset="0"/>
                <a:cs typeface="Tahoma" panose="020B0604030504040204" pitchFamily="34" charset="0"/>
              </a:rPr>
              <a:t> </a:t>
            </a:r>
            <a:r>
              <a:rPr lang="id-ID" dirty="0">
                <a:latin typeface="Tahoma" panose="020B0604030504040204" pitchFamily="34" charset="0"/>
                <a:ea typeface="Tahoma" panose="020B0604030504040204" pitchFamily="34" charset="0"/>
                <a:cs typeface="Tahoma" panose="020B0604030504040204" pitchFamily="34" charset="0"/>
              </a:rPr>
              <a:t>hampir tidak terlihat di muka umum. Sehingga mempersulit para konsumen untuk melakukan pembelian kopi. Perlu diketahui persaingan bisnis di Indonesaia ini sangat ketat dan masing-masing pengusaha/instansi harus bisa mempertahankan loyalitas para pelanggannya. Media promosi yang sangat efektif  untuk informasi adalah </a:t>
            </a:r>
            <a:r>
              <a:rPr lang="id-ID" i="1" dirty="0">
                <a:latin typeface="Tahoma" panose="020B0604030504040204" pitchFamily="34" charset="0"/>
                <a:ea typeface="Tahoma" panose="020B0604030504040204" pitchFamily="34" charset="0"/>
                <a:cs typeface="Tahoma" panose="020B0604030504040204" pitchFamily="34" charset="0"/>
              </a:rPr>
              <a:t>advertising</a:t>
            </a:r>
            <a:r>
              <a:rPr lang="id-ID" dirty="0">
                <a:latin typeface="Tahoma" panose="020B0604030504040204" pitchFamily="34" charset="0"/>
                <a:ea typeface="Tahoma" panose="020B0604030504040204" pitchFamily="34" charset="0"/>
                <a:cs typeface="Tahoma" panose="020B0604030504040204" pitchFamily="34" charset="0"/>
              </a:rPr>
              <a:t> adalah sebuah website</a:t>
            </a:r>
            <a:r>
              <a:rPr lang="id-ID" dirty="0" smtClean="0">
                <a:latin typeface="Tahoma" panose="020B0604030504040204" pitchFamily="34" charset="0"/>
                <a:ea typeface="Tahoma" panose="020B0604030504040204" pitchFamily="34" charset="0"/>
                <a:cs typeface="Tahoma" panose="020B0604030504040204" pitchFamily="34" charset="0"/>
              </a:rPr>
              <a:t>.</a:t>
            </a:r>
            <a:r>
              <a:rPr lang="en-US" dirty="0" smtClean="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id-ID" dirty="0" smtClean="0"/>
              <a:t>Sebuah </a:t>
            </a:r>
            <a:r>
              <a:rPr lang="id-ID" dirty="0"/>
              <a:t>perusahaan atau kedai memang seharusnya wajib memiliki website karena adanya media publikasi konvensional yang dilakukan, website menjadi media baru yang sifatnya interaktif. Meskipun masih terbatasnya sumber daya manusia yang ahli dalam bidang teknologi, serta masih dipertahankannya penggunaan media konvensional.</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grpSp>
        <p:nvGrpSpPr>
          <p:cNvPr id="8" name="Google Shape;1398;p63"/>
          <p:cNvGrpSpPr/>
          <p:nvPr/>
        </p:nvGrpSpPr>
        <p:grpSpPr>
          <a:xfrm>
            <a:off x="4923381" y="350319"/>
            <a:ext cx="601119" cy="671281"/>
            <a:chOff x="4403625" y="1205250"/>
            <a:chExt cx="403325" cy="526075"/>
          </a:xfrm>
        </p:grpSpPr>
        <p:sp>
          <p:nvSpPr>
            <p:cNvPr id="9" name="Google Shape;1399;p63"/>
            <p:cNvSpPr/>
            <p:nvPr/>
          </p:nvSpPr>
          <p:spPr>
            <a:xfrm>
              <a:off x="4447450" y="1301700"/>
              <a:ext cx="315700" cy="420875"/>
            </a:xfrm>
            <a:custGeom>
              <a:avLst/>
              <a:gdLst/>
              <a:ahLst/>
              <a:cxnLst/>
              <a:rect l="l" t="t" r="r" b="b"/>
              <a:pathLst>
                <a:path w="12628" h="16835" extrusionOk="0">
                  <a:moveTo>
                    <a:pt x="1" y="1"/>
                  </a:moveTo>
                  <a:lnTo>
                    <a:pt x="1755" y="16835"/>
                  </a:lnTo>
                  <a:lnTo>
                    <a:pt x="10873" y="16835"/>
                  </a:lnTo>
                  <a:lnTo>
                    <a:pt x="12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0;p63"/>
            <p:cNvSpPr/>
            <p:nvPr/>
          </p:nvSpPr>
          <p:spPr>
            <a:xfrm>
              <a:off x="4412400" y="1257875"/>
              <a:ext cx="385800" cy="43850"/>
            </a:xfrm>
            <a:custGeom>
              <a:avLst/>
              <a:gdLst/>
              <a:ahLst/>
              <a:cxnLst/>
              <a:rect l="l" t="t" r="r" b="b"/>
              <a:pathLst>
                <a:path w="15432" h="1754" extrusionOk="0">
                  <a:moveTo>
                    <a:pt x="1" y="0"/>
                  </a:moveTo>
                  <a:lnTo>
                    <a:pt x="1" y="1754"/>
                  </a:lnTo>
                  <a:lnTo>
                    <a:pt x="15432" y="1754"/>
                  </a:lnTo>
                  <a:lnTo>
                    <a:pt x="154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01;p63"/>
            <p:cNvSpPr/>
            <p:nvPr/>
          </p:nvSpPr>
          <p:spPr>
            <a:xfrm>
              <a:off x="4438700" y="1214000"/>
              <a:ext cx="333200" cy="43900"/>
            </a:xfrm>
            <a:custGeom>
              <a:avLst/>
              <a:gdLst/>
              <a:ahLst/>
              <a:cxnLst/>
              <a:rect l="l" t="t" r="r" b="b"/>
              <a:pathLst>
                <a:path w="13328" h="1756" extrusionOk="0">
                  <a:moveTo>
                    <a:pt x="1" y="1"/>
                  </a:moveTo>
                  <a:lnTo>
                    <a:pt x="1" y="1755"/>
                  </a:lnTo>
                  <a:lnTo>
                    <a:pt x="13327" y="1755"/>
                  </a:lnTo>
                  <a:lnTo>
                    <a:pt x="13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02;p63"/>
            <p:cNvSpPr/>
            <p:nvPr/>
          </p:nvSpPr>
          <p:spPr>
            <a:xfrm>
              <a:off x="4403625" y="1205250"/>
              <a:ext cx="403325" cy="526075"/>
            </a:xfrm>
            <a:custGeom>
              <a:avLst/>
              <a:gdLst/>
              <a:ahLst/>
              <a:cxnLst/>
              <a:rect l="l" t="t" r="r" b="b"/>
              <a:pathLst>
                <a:path w="16133" h="21043" extrusionOk="0">
                  <a:moveTo>
                    <a:pt x="14380" y="702"/>
                  </a:moveTo>
                  <a:lnTo>
                    <a:pt x="14380" y="1754"/>
                  </a:lnTo>
                  <a:lnTo>
                    <a:pt x="1754" y="1754"/>
                  </a:lnTo>
                  <a:lnTo>
                    <a:pt x="1754" y="702"/>
                  </a:lnTo>
                  <a:close/>
                  <a:moveTo>
                    <a:pt x="15431" y="2455"/>
                  </a:moveTo>
                  <a:lnTo>
                    <a:pt x="15433" y="3507"/>
                  </a:lnTo>
                  <a:lnTo>
                    <a:pt x="702" y="3507"/>
                  </a:lnTo>
                  <a:lnTo>
                    <a:pt x="702" y="2455"/>
                  </a:lnTo>
                  <a:close/>
                  <a:moveTo>
                    <a:pt x="13991" y="4210"/>
                  </a:moveTo>
                  <a:lnTo>
                    <a:pt x="12311" y="20342"/>
                  </a:lnTo>
                  <a:lnTo>
                    <a:pt x="3824" y="20342"/>
                  </a:lnTo>
                  <a:lnTo>
                    <a:pt x="2144" y="4210"/>
                  </a:lnTo>
                  <a:close/>
                  <a:moveTo>
                    <a:pt x="1404" y="1"/>
                  </a:moveTo>
                  <a:cubicBezTo>
                    <a:pt x="1210" y="1"/>
                    <a:pt x="1053" y="157"/>
                    <a:pt x="1053" y="351"/>
                  </a:cubicBezTo>
                  <a:lnTo>
                    <a:pt x="1053" y="1754"/>
                  </a:lnTo>
                  <a:lnTo>
                    <a:pt x="352" y="1754"/>
                  </a:lnTo>
                  <a:cubicBezTo>
                    <a:pt x="158" y="1754"/>
                    <a:pt x="1" y="1912"/>
                    <a:pt x="1" y="2105"/>
                  </a:cubicBezTo>
                  <a:lnTo>
                    <a:pt x="1" y="3859"/>
                  </a:lnTo>
                  <a:cubicBezTo>
                    <a:pt x="1" y="4052"/>
                    <a:pt x="158" y="4209"/>
                    <a:pt x="352" y="4210"/>
                  </a:cubicBezTo>
                  <a:lnTo>
                    <a:pt x="1438" y="4210"/>
                  </a:lnTo>
                  <a:lnTo>
                    <a:pt x="3158" y="20728"/>
                  </a:lnTo>
                  <a:cubicBezTo>
                    <a:pt x="3177" y="20908"/>
                    <a:pt x="3329" y="21043"/>
                    <a:pt x="3507" y="21043"/>
                  </a:cubicBezTo>
                  <a:lnTo>
                    <a:pt x="12626" y="21043"/>
                  </a:lnTo>
                  <a:cubicBezTo>
                    <a:pt x="12806" y="21043"/>
                    <a:pt x="12956" y="20908"/>
                    <a:pt x="12975" y="20728"/>
                  </a:cubicBezTo>
                  <a:lnTo>
                    <a:pt x="14695" y="4210"/>
                  </a:lnTo>
                  <a:lnTo>
                    <a:pt x="15781" y="4210"/>
                  </a:lnTo>
                  <a:cubicBezTo>
                    <a:pt x="15975" y="4209"/>
                    <a:pt x="16133" y="4052"/>
                    <a:pt x="16133" y="3859"/>
                  </a:cubicBezTo>
                  <a:lnTo>
                    <a:pt x="16133" y="2105"/>
                  </a:lnTo>
                  <a:cubicBezTo>
                    <a:pt x="16133" y="1912"/>
                    <a:pt x="15975" y="1754"/>
                    <a:pt x="15781" y="1754"/>
                  </a:cubicBezTo>
                  <a:lnTo>
                    <a:pt x="15082" y="1754"/>
                  </a:lnTo>
                  <a:lnTo>
                    <a:pt x="15082" y="351"/>
                  </a:lnTo>
                  <a:cubicBezTo>
                    <a:pt x="15082" y="157"/>
                    <a:pt x="14924" y="1"/>
                    <a:pt x="1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03;p63"/>
            <p:cNvSpPr/>
            <p:nvPr/>
          </p:nvSpPr>
          <p:spPr>
            <a:xfrm>
              <a:off x="4526375" y="1459525"/>
              <a:ext cx="54700" cy="52625"/>
            </a:xfrm>
            <a:custGeom>
              <a:avLst/>
              <a:gdLst/>
              <a:ahLst/>
              <a:cxnLst/>
              <a:rect l="l" t="t" r="r" b="b"/>
              <a:pathLst>
                <a:path w="2188" h="2105" extrusionOk="0">
                  <a:moveTo>
                    <a:pt x="1053" y="702"/>
                  </a:moveTo>
                  <a:cubicBezTo>
                    <a:pt x="1365" y="702"/>
                    <a:pt x="1521" y="1079"/>
                    <a:pt x="1300" y="1300"/>
                  </a:cubicBezTo>
                  <a:cubicBezTo>
                    <a:pt x="1229" y="1372"/>
                    <a:pt x="1141" y="1404"/>
                    <a:pt x="1055" y="1404"/>
                  </a:cubicBezTo>
                  <a:cubicBezTo>
                    <a:pt x="875" y="1404"/>
                    <a:pt x="702" y="1263"/>
                    <a:pt x="702" y="1052"/>
                  </a:cubicBezTo>
                  <a:cubicBezTo>
                    <a:pt x="702" y="858"/>
                    <a:pt x="859" y="702"/>
                    <a:pt x="1053" y="702"/>
                  </a:cubicBezTo>
                  <a:close/>
                  <a:moveTo>
                    <a:pt x="1052" y="0"/>
                  </a:moveTo>
                  <a:cubicBezTo>
                    <a:pt x="917" y="0"/>
                    <a:pt x="780" y="27"/>
                    <a:pt x="650" y="81"/>
                  </a:cubicBezTo>
                  <a:cubicBezTo>
                    <a:pt x="256" y="243"/>
                    <a:pt x="0" y="627"/>
                    <a:pt x="0" y="1052"/>
                  </a:cubicBezTo>
                  <a:cubicBezTo>
                    <a:pt x="0" y="1633"/>
                    <a:pt x="471" y="2104"/>
                    <a:pt x="1053" y="2104"/>
                  </a:cubicBezTo>
                  <a:cubicBezTo>
                    <a:pt x="1478" y="2104"/>
                    <a:pt x="1862" y="1848"/>
                    <a:pt x="2025" y="1455"/>
                  </a:cubicBezTo>
                  <a:cubicBezTo>
                    <a:pt x="2187" y="1061"/>
                    <a:pt x="2098" y="609"/>
                    <a:pt x="1796" y="309"/>
                  </a:cubicBezTo>
                  <a:cubicBezTo>
                    <a:pt x="1595" y="108"/>
                    <a:pt x="1326" y="0"/>
                    <a:pt x="1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04;p63"/>
            <p:cNvSpPr/>
            <p:nvPr/>
          </p:nvSpPr>
          <p:spPr>
            <a:xfrm>
              <a:off x="4631600" y="1503375"/>
              <a:ext cx="54675" cy="52600"/>
            </a:xfrm>
            <a:custGeom>
              <a:avLst/>
              <a:gdLst/>
              <a:ahLst/>
              <a:cxnLst/>
              <a:rect l="l" t="t" r="r" b="b"/>
              <a:pathLst>
                <a:path w="2187" h="2104" extrusionOk="0">
                  <a:moveTo>
                    <a:pt x="1053" y="701"/>
                  </a:moveTo>
                  <a:cubicBezTo>
                    <a:pt x="1365" y="701"/>
                    <a:pt x="1521" y="1078"/>
                    <a:pt x="1300" y="1300"/>
                  </a:cubicBezTo>
                  <a:cubicBezTo>
                    <a:pt x="1229" y="1371"/>
                    <a:pt x="1141" y="1403"/>
                    <a:pt x="1055" y="1403"/>
                  </a:cubicBezTo>
                  <a:cubicBezTo>
                    <a:pt x="875" y="1403"/>
                    <a:pt x="701" y="1263"/>
                    <a:pt x="701" y="1051"/>
                  </a:cubicBezTo>
                  <a:cubicBezTo>
                    <a:pt x="701" y="858"/>
                    <a:pt x="859" y="701"/>
                    <a:pt x="1053" y="701"/>
                  </a:cubicBezTo>
                  <a:close/>
                  <a:moveTo>
                    <a:pt x="1053" y="0"/>
                  </a:moveTo>
                  <a:cubicBezTo>
                    <a:pt x="471" y="0"/>
                    <a:pt x="0" y="471"/>
                    <a:pt x="0" y="1051"/>
                  </a:cubicBezTo>
                  <a:cubicBezTo>
                    <a:pt x="0" y="1478"/>
                    <a:pt x="256" y="1860"/>
                    <a:pt x="650" y="2024"/>
                  </a:cubicBezTo>
                  <a:cubicBezTo>
                    <a:pt x="780" y="2078"/>
                    <a:pt x="917" y="2104"/>
                    <a:pt x="1052" y="2104"/>
                  </a:cubicBezTo>
                  <a:cubicBezTo>
                    <a:pt x="1326" y="2104"/>
                    <a:pt x="1595" y="1997"/>
                    <a:pt x="1796" y="1796"/>
                  </a:cubicBezTo>
                  <a:cubicBezTo>
                    <a:pt x="2097" y="1495"/>
                    <a:pt x="2187" y="1042"/>
                    <a:pt x="2024" y="650"/>
                  </a:cubicBezTo>
                  <a:cubicBezTo>
                    <a:pt x="1862" y="256"/>
                    <a:pt x="1478"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05;p63"/>
            <p:cNvSpPr/>
            <p:nvPr/>
          </p:nvSpPr>
          <p:spPr>
            <a:xfrm>
              <a:off x="4555050" y="1453700"/>
              <a:ext cx="100700" cy="108300"/>
            </a:xfrm>
            <a:custGeom>
              <a:avLst/>
              <a:gdLst/>
              <a:ahLst/>
              <a:cxnLst/>
              <a:rect l="l" t="t" r="r" b="b"/>
              <a:pathLst>
                <a:path w="4028" h="4332" extrusionOk="0">
                  <a:moveTo>
                    <a:pt x="3509" y="0"/>
                  </a:moveTo>
                  <a:lnTo>
                    <a:pt x="1" y="3858"/>
                  </a:lnTo>
                  <a:lnTo>
                    <a:pt x="519" y="4331"/>
                  </a:lnTo>
                  <a:lnTo>
                    <a:pt x="4028" y="472"/>
                  </a:lnTo>
                  <a:lnTo>
                    <a:pt x="3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146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pic>
        <p:nvPicPr>
          <p:cNvPr id="839" name="Google Shape;839;p53"/>
          <p:cNvPicPr preferRelativeResize="0"/>
          <p:nvPr/>
        </p:nvPicPr>
        <p:blipFill rotWithShape="1">
          <a:blip r:embed="rId3">
            <a:alphaModFix/>
          </a:blip>
          <a:srcRect r="21266"/>
          <a:stretch/>
        </p:blipFill>
        <p:spPr>
          <a:xfrm>
            <a:off x="6424249" y="2929105"/>
            <a:ext cx="2719745" cy="1942975"/>
          </a:xfrm>
          <a:prstGeom prst="rect">
            <a:avLst/>
          </a:prstGeom>
          <a:noFill/>
          <a:ln>
            <a:noFill/>
          </a:ln>
        </p:spPr>
      </p:pic>
      <p:sp>
        <p:nvSpPr>
          <p:cNvPr id="840" name="Google Shape;840;p53"/>
          <p:cNvSpPr/>
          <p:nvPr/>
        </p:nvSpPr>
        <p:spPr>
          <a:xfrm>
            <a:off x="6419500" y="2928980"/>
            <a:ext cx="2719800" cy="1943100"/>
          </a:xfrm>
          <a:prstGeom prst="rect">
            <a:avLst/>
          </a:prstGeom>
          <a:solidFill>
            <a:srgbClr val="5B0F00">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txBox="1">
            <a:spLocks noGrp="1"/>
          </p:cNvSpPr>
          <p:nvPr>
            <p:ph type="title"/>
          </p:nvPr>
        </p:nvSpPr>
        <p:spPr>
          <a:xfrm>
            <a:off x="921325" y="448900"/>
            <a:ext cx="244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PMingLiU-ExtB" panose="02020500000000000000" pitchFamily="18" charset="-120"/>
                <a:ea typeface="PMingLiU-ExtB" panose="02020500000000000000" pitchFamily="18" charset="-120"/>
              </a:rPr>
              <a:t>Tujuan</a:t>
            </a:r>
            <a:r>
              <a:rPr lang="en-US" sz="3200" dirty="0" smtClean="0">
                <a:latin typeface="PMingLiU-ExtB" panose="02020500000000000000" pitchFamily="18" charset="-120"/>
                <a:ea typeface="PMingLiU-ExtB" panose="02020500000000000000" pitchFamily="18" charset="-120"/>
              </a:rPr>
              <a:t> </a:t>
            </a:r>
            <a:r>
              <a:rPr lang="en-US" sz="3200" dirty="0" err="1" smtClean="0">
                <a:latin typeface="PMingLiU-ExtB" panose="02020500000000000000" pitchFamily="18" charset="-120"/>
                <a:ea typeface="PMingLiU-ExtB" panose="02020500000000000000" pitchFamily="18" charset="-120"/>
              </a:rPr>
              <a:t>dan</a:t>
            </a:r>
            <a:r>
              <a:rPr lang="en-US" sz="3200" dirty="0" smtClean="0">
                <a:latin typeface="PMingLiU-ExtB" panose="02020500000000000000" pitchFamily="18" charset="-120"/>
                <a:ea typeface="PMingLiU-ExtB" panose="02020500000000000000" pitchFamily="18" charset="-120"/>
              </a:rPr>
              <a:t> </a:t>
            </a:r>
            <a:r>
              <a:rPr lang="en-US" sz="3200" dirty="0" err="1" smtClean="0">
                <a:latin typeface="PMingLiU-ExtB" panose="02020500000000000000" pitchFamily="18" charset="-120"/>
                <a:ea typeface="PMingLiU-ExtB" panose="02020500000000000000" pitchFamily="18" charset="-120"/>
              </a:rPr>
              <a:t>Manfaat</a:t>
            </a:r>
            <a:endParaRPr sz="3200" dirty="0">
              <a:latin typeface="PMingLiU-ExtB" panose="02020500000000000000" pitchFamily="18" charset="-120"/>
              <a:ea typeface="PMingLiU-ExtB" panose="02020500000000000000" pitchFamily="18" charset="-120"/>
            </a:endParaRPr>
          </a:p>
        </p:txBody>
      </p:sp>
      <p:sp>
        <p:nvSpPr>
          <p:cNvPr id="842" name="Google Shape;842;p53"/>
          <p:cNvSpPr txBox="1">
            <a:spLocks noGrp="1"/>
          </p:cNvSpPr>
          <p:nvPr>
            <p:ph type="subTitle" idx="1"/>
          </p:nvPr>
        </p:nvSpPr>
        <p:spPr>
          <a:xfrm>
            <a:off x="6473699" y="810850"/>
            <a:ext cx="2515693" cy="1669035"/>
          </a:xfrm>
          <a:prstGeom prst="rect">
            <a:avLst/>
          </a:prstGeom>
        </p:spPr>
        <p:txBody>
          <a:bodyPr spcFirstLastPara="1" wrap="square" lIns="91425" tIns="91425" rIns="91425" bIns="91425" anchor="t" anchorCtr="0">
            <a:noAutofit/>
          </a:bodyPr>
          <a:lstStyle/>
          <a:p>
            <a:pPr marL="171450" indent="-171450">
              <a:buClr>
                <a:schemeClr val="dk1"/>
              </a:buClr>
              <a:buSzPts val="1100"/>
              <a:buFont typeface="Arial" panose="020B0604020202020204" pitchFamily="34" charset="0"/>
              <a:buChar char="•"/>
            </a:pPr>
            <a:r>
              <a:rPr lang="id-ID" dirty="0">
                <a:latin typeface="Tahoma" panose="020B0604030504040204" pitchFamily="34" charset="0"/>
                <a:ea typeface="Tahoma" panose="020B0604030504040204" pitchFamily="34" charset="0"/>
                <a:cs typeface="Tahoma" panose="020B0604030504040204" pitchFamily="34" charset="0"/>
              </a:rPr>
              <a:t>Memberi kemudahan bagi konsumen untuk memesan suatu produk yang mereka inginkan</a:t>
            </a:r>
            <a:endParaRPr lang="en-US"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dk1"/>
              </a:buClr>
              <a:buSzPts val="1100"/>
              <a:buFont typeface="Arial" panose="020B0604020202020204" pitchFamily="34" charset="0"/>
              <a:buChar char="•"/>
            </a:pPr>
            <a:r>
              <a:rPr lang="id-ID" dirty="0">
                <a:latin typeface="Tahoma" panose="020B0604030504040204" pitchFamily="34" charset="0"/>
                <a:ea typeface="Tahoma" panose="020B0604030504040204" pitchFamily="34" charset="0"/>
                <a:cs typeface="Tahoma" panose="020B0604030504040204" pitchFamily="34" charset="0"/>
              </a:rPr>
              <a:t>Mempermudah penyedia produk dalam melakukan promosi</a:t>
            </a:r>
            <a:endParaRPr lang="en-US" dirty="0">
              <a:latin typeface="Tahoma" panose="020B0604030504040204" pitchFamily="34" charset="0"/>
              <a:ea typeface="Tahoma" panose="020B0604030504040204" pitchFamily="34" charset="0"/>
              <a:cs typeface="Tahoma" panose="020B0604030504040204" pitchFamily="34" charset="0"/>
            </a:endParaRPr>
          </a:p>
          <a:p>
            <a:pPr marL="171450" indent="-171450">
              <a:buClr>
                <a:schemeClr val="dk1"/>
              </a:buClr>
              <a:buSzPts val="1100"/>
              <a:buFont typeface="Arial" panose="020B0604020202020204" pitchFamily="34" charset="0"/>
              <a:buChar char="•"/>
            </a:pPr>
            <a:r>
              <a:rPr lang="id-ID" dirty="0">
                <a:latin typeface="Tahoma" panose="020B0604030504040204" pitchFamily="34" charset="0"/>
                <a:ea typeface="Tahoma" panose="020B0604030504040204" pitchFamily="34" charset="0"/>
                <a:cs typeface="Tahoma" panose="020B0604030504040204" pitchFamily="34" charset="0"/>
              </a:rPr>
              <a:t>Mempermudah penyedia produk dan konsumen untuk melakukan interaksi maupun transaksi</a:t>
            </a:r>
            <a:endParaRPr lang="en-US" dirty="0">
              <a:latin typeface="Tahoma" panose="020B0604030504040204" pitchFamily="34" charset="0"/>
              <a:ea typeface="Tahoma" panose="020B0604030504040204" pitchFamily="34" charset="0"/>
              <a:cs typeface="Tahoma" panose="020B0604030504040204" pitchFamily="34" charset="0"/>
            </a:endParaRPr>
          </a:p>
          <a:p>
            <a:pPr marL="171450" lvl="0" indent="-171450" algn="l" rtl="0">
              <a:spcBef>
                <a:spcPts val="0"/>
              </a:spcBef>
              <a:spcAft>
                <a:spcPts val="0"/>
              </a:spcAft>
              <a:buClr>
                <a:schemeClr val="dk1"/>
              </a:buClr>
              <a:buSzPts val="1100"/>
              <a:buFont typeface="Arial" panose="020B0604020202020204" pitchFamily="34" charset="0"/>
              <a:buChar char="•"/>
            </a:pPr>
            <a:endParaRPr dirty="0">
              <a:latin typeface="Tahoma" panose="020B0604030504040204" pitchFamily="34" charset="0"/>
              <a:ea typeface="Tahoma" panose="020B0604030504040204" pitchFamily="34" charset="0"/>
              <a:cs typeface="Tahoma" panose="020B0604030504040204" pitchFamily="34" charset="0"/>
            </a:endParaRPr>
          </a:p>
        </p:txBody>
      </p:sp>
      <p:sp>
        <p:nvSpPr>
          <p:cNvPr id="843" name="Google Shape;843;p53"/>
          <p:cNvSpPr txBox="1">
            <a:spLocks noGrp="1"/>
          </p:cNvSpPr>
          <p:nvPr>
            <p:ph type="title" idx="2"/>
          </p:nvPr>
        </p:nvSpPr>
        <p:spPr>
          <a:xfrm>
            <a:off x="6542581" y="514300"/>
            <a:ext cx="1688700" cy="50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latin typeface="PMingLiU-ExtB" panose="02020500000000000000" pitchFamily="18" charset="-120"/>
                <a:ea typeface="PMingLiU-ExtB" panose="02020500000000000000" pitchFamily="18" charset="-120"/>
              </a:rPr>
              <a:t>Manfaat</a:t>
            </a:r>
            <a:endParaRPr dirty="0">
              <a:latin typeface="PMingLiU-ExtB" panose="02020500000000000000" pitchFamily="18" charset="-120"/>
              <a:ea typeface="PMingLiU-ExtB" panose="02020500000000000000" pitchFamily="18" charset="-120"/>
            </a:endParaRPr>
          </a:p>
        </p:txBody>
      </p:sp>
      <p:sp>
        <p:nvSpPr>
          <p:cNvPr id="844" name="Google Shape;844;p53"/>
          <p:cNvSpPr txBox="1">
            <a:spLocks noGrp="1"/>
          </p:cNvSpPr>
          <p:nvPr>
            <p:ph type="subTitle" idx="3"/>
          </p:nvPr>
        </p:nvSpPr>
        <p:spPr>
          <a:xfrm>
            <a:off x="511788" y="2875470"/>
            <a:ext cx="2849363" cy="1936016"/>
          </a:xfrm>
          <a:prstGeom prst="rect">
            <a:avLst/>
          </a:prstGeom>
        </p:spPr>
        <p:txBody>
          <a:bodyPr spcFirstLastPara="1" wrap="square" lIns="91425" tIns="91425" rIns="91425" bIns="91425" anchor="t" anchorCtr="0">
            <a:noAutofit/>
          </a:bodyPr>
          <a:lstStyle/>
          <a:p>
            <a:pPr marL="87313" indent="173038" algn="l">
              <a:buFont typeface="Arial" panose="020B0604020202020204" pitchFamily="34" charset="0"/>
              <a:buChar char="•"/>
            </a:pPr>
            <a:r>
              <a:rPr lang="id-ID" dirty="0">
                <a:latin typeface="Tahoma" panose="020B0604030504040204" pitchFamily="34" charset="0"/>
                <a:ea typeface="Tahoma" panose="020B0604030504040204" pitchFamily="34" charset="0"/>
                <a:cs typeface="Tahoma" panose="020B0604030504040204" pitchFamily="34" charset="0"/>
              </a:rPr>
              <a:t>Membuat website pemesanan dan promosi yang menarik untuk para konsumen.</a:t>
            </a:r>
            <a:endParaRPr lang="en-US" dirty="0">
              <a:latin typeface="Tahoma" panose="020B0604030504040204" pitchFamily="34" charset="0"/>
              <a:ea typeface="Tahoma" panose="020B0604030504040204" pitchFamily="34" charset="0"/>
              <a:cs typeface="Tahoma" panose="020B0604030504040204" pitchFamily="34" charset="0"/>
            </a:endParaRPr>
          </a:p>
          <a:p>
            <a:pPr marL="87313" indent="173038" algn="l">
              <a:buFont typeface="Arial" panose="020B0604020202020204" pitchFamily="34" charset="0"/>
              <a:buChar char="•"/>
            </a:pPr>
            <a:r>
              <a:rPr lang="id-ID" dirty="0">
                <a:latin typeface="Tahoma" panose="020B0604030504040204" pitchFamily="34" charset="0"/>
                <a:ea typeface="Tahoma" panose="020B0604030504040204" pitchFamily="34" charset="0"/>
                <a:cs typeface="Tahoma" panose="020B0604030504040204" pitchFamily="34" charset="0"/>
              </a:rPr>
              <a:t>Membuat fitur untuk mempermudah interaksi antara penyedia produk dan konsumen.</a:t>
            </a:r>
            <a:endParaRPr lang="en-US" dirty="0">
              <a:latin typeface="Tahoma" panose="020B0604030504040204" pitchFamily="34" charset="0"/>
              <a:ea typeface="Tahoma" panose="020B0604030504040204" pitchFamily="34" charset="0"/>
              <a:cs typeface="Tahoma" panose="020B0604030504040204" pitchFamily="34" charset="0"/>
            </a:endParaRPr>
          </a:p>
          <a:p>
            <a:pPr marL="87313" indent="173038" algn="l">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a:t>
            </a:r>
            <a:r>
              <a:rPr lang="id-ID" dirty="0" smtClean="0">
                <a:latin typeface="Tahoma" panose="020B0604030504040204" pitchFamily="34" charset="0"/>
                <a:ea typeface="Tahoma" panose="020B0604030504040204" pitchFamily="34" charset="0"/>
                <a:cs typeface="Tahoma" panose="020B0604030504040204" pitchFamily="34" charset="0"/>
              </a:rPr>
              <a:t>ebagai </a:t>
            </a:r>
            <a:r>
              <a:rPr lang="id-ID" dirty="0">
                <a:latin typeface="Tahoma" panose="020B0604030504040204" pitchFamily="34" charset="0"/>
                <a:ea typeface="Tahoma" panose="020B0604030504040204" pitchFamily="34" charset="0"/>
                <a:cs typeface="Tahoma" panose="020B0604030504040204" pitchFamily="34" charset="0"/>
              </a:rPr>
              <a:t>langkah maju untuk mengatasi masalah bisnis penjualan di era pandemi.</a:t>
            </a:r>
            <a:endParaRPr lang="en-US" dirty="0">
              <a:latin typeface="Tahoma" panose="020B0604030504040204" pitchFamily="34" charset="0"/>
              <a:ea typeface="Tahoma" panose="020B0604030504040204" pitchFamily="34" charset="0"/>
              <a:cs typeface="Tahoma" panose="020B0604030504040204" pitchFamily="34" charset="0"/>
            </a:endParaRPr>
          </a:p>
          <a:p>
            <a:pPr marL="87313" lvl="0" indent="0" algn="l"/>
            <a:endParaRPr lang="en-US" b="1" dirty="0"/>
          </a:p>
        </p:txBody>
      </p:sp>
      <p:sp>
        <p:nvSpPr>
          <p:cNvPr id="845" name="Google Shape;845;p53"/>
          <p:cNvSpPr txBox="1">
            <a:spLocks noGrp="1"/>
          </p:cNvSpPr>
          <p:nvPr>
            <p:ph type="title" idx="4"/>
          </p:nvPr>
        </p:nvSpPr>
        <p:spPr>
          <a:xfrm>
            <a:off x="1779060" y="2368170"/>
            <a:ext cx="1688700" cy="50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latin typeface="PMingLiU-ExtB" panose="02020500000000000000" pitchFamily="18" charset="-120"/>
                <a:ea typeface="PMingLiU-ExtB" panose="02020500000000000000" pitchFamily="18" charset="-120"/>
              </a:rPr>
              <a:t>Tujuan</a:t>
            </a:r>
            <a:endParaRPr dirty="0">
              <a:latin typeface="PMingLiU-ExtB" panose="02020500000000000000" pitchFamily="18" charset="-120"/>
              <a:ea typeface="PMingLiU-ExtB" panose="02020500000000000000" pitchFamily="18" charset="-120"/>
            </a:endParaRPr>
          </a:p>
        </p:txBody>
      </p:sp>
      <p:pic>
        <p:nvPicPr>
          <p:cNvPr id="846" name="Google Shape;846;p53"/>
          <p:cNvPicPr preferRelativeResize="0"/>
          <p:nvPr/>
        </p:nvPicPr>
        <p:blipFill>
          <a:blip r:embed="rId4">
            <a:alphaModFix/>
          </a:blip>
          <a:stretch>
            <a:fillRect/>
          </a:stretch>
        </p:blipFill>
        <p:spPr>
          <a:xfrm>
            <a:off x="3672500" y="738463"/>
            <a:ext cx="2444401" cy="3666574"/>
          </a:xfrm>
          <a:prstGeom prst="rect">
            <a:avLst/>
          </a:prstGeom>
          <a:noFill/>
          <a:ln>
            <a:noFill/>
          </a:ln>
        </p:spPr>
      </p:pic>
      <p:cxnSp>
        <p:nvCxnSpPr>
          <p:cNvPr id="847" name="Google Shape;847;p53"/>
          <p:cNvCxnSpPr/>
          <p:nvPr/>
        </p:nvCxnSpPr>
        <p:spPr>
          <a:xfrm>
            <a:off x="6424090" y="749904"/>
            <a:ext cx="0" cy="3663900"/>
          </a:xfrm>
          <a:prstGeom prst="straightConnector1">
            <a:avLst/>
          </a:prstGeom>
          <a:noFill/>
          <a:ln w="19050" cap="flat" cmpd="sng">
            <a:solidFill>
              <a:schemeClr val="accent2"/>
            </a:solidFill>
            <a:prstDash val="solid"/>
            <a:round/>
            <a:headEnd type="none" w="med" len="med"/>
            <a:tailEnd type="none" w="med" len="med"/>
          </a:ln>
        </p:spPr>
      </p:cxnSp>
      <p:cxnSp>
        <p:nvCxnSpPr>
          <p:cNvPr id="848" name="Google Shape;848;p53"/>
          <p:cNvCxnSpPr/>
          <p:nvPr/>
        </p:nvCxnSpPr>
        <p:spPr>
          <a:xfrm>
            <a:off x="1533500" y="2318500"/>
            <a:ext cx="2139000" cy="0"/>
          </a:xfrm>
          <a:prstGeom prst="straightConnector1">
            <a:avLst/>
          </a:prstGeom>
          <a:noFill/>
          <a:ln w="19050" cap="flat" cmpd="sng">
            <a:solidFill>
              <a:schemeClr val="accent2"/>
            </a:solidFill>
            <a:prstDash val="solid"/>
            <a:round/>
            <a:headEnd type="none" w="med" len="med"/>
            <a:tailEnd type="none" w="med" len="med"/>
          </a:ln>
        </p:spPr>
      </p:cxnSp>
      <p:sp>
        <p:nvSpPr>
          <p:cNvPr id="849" name="Google Shape;849;p53"/>
          <p:cNvSpPr/>
          <p:nvPr/>
        </p:nvSpPr>
        <p:spPr>
          <a:xfrm>
            <a:off x="3677250" y="738475"/>
            <a:ext cx="2444400" cy="3663900"/>
          </a:xfrm>
          <a:prstGeom prst="rect">
            <a:avLst/>
          </a:prstGeom>
          <a:solidFill>
            <a:srgbClr val="5B0F00">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419;p63"/>
          <p:cNvGrpSpPr/>
          <p:nvPr/>
        </p:nvGrpSpPr>
        <p:grpSpPr>
          <a:xfrm>
            <a:off x="511788" y="1720591"/>
            <a:ext cx="719113" cy="759293"/>
            <a:chOff x="6474675" y="1143275"/>
            <a:chExt cx="491025" cy="526075"/>
          </a:xfrm>
        </p:grpSpPr>
        <p:sp>
          <p:nvSpPr>
            <p:cNvPr id="14" name="Google Shape;1420;p63"/>
            <p:cNvSpPr/>
            <p:nvPr/>
          </p:nvSpPr>
          <p:spPr>
            <a:xfrm>
              <a:off x="6483425" y="1625500"/>
              <a:ext cx="350750" cy="35075"/>
            </a:xfrm>
            <a:custGeom>
              <a:avLst/>
              <a:gdLst/>
              <a:ahLst/>
              <a:cxnLst/>
              <a:rect l="l" t="t" r="r" b="b"/>
              <a:pathLst>
                <a:path w="14030" h="1403" extrusionOk="0">
                  <a:moveTo>
                    <a:pt x="1" y="1"/>
                  </a:moveTo>
                  <a:lnTo>
                    <a:pt x="1" y="1403"/>
                  </a:lnTo>
                  <a:lnTo>
                    <a:pt x="14029" y="1403"/>
                  </a:lnTo>
                  <a:lnTo>
                    <a:pt x="14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1;p63"/>
            <p:cNvSpPr/>
            <p:nvPr/>
          </p:nvSpPr>
          <p:spPr>
            <a:xfrm>
              <a:off x="6518500" y="1432625"/>
              <a:ext cx="280575" cy="192900"/>
            </a:xfrm>
            <a:custGeom>
              <a:avLst/>
              <a:gdLst/>
              <a:ahLst/>
              <a:cxnLst/>
              <a:rect l="l" t="t" r="r" b="b"/>
              <a:pathLst>
                <a:path w="11223" h="7716" extrusionOk="0">
                  <a:moveTo>
                    <a:pt x="1" y="0"/>
                  </a:moveTo>
                  <a:lnTo>
                    <a:pt x="1" y="7716"/>
                  </a:lnTo>
                  <a:lnTo>
                    <a:pt x="11223" y="7716"/>
                  </a:lnTo>
                  <a:lnTo>
                    <a:pt x="1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2;p63"/>
            <p:cNvSpPr/>
            <p:nvPr/>
          </p:nvSpPr>
          <p:spPr>
            <a:xfrm>
              <a:off x="6553575" y="1467675"/>
              <a:ext cx="210450" cy="157850"/>
            </a:xfrm>
            <a:custGeom>
              <a:avLst/>
              <a:gdLst/>
              <a:ahLst/>
              <a:cxnLst/>
              <a:rect l="l" t="t" r="r" b="b"/>
              <a:pathLst>
                <a:path w="8418" h="6314" extrusionOk="0">
                  <a:moveTo>
                    <a:pt x="0" y="0"/>
                  </a:moveTo>
                  <a:lnTo>
                    <a:pt x="0" y="6314"/>
                  </a:lnTo>
                  <a:lnTo>
                    <a:pt x="8418" y="6314"/>
                  </a:lnTo>
                  <a:lnTo>
                    <a:pt x="8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3;p63"/>
            <p:cNvSpPr/>
            <p:nvPr/>
          </p:nvSpPr>
          <p:spPr>
            <a:xfrm>
              <a:off x="6639875" y="1529050"/>
              <a:ext cx="36475" cy="35100"/>
            </a:xfrm>
            <a:custGeom>
              <a:avLst/>
              <a:gdLst/>
              <a:ahLst/>
              <a:cxnLst/>
              <a:rect l="l" t="t" r="r" b="b"/>
              <a:pathLst>
                <a:path w="1459" h="1404" extrusionOk="0">
                  <a:moveTo>
                    <a:pt x="757" y="1"/>
                  </a:moveTo>
                  <a:cubicBezTo>
                    <a:pt x="473" y="1"/>
                    <a:pt x="218" y="171"/>
                    <a:pt x="109" y="434"/>
                  </a:cubicBezTo>
                  <a:cubicBezTo>
                    <a:pt x="1" y="696"/>
                    <a:pt x="61" y="998"/>
                    <a:pt x="261" y="1199"/>
                  </a:cubicBezTo>
                  <a:cubicBezTo>
                    <a:pt x="395" y="1332"/>
                    <a:pt x="574" y="1404"/>
                    <a:pt x="757" y="1404"/>
                  </a:cubicBezTo>
                  <a:cubicBezTo>
                    <a:pt x="848" y="1404"/>
                    <a:pt x="939" y="1386"/>
                    <a:pt x="1026" y="1350"/>
                  </a:cubicBezTo>
                  <a:cubicBezTo>
                    <a:pt x="1288" y="1242"/>
                    <a:pt x="1458" y="986"/>
                    <a:pt x="1458" y="702"/>
                  </a:cubicBezTo>
                  <a:cubicBezTo>
                    <a:pt x="1458" y="314"/>
                    <a:pt x="1144" y="1"/>
                    <a:pt x="7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4;p63"/>
            <p:cNvSpPr/>
            <p:nvPr/>
          </p:nvSpPr>
          <p:spPr>
            <a:xfrm>
              <a:off x="6579875" y="1362475"/>
              <a:ext cx="157850" cy="70175"/>
            </a:xfrm>
            <a:custGeom>
              <a:avLst/>
              <a:gdLst/>
              <a:ahLst/>
              <a:cxnLst/>
              <a:rect l="l" t="t" r="r" b="b"/>
              <a:pathLst>
                <a:path w="6314" h="2807" extrusionOk="0">
                  <a:moveTo>
                    <a:pt x="0" y="1"/>
                  </a:moveTo>
                  <a:lnTo>
                    <a:pt x="0" y="2806"/>
                  </a:lnTo>
                  <a:lnTo>
                    <a:pt x="6314" y="2806"/>
                  </a:lnTo>
                  <a:lnTo>
                    <a:pt x="6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p63"/>
            <p:cNvSpPr/>
            <p:nvPr/>
          </p:nvSpPr>
          <p:spPr>
            <a:xfrm>
              <a:off x="6518500" y="1283550"/>
              <a:ext cx="280575" cy="114000"/>
            </a:xfrm>
            <a:custGeom>
              <a:avLst/>
              <a:gdLst/>
              <a:ahLst/>
              <a:cxnLst/>
              <a:rect l="l" t="t" r="r" b="b"/>
              <a:pathLst>
                <a:path w="11223" h="4560" extrusionOk="0">
                  <a:moveTo>
                    <a:pt x="1" y="1"/>
                  </a:moveTo>
                  <a:cubicBezTo>
                    <a:pt x="1" y="2519"/>
                    <a:pt x="2042" y="4560"/>
                    <a:pt x="4560" y="4560"/>
                  </a:cubicBezTo>
                  <a:lnTo>
                    <a:pt x="6664" y="4560"/>
                  </a:lnTo>
                  <a:cubicBezTo>
                    <a:pt x="9182" y="4560"/>
                    <a:pt x="11223" y="2519"/>
                    <a:pt x="11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6;p63"/>
            <p:cNvSpPr/>
            <p:nvPr/>
          </p:nvSpPr>
          <p:spPr>
            <a:xfrm>
              <a:off x="6623700" y="1248500"/>
              <a:ext cx="70200" cy="35075"/>
            </a:xfrm>
            <a:custGeom>
              <a:avLst/>
              <a:gdLst/>
              <a:ahLst/>
              <a:cxnLst/>
              <a:rect l="l" t="t" r="r" b="b"/>
              <a:pathLst>
                <a:path w="2808" h="1403" extrusionOk="0">
                  <a:moveTo>
                    <a:pt x="1" y="1"/>
                  </a:moveTo>
                  <a:lnTo>
                    <a:pt x="1" y="1403"/>
                  </a:lnTo>
                  <a:lnTo>
                    <a:pt x="2807" y="1403"/>
                  </a:lnTo>
                  <a:lnTo>
                    <a:pt x="2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7;p63"/>
            <p:cNvSpPr/>
            <p:nvPr/>
          </p:nvSpPr>
          <p:spPr>
            <a:xfrm>
              <a:off x="6904275" y="1152025"/>
              <a:ext cx="52650" cy="61425"/>
            </a:xfrm>
            <a:custGeom>
              <a:avLst/>
              <a:gdLst/>
              <a:ahLst/>
              <a:cxnLst/>
              <a:rect l="l" t="t" r="r" b="b"/>
              <a:pathLst>
                <a:path w="2106" h="2457" extrusionOk="0">
                  <a:moveTo>
                    <a:pt x="1" y="1"/>
                  </a:moveTo>
                  <a:lnTo>
                    <a:pt x="1" y="2456"/>
                  </a:lnTo>
                  <a:lnTo>
                    <a:pt x="2105" y="2456"/>
                  </a:lnTo>
                  <a:lnTo>
                    <a:pt x="21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8;p63"/>
            <p:cNvSpPr/>
            <p:nvPr/>
          </p:nvSpPr>
          <p:spPr>
            <a:xfrm>
              <a:off x="6641250" y="1213425"/>
              <a:ext cx="35100" cy="35075"/>
            </a:xfrm>
            <a:custGeom>
              <a:avLst/>
              <a:gdLst/>
              <a:ahLst/>
              <a:cxnLst/>
              <a:rect l="l" t="t" r="r" b="b"/>
              <a:pathLst>
                <a:path w="1404" h="1403" extrusionOk="0">
                  <a:moveTo>
                    <a:pt x="1" y="0"/>
                  </a:moveTo>
                  <a:lnTo>
                    <a:pt x="1" y="1403"/>
                  </a:lnTo>
                  <a:lnTo>
                    <a:pt x="1403" y="1403"/>
                  </a:lnTo>
                  <a:lnTo>
                    <a:pt x="1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9;p63"/>
            <p:cNvSpPr/>
            <p:nvPr/>
          </p:nvSpPr>
          <p:spPr>
            <a:xfrm>
              <a:off x="6474675" y="1143275"/>
              <a:ext cx="491025" cy="526075"/>
            </a:xfrm>
            <a:custGeom>
              <a:avLst/>
              <a:gdLst/>
              <a:ahLst/>
              <a:cxnLst/>
              <a:rect l="l" t="t" r="r" b="b"/>
              <a:pathLst>
                <a:path w="19641" h="21043" extrusionOk="0">
                  <a:moveTo>
                    <a:pt x="18938" y="702"/>
                  </a:moveTo>
                  <a:lnTo>
                    <a:pt x="18938" y="2455"/>
                  </a:lnTo>
                  <a:lnTo>
                    <a:pt x="17536" y="2455"/>
                  </a:lnTo>
                  <a:lnTo>
                    <a:pt x="17536" y="702"/>
                  </a:lnTo>
                  <a:close/>
                  <a:moveTo>
                    <a:pt x="7716" y="3157"/>
                  </a:moveTo>
                  <a:lnTo>
                    <a:pt x="7716" y="3859"/>
                  </a:lnTo>
                  <a:lnTo>
                    <a:pt x="7015" y="3859"/>
                  </a:lnTo>
                  <a:lnTo>
                    <a:pt x="7015" y="3157"/>
                  </a:lnTo>
                  <a:close/>
                  <a:moveTo>
                    <a:pt x="8417" y="4560"/>
                  </a:moveTo>
                  <a:lnTo>
                    <a:pt x="8417" y="5261"/>
                  </a:lnTo>
                  <a:lnTo>
                    <a:pt x="6313" y="5261"/>
                  </a:lnTo>
                  <a:lnTo>
                    <a:pt x="6313" y="4560"/>
                  </a:lnTo>
                  <a:close/>
                  <a:moveTo>
                    <a:pt x="12611" y="5963"/>
                  </a:moveTo>
                  <a:cubicBezTo>
                    <a:pt x="12426" y="8141"/>
                    <a:pt x="10605" y="9817"/>
                    <a:pt x="8417" y="9821"/>
                  </a:cubicBezTo>
                  <a:lnTo>
                    <a:pt x="6313" y="9821"/>
                  </a:lnTo>
                  <a:cubicBezTo>
                    <a:pt x="4667" y="9818"/>
                    <a:pt x="3174" y="8860"/>
                    <a:pt x="2488" y="7365"/>
                  </a:cubicBezTo>
                  <a:lnTo>
                    <a:pt x="7716" y="7365"/>
                  </a:lnTo>
                  <a:cubicBezTo>
                    <a:pt x="7906" y="7362"/>
                    <a:pt x="8059" y="7205"/>
                    <a:pt x="8059" y="7014"/>
                  </a:cubicBezTo>
                  <a:cubicBezTo>
                    <a:pt x="8059" y="6824"/>
                    <a:pt x="7906" y="6668"/>
                    <a:pt x="7716" y="6664"/>
                  </a:cubicBezTo>
                  <a:lnTo>
                    <a:pt x="2238" y="6664"/>
                  </a:lnTo>
                  <a:cubicBezTo>
                    <a:pt x="2178" y="6434"/>
                    <a:pt x="2138" y="6199"/>
                    <a:pt x="2119" y="5963"/>
                  </a:cubicBezTo>
                  <a:close/>
                  <a:moveTo>
                    <a:pt x="10170" y="10198"/>
                  </a:moveTo>
                  <a:lnTo>
                    <a:pt x="10170" y="11223"/>
                  </a:lnTo>
                  <a:lnTo>
                    <a:pt x="4559" y="11223"/>
                  </a:lnTo>
                  <a:lnTo>
                    <a:pt x="4559" y="10198"/>
                  </a:lnTo>
                  <a:cubicBezTo>
                    <a:pt x="5120" y="10413"/>
                    <a:pt x="5714" y="10522"/>
                    <a:pt x="6313" y="10522"/>
                  </a:cubicBezTo>
                  <a:lnTo>
                    <a:pt x="8417" y="10522"/>
                  </a:lnTo>
                  <a:cubicBezTo>
                    <a:pt x="9016" y="10522"/>
                    <a:pt x="9611" y="10413"/>
                    <a:pt x="10170" y="10198"/>
                  </a:cubicBezTo>
                  <a:close/>
                  <a:moveTo>
                    <a:pt x="11223" y="13327"/>
                  </a:moveTo>
                  <a:lnTo>
                    <a:pt x="11223" y="18938"/>
                  </a:lnTo>
                  <a:lnTo>
                    <a:pt x="3507" y="18938"/>
                  </a:lnTo>
                  <a:lnTo>
                    <a:pt x="3507" y="13327"/>
                  </a:lnTo>
                  <a:close/>
                  <a:moveTo>
                    <a:pt x="12626" y="11925"/>
                  </a:moveTo>
                  <a:lnTo>
                    <a:pt x="12626" y="18938"/>
                  </a:lnTo>
                  <a:lnTo>
                    <a:pt x="11924" y="18938"/>
                  </a:lnTo>
                  <a:lnTo>
                    <a:pt x="11924" y="12976"/>
                  </a:lnTo>
                  <a:cubicBezTo>
                    <a:pt x="11924" y="12782"/>
                    <a:pt x="11768" y="12626"/>
                    <a:pt x="11574" y="12626"/>
                  </a:cubicBezTo>
                  <a:lnTo>
                    <a:pt x="3156" y="12626"/>
                  </a:lnTo>
                  <a:cubicBezTo>
                    <a:pt x="2963" y="12626"/>
                    <a:pt x="2806" y="12784"/>
                    <a:pt x="2806" y="12976"/>
                  </a:cubicBezTo>
                  <a:lnTo>
                    <a:pt x="2806" y="18938"/>
                  </a:lnTo>
                  <a:lnTo>
                    <a:pt x="2105" y="18938"/>
                  </a:lnTo>
                  <a:lnTo>
                    <a:pt x="2105" y="11925"/>
                  </a:lnTo>
                  <a:close/>
                  <a:moveTo>
                    <a:pt x="14028" y="19641"/>
                  </a:moveTo>
                  <a:lnTo>
                    <a:pt x="14028" y="20342"/>
                  </a:lnTo>
                  <a:lnTo>
                    <a:pt x="702" y="20342"/>
                  </a:lnTo>
                  <a:lnTo>
                    <a:pt x="702" y="19641"/>
                  </a:lnTo>
                  <a:close/>
                  <a:moveTo>
                    <a:pt x="17185" y="1"/>
                  </a:moveTo>
                  <a:cubicBezTo>
                    <a:pt x="16991" y="1"/>
                    <a:pt x="16834" y="157"/>
                    <a:pt x="16834" y="351"/>
                  </a:cubicBezTo>
                  <a:lnTo>
                    <a:pt x="16834" y="2806"/>
                  </a:lnTo>
                  <a:cubicBezTo>
                    <a:pt x="16834" y="3000"/>
                    <a:pt x="16991" y="3156"/>
                    <a:pt x="17185" y="3157"/>
                  </a:cubicBezTo>
                  <a:lnTo>
                    <a:pt x="17886" y="3157"/>
                  </a:lnTo>
                  <a:lnTo>
                    <a:pt x="17886" y="3859"/>
                  </a:lnTo>
                  <a:lnTo>
                    <a:pt x="8417" y="3859"/>
                  </a:lnTo>
                  <a:lnTo>
                    <a:pt x="8417" y="2806"/>
                  </a:lnTo>
                  <a:cubicBezTo>
                    <a:pt x="8417" y="2613"/>
                    <a:pt x="8260" y="2455"/>
                    <a:pt x="8066" y="2455"/>
                  </a:cubicBezTo>
                  <a:lnTo>
                    <a:pt x="6664" y="2455"/>
                  </a:lnTo>
                  <a:cubicBezTo>
                    <a:pt x="6470" y="2455"/>
                    <a:pt x="6313" y="2613"/>
                    <a:pt x="6313" y="2806"/>
                  </a:cubicBezTo>
                  <a:lnTo>
                    <a:pt x="6313" y="3859"/>
                  </a:lnTo>
                  <a:lnTo>
                    <a:pt x="4208" y="3859"/>
                  </a:lnTo>
                  <a:cubicBezTo>
                    <a:pt x="4015" y="3859"/>
                    <a:pt x="3858" y="4016"/>
                    <a:pt x="3858" y="4210"/>
                  </a:cubicBezTo>
                  <a:cubicBezTo>
                    <a:pt x="3858" y="4402"/>
                    <a:pt x="4015" y="4560"/>
                    <a:pt x="4208" y="4560"/>
                  </a:cubicBezTo>
                  <a:lnTo>
                    <a:pt x="5612" y="4560"/>
                  </a:lnTo>
                  <a:lnTo>
                    <a:pt x="5612" y="5261"/>
                  </a:lnTo>
                  <a:lnTo>
                    <a:pt x="1754" y="5261"/>
                  </a:lnTo>
                  <a:cubicBezTo>
                    <a:pt x="1560" y="5261"/>
                    <a:pt x="1403" y="5418"/>
                    <a:pt x="1403" y="5612"/>
                  </a:cubicBezTo>
                  <a:cubicBezTo>
                    <a:pt x="1404" y="7365"/>
                    <a:pt x="2340" y="8986"/>
                    <a:pt x="3858" y="9863"/>
                  </a:cubicBezTo>
                  <a:lnTo>
                    <a:pt x="3858" y="11223"/>
                  </a:lnTo>
                  <a:lnTo>
                    <a:pt x="1754" y="11223"/>
                  </a:lnTo>
                  <a:cubicBezTo>
                    <a:pt x="1560" y="11223"/>
                    <a:pt x="1403" y="11380"/>
                    <a:pt x="1403" y="11574"/>
                  </a:cubicBezTo>
                  <a:lnTo>
                    <a:pt x="1403" y="18938"/>
                  </a:lnTo>
                  <a:lnTo>
                    <a:pt x="351" y="18938"/>
                  </a:lnTo>
                  <a:cubicBezTo>
                    <a:pt x="157" y="18938"/>
                    <a:pt x="1" y="19096"/>
                    <a:pt x="1" y="19290"/>
                  </a:cubicBezTo>
                  <a:lnTo>
                    <a:pt x="1" y="20693"/>
                  </a:lnTo>
                  <a:cubicBezTo>
                    <a:pt x="1" y="20885"/>
                    <a:pt x="157" y="21043"/>
                    <a:pt x="351" y="21043"/>
                  </a:cubicBezTo>
                  <a:lnTo>
                    <a:pt x="14379" y="21043"/>
                  </a:lnTo>
                  <a:cubicBezTo>
                    <a:pt x="14573" y="21043"/>
                    <a:pt x="14729" y="20885"/>
                    <a:pt x="14730" y="20693"/>
                  </a:cubicBezTo>
                  <a:lnTo>
                    <a:pt x="14730" y="19290"/>
                  </a:lnTo>
                  <a:cubicBezTo>
                    <a:pt x="14729" y="19096"/>
                    <a:pt x="14573" y="18938"/>
                    <a:pt x="14379" y="18938"/>
                  </a:cubicBezTo>
                  <a:lnTo>
                    <a:pt x="13327" y="18938"/>
                  </a:lnTo>
                  <a:lnTo>
                    <a:pt x="13327" y="11574"/>
                  </a:lnTo>
                  <a:cubicBezTo>
                    <a:pt x="13327" y="11380"/>
                    <a:pt x="13170" y="11223"/>
                    <a:pt x="12976" y="11223"/>
                  </a:cubicBezTo>
                  <a:lnTo>
                    <a:pt x="10873" y="11223"/>
                  </a:lnTo>
                  <a:lnTo>
                    <a:pt x="10873" y="9863"/>
                  </a:lnTo>
                  <a:cubicBezTo>
                    <a:pt x="12390" y="8986"/>
                    <a:pt x="13326" y="7365"/>
                    <a:pt x="13327" y="5612"/>
                  </a:cubicBezTo>
                  <a:cubicBezTo>
                    <a:pt x="13327" y="5418"/>
                    <a:pt x="13170" y="5261"/>
                    <a:pt x="12976" y="5261"/>
                  </a:cubicBezTo>
                  <a:lnTo>
                    <a:pt x="9119" y="5261"/>
                  </a:lnTo>
                  <a:lnTo>
                    <a:pt x="9119" y="4560"/>
                  </a:lnTo>
                  <a:lnTo>
                    <a:pt x="19289" y="4560"/>
                  </a:lnTo>
                  <a:cubicBezTo>
                    <a:pt x="19483" y="4560"/>
                    <a:pt x="19640" y="4402"/>
                    <a:pt x="19640" y="4209"/>
                  </a:cubicBezTo>
                  <a:cubicBezTo>
                    <a:pt x="19640" y="4015"/>
                    <a:pt x="19483" y="3859"/>
                    <a:pt x="19289" y="3859"/>
                  </a:cubicBezTo>
                  <a:lnTo>
                    <a:pt x="18587" y="3859"/>
                  </a:lnTo>
                  <a:lnTo>
                    <a:pt x="18587" y="3156"/>
                  </a:lnTo>
                  <a:lnTo>
                    <a:pt x="19288" y="3156"/>
                  </a:lnTo>
                  <a:cubicBezTo>
                    <a:pt x="19482" y="3156"/>
                    <a:pt x="19639" y="3000"/>
                    <a:pt x="19639" y="2806"/>
                  </a:cubicBezTo>
                  <a:lnTo>
                    <a:pt x="19639" y="351"/>
                  </a:lnTo>
                  <a:cubicBezTo>
                    <a:pt x="19639" y="157"/>
                    <a:pt x="19482" y="1"/>
                    <a:pt x="19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30;p63"/>
            <p:cNvSpPr/>
            <p:nvPr/>
          </p:nvSpPr>
          <p:spPr>
            <a:xfrm>
              <a:off x="6632475" y="1520300"/>
              <a:ext cx="54700" cy="52625"/>
            </a:xfrm>
            <a:custGeom>
              <a:avLst/>
              <a:gdLst/>
              <a:ahLst/>
              <a:cxnLst/>
              <a:rect l="l" t="t" r="r" b="b"/>
              <a:pathLst>
                <a:path w="2188" h="2105" extrusionOk="0">
                  <a:moveTo>
                    <a:pt x="1054" y="702"/>
                  </a:moveTo>
                  <a:cubicBezTo>
                    <a:pt x="1366" y="702"/>
                    <a:pt x="1522" y="1079"/>
                    <a:pt x="1301" y="1300"/>
                  </a:cubicBezTo>
                  <a:cubicBezTo>
                    <a:pt x="1229" y="1371"/>
                    <a:pt x="1141" y="1404"/>
                    <a:pt x="1055" y="1404"/>
                  </a:cubicBezTo>
                  <a:cubicBezTo>
                    <a:pt x="875" y="1404"/>
                    <a:pt x="702" y="1263"/>
                    <a:pt x="703" y="1052"/>
                  </a:cubicBezTo>
                  <a:cubicBezTo>
                    <a:pt x="703" y="858"/>
                    <a:pt x="859" y="702"/>
                    <a:pt x="1053" y="702"/>
                  </a:cubicBezTo>
                  <a:cubicBezTo>
                    <a:pt x="1053" y="702"/>
                    <a:pt x="1054" y="702"/>
                    <a:pt x="1054" y="702"/>
                  </a:cubicBezTo>
                  <a:close/>
                  <a:moveTo>
                    <a:pt x="1053" y="0"/>
                  </a:moveTo>
                  <a:cubicBezTo>
                    <a:pt x="917" y="0"/>
                    <a:pt x="780" y="27"/>
                    <a:pt x="650" y="81"/>
                  </a:cubicBezTo>
                  <a:cubicBezTo>
                    <a:pt x="257" y="243"/>
                    <a:pt x="1" y="627"/>
                    <a:pt x="1" y="1052"/>
                  </a:cubicBezTo>
                  <a:cubicBezTo>
                    <a:pt x="1" y="1633"/>
                    <a:pt x="472" y="2104"/>
                    <a:pt x="1053" y="2104"/>
                  </a:cubicBezTo>
                  <a:cubicBezTo>
                    <a:pt x="1478" y="2104"/>
                    <a:pt x="1862" y="1848"/>
                    <a:pt x="2025" y="1455"/>
                  </a:cubicBezTo>
                  <a:cubicBezTo>
                    <a:pt x="2187" y="1061"/>
                    <a:pt x="2098" y="609"/>
                    <a:pt x="1796" y="309"/>
                  </a:cubicBezTo>
                  <a:cubicBezTo>
                    <a:pt x="1595" y="107"/>
                    <a:pt x="1326"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774855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30" name="Google Shape;4642;p71"/>
          <p:cNvGrpSpPr/>
          <p:nvPr/>
        </p:nvGrpSpPr>
        <p:grpSpPr>
          <a:xfrm>
            <a:off x="562708" y="733530"/>
            <a:ext cx="6883121" cy="4250454"/>
            <a:chOff x="1839112" y="2209163"/>
            <a:chExt cx="1918159" cy="2233785"/>
          </a:xfrm>
        </p:grpSpPr>
        <p:sp>
          <p:nvSpPr>
            <p:cNvPr id="31" name="Google Shape;4643;p71"/>
            <p:cNvSpPr/>
            <p:nvPr/>
          </p:nvSpPr>
          <p:spPr>
            <a:xfrm>
              <a:off x="1839112"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algn="ctr"/>
              <a:r>
                <a:rPr lang="en-US" sz="2000" dirty="0" err="1">
                  <a:latin typeface="Times New Roman" panose="02020603050405020304" pitchFamily="18" charset="0"/>
                  <a:cs typeface="Times New Roman" panose="02020603050405020304" pitchFamily="18" charset="0"/>
                </a:rPr>
                <a:t>Kunjungan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Mitra</a:t>
              </a:r>
              <a:endParaRPr sz="2000" dirty="0">
                <a:latin typeface="Times New Roman" panose="02020603050405020304" pitchFamily="18" charset="0"/>
                <a:cs typeface="Times New Roman" panose="02020603050405020304" pitchFamily="18" charset="0"/>
              </a:endParaRPr>
            </a:p>
          </p:txBody>
        </p:sp>
        <p:sp>
          <p:nvSpPr>
            <p:cNvPr id="32" name="Google Shape;4644;p71"/>
            <p:cNvSpPr/>
            <p:nvPr/>
          </p:nvSpPr>
          <p:spPr>
            <a:xfrm>
              <a:off x="3182171"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algn="ctr"/>
              <a:r>
                <a:rPr lang="en-US" dirty="0">
                  <a:latin typeface="Times New Roman" panose="02020603050405020304" pitchFamily="18" charset="0"/>
                  <a:cs typeface="Times New Roman" panose="02020603050405020304" pitchFamily="18" charset="0"/>
                </a:rPr>
                <a:t>Data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Mitra</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tampung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kebutuhan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proyek</a:t>
              </a:r>
              <a:r>
                <a:rPr lang="en-US" dirty="0">
                  <a:latin typeface="Times New Roman" panose="02020603050405020304" pitchFamily="18" charset="0"/>
                  <a:cs typeface="Times New Roman" panose="02020603050405020304" pitchFamily="18" charset="0"/>
                </a:rPr>
                <a:t> 1</a:t>
              </a:r>
              <a:endParaRPr dirty="0">
                <a:latin typeface="Times New Roman" panose="02020603050405020304" pitchFamily="18" charset="0"/>
                <a:cs typeface="Times New Roman" panose="02020603050405020304" pitchFamily="18" charset="0"/>
              </a:endParaRPr>
            </a:p>
          </p:txBody>
        </p:sp>
        <p:sp>
          <p:nvSpPr>
            <p:cNvPr id="33" name="Google Shape;4645;p71"/>
            <p:cNvSpPr/>
            <p:nvPr/>
          </p:nvSpPr>
          <p:spPr>
            <a:xfrm>
              <a:off x="3182171"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r>
                <a:rPr lang="en-US" sz="1800" dirty="0" err="1">
                  <a:latin typeface="Times New Roman" panose="02020603050405020304" pitchFamily="18" charset="0"/>
                  <a:cs typeface="Times New Roman" panose="02020603050405020304" pitchFamily="18" charset="0"/>
                </a:rPr>
                <a:t>Perencanaan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Pemodelan</a:t>
              </a:r>
              <a:endParaRPr sz="1800" dirty="0">
                <a:latin typeface="Times New Roman" panose="02020603050405020304" pitchFamily="18" charset="0"/>
                <a:cs typeface="Times New Roman" panose="02020603050405020304" pitchFamily="18" charset="0"/>
              </a:endParaRPr>
            </a:p>
          </p:txBody>
        </p:sp>
        <p:cxnSp>
          <p:nvCxnSpPr>
            <p:cNvPr id="34" name="Google Shape;4646;p71"/>
            <p:cNvCxnSpPr>
              <a:stCxn id="31" idx="6"/>
              <a:endCxn id="32" idx="2"/>
            </p:cNvCxnSpPr>
            <p:nvPr/>
          </p:nvCxnSpPr>
          <p:spPr>
            <a:xfrm>
              <a:off x="2414212" y="2496713"/>
              <a:ext cx="768000" cy="9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35" name="Google Shape;4647;p71"/>
            <p:cNvCxnSpPr>
              <a:stCxn id="32" idx="4"/>
              <a:endCxn id="38" idx="0"/>
            </p:cNvCxnSpPr>
            <p:nvPr/>
          </p:nvCxnSpPr>
          <p:spPr>
            <a:xfrm rot="5400000">
              <a:off x="2669921" y="2240963"/>
              <a:ext cx="256500" cy="1343100"/>
            </a:xfrm>
            <a:prstGeom prst="bentConnector3">
              <a:avLst>
                <a:gd name="adj1" fmla="val 50000"/>
              </a:avLst>
            </a:prstGeom>
            <a:noFill/>
            <a:ln w="19050" cap="flat" cmpd="sng">
              <a:solidFill>
                <a:srgbClr val="374957"/>
              </a:solidFill>
              <a:prstDash val="solid"/>
              <a:round/>
              <a:headEnd type="none" w="med" len="med"/>
              <a:tailEnd type="none" w="med" len="med"/>
            </a:ln>
          </p:spPr>
        </p:cxnSp>
        <p:cxnSp>
          <p:nvCxnSpPr>
            <p:cNvPr id="36" name="Google Shape;4649;p71"/>
            <p:cNvCxnSpPr>
              <a:stCxn id="38" idx="6"/>
              <a:endCxn id="33" idx="2"/>
            </p:cNvCxnSpPr>
            <p:nvPr/>
          </p:nvCxnSpPr>
          <p:spPr>
            <a:xfrm>
              <a:off x="2414212" y="3328316"/>
              <a:ext cx="768000" cy="9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37" name="Google Shape;4650;p71"/>
            <p:cNvCxnSpPr>
              <a:stCxn id="33" idx="4"/>
              <a:endCxn id="39" idx="0"/>
            </p:cNvCxnSpPr>
            <p:nvPr/>
          </p:nvCxnSpPr>
          <p:spPr>
            <a:xfrm rot="5400000">
              <a:off x="2672171" y="3070316"/>
              <a:ext cx="252000" cy="1343100"/>
            </a:xfrm>
            <a:prstGeom prst="bentConnector3">
              <a:avLst>
                <a:gd name="adj1" fmla="val 49996"/>
              </a:avLst>
            </a:prstGeom>
            <a:noFill/>
            <a:ln w="19050" cap="flat" cmpd="sng">
              <a:solidFill>
                <a:srgbClr val="374957"/>
              </a:solidFill>
              <a:prstDash val="solid"/>
              <a:round/>
              <a:headEnd type="none" w="med" len="med"/>
              <a:tailEnd type="none" w="med" len="med"/>
            </a:ln>
          </p:spPr>
        </p:cxnSp>
        <p:sp>
          <p:nvSpPr>
            <p:cNvPr id="38" name="Google Shape;4648;p71"/>
            <p:cNvSpPr/>
            <p:nvPr/>
          </p:nvSpPr>
          <p:spPr>
            <a:xfrm>
              <a:off x="1839112"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algn="ctr"/>
              <a:r>
                <a:rPr lang="en-US" sz="2000" dirty="0">
                  <a:latin typeface="Times New Roman" panose="02020603050405020304" pitchFamily="18" charset="0"/>
                  <a:cs typeface="Times New Roman" panose="02020603050405020304" pitchFamily="18" charset="0"/>
                </a:rPr>
                <a:t>Planning</a:t>
              </a:r>
              <a:endParaRPr sz="2000" dirty="0">
                <a:latin typeface="Times New Roman" panose="02020603050405020304" pitchFamily="18" charset="0"/>
                <a:cs typeface="Times New Roman" panose="02020603050405020304" pitchFamily="18" charset="0"/>
              </a:endParaRPr>
            </a:p>
          </p:txBody>
        </p:sp>
        <p:sp>
          <p:nvSpPr>
            <p:cNvPr id="39" name="Google Shape;4651;p71"/>
            <p:cNvSpPr/>
            <p:nvPr/>
          </p:nvSpPr>
          <p:spPr>
            <a:xfrm>
              <a:off x="1839112"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algn="ctr"/>
              <a:r>
                <a:rPr lang="en-US" sz="1600" dirty="0" err="1">
                  <a:latin typeface="Times New Roman" panose="02020603050405020304" pitchFamily="18" charset="0"/>
                  <a:cs typeface="Times New Roman" panose="02020603050405020304" pitchFamily="18" charset="0"/>
                </a:rPr>
                <a:t>Pemrograman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Berbasis</a:t>
              </a:r>
              <a:r>
                <a:rPr lang="en-US" sz="1600" dirty="0">
                  <a:latin typeface="Times New Roman" panose="02020603050405020304" pitchFamily="18" charset="0"/>
                  <a:cs typeface="Times New Roman" panose="02020603050405020304" pitchFamily="18" charset="0"/>
                </a:rPr>
                <a:t> Website</a:t>
              </a:r>
              <a:endParaRPr sz="1600" dirty="0">
                <a:latin typeface="Times New Roman" panose="02020603050405020304" pitchFamily="18" charset="0"/>
                <a:cs typeface="Times New Roman" panose="02020603050405020304" pitchFamily="18" charset="0"/>
              </a:endParaRPr>
            </a:p>
          </p:txBody>
        </p:sp>
        <p:sp>
          <p:nvSpPr>
            <p:cNvPr id="40" name="Google Shape;4652;p71"/>
            <p:cNvSpPr/>
            <p:nvPr/>
          </p:nvSpPr>
          <p:spPr>
            <a:xfrm>
              <a:off x="3182171"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algn="ctr"/>
              <a:r>
                <a:rPr lang="en-US" sz="1800" dirty="0" err="1">
                  <a:latin typeface="Times New Roman" panose="02020603050405020304" pitchFamily="18" charset="0"/>
                  <a:cs typeface="Times New Roman" panose="02020603050405020304" pitchFamily="18" charset="0"/>
                </a:rPr>
                <a:t>Uji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Coba</a:t>
              </a:r>
              <a:r>
                <a:rPr lang="en-US" sz="1800" dirty="0">
                  <a:latin typeface="Times New Roman" panose="02020603050405020304" pitchFamily="18" charset="0"/>
                  <a:cs typeface="Times New Roman" panose="02020603050405020304" pitchFamily="18" charset="0"/>
                </a:rPr>
                <a:t> website</a:t>
              </a:r>
              <a:endParaRPr sz="1800" dirty="0">
                <a:latin typeface="Times New Roman" panose="02020603050405020304" pitchFamily="18" charset="0"/>
                <a:cs typeface="Times New Roman" panose="02020603050405020304" pitchFamily="18" charset="0"/>
              </a:endParaRPr>
            </a:p>
          </p:txBody>
        </p:sp>
        <p:cxnSp>
          <p:nvCxnSpPr>
            <p:cNvPr id="41" name="Google Shape;4653;p71"/>
            <p:cNvCxnSpPr>
              <a:endCxn id="40" idx="2"/>
            </p:cNvCxnSpPr>
            <p:nvPr/>
          </p:nvCxnSpPr>
          <p:spPr>
            <a:xfrm>
              <a:off x="2413871" y="4154498"/>
              <a:ext cx="768300" cy="900"/>
            </a:xfrm>
            <a:prstGeom prst="bentConnector3">
              <a:avLst>
                <a:gd name="adj1" fmla="val 50000"/>
              </a:avLst>
            </a:prstGeom>
            <a:noFill/>
            <a:ln w="19050" cap="flat" cmpd="sng">
              <a:solidFill>
                <a:srgbClr val="374957"/>
              </a:solidFill>
              <a:prstDash val="solid"/>
              <a:round/>
              <a:headEnd type="none" w="med" len="med"/>
              <a:tailEnd type="none" w="med" len="med"/>
            </a:ln>
          </p:spPr>
        </p:cxnSp>
      </p:grpSp>
      <p:sp>
        <p:nvSpPr>
          <p:cNvPr id="2" name="Right Arrow 1"/>
          <p:cNvSpPr/>
          <p:nvPr/>
        </p:nvSpPr>
        <p:spPr>
          <a:xfrm>
            <a:off x="562708" y="159764"/>
            <a:ext cx="1769526" cy="44641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Alur</a:t>
            </a:r>
            <a:r>
              <a:rPr lang="en-US" dirty="0">
                <a:solidFill>
                  <a:schemeClr val="tx1"/>
                </a:solidFill>
              </a:rPr>
              <a:t> </a:t>
            </a:r>
            <a:r>
              <a:rPr lang="en-US" dirty="0" err="1">
                <a:solidFill>
                  <a:schemeClr val="tx1"/>
                </a:solidFill>
              </a:rPr>
              <a:t>Penelitian</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8"/>
          <p:cNvPicPr preferRelativeResize="0"/>
          <p:nvPr/>
        </p:nvPicPr>
        <p:blipFill>
          <a:blip r:embed="rId3">
            <a:alphaModFix/>
          </a:blip>
          <a:stretch>
            <a:fillRect/>
          </a:stretch>
        </p:blipFill>
        <p:spPr>
          <a:xfrm>
            <a:off x="4955700" y="477600"/>
            <a:ext cx="4188296" cy="4188296"/>
          </a:xfrm>
          <a:prstGeom prst="rect">
            <a:avLst/>
          </a:prstGeom>
          <a:noFill/>
          <a:ln>
            <a:noFill/>
          </a:ln>
        </p:spPr>
      </p:pic>
      <p:sp>
        <p:nvSpPr>
          <p:cNvPr id="253" name="Google Shape;253;p38"/>
          <p:cNvSpPr txBox="1">
            <a:spLocks noGrp="1"/>
          </p:cNvSpPr>
          <p:nvPr>
            <p:ph type="title"/>
          </p:nvPr>
        </p:nvSpPr>
        <p:spPr>
          <a:xfrm>
            <a:off x="921325" y="448900"/>
            <a:ext cx="2492700" cy="572700"/>
          </a:xfrm>
          <a:prstGeom prst="rect">
            <a:avLst/>
          </a:prstGeom>
        </p:spPr>
        <p:txBody>
          <a:bodyPr spcFirstLastPara="1" wrap="square" lIns="91425" tIns="91425" rIns="91425" bIns="91425" anchor="t" anchorCtr="0">
            <a:noAutofit/>
          </a:bodyPr>
          <a:lstStyle/>
          <a:p>
            <a:r>
              <a:rPr lang="en-US" dirty="0" err="1" smtClean="0">
                <a:latin typeface="PMingLiU-ExtB" panose="02020500000000000000" pitchFamily="18" charset="-120"/>
                <a:ea typeface="PMingLiU-ExtB" panose="02020500000000000000" pitchFamily="18" charset="-120"/>
              </a:rPr>
              <a:t>Kebutuhan</a:t>
            </a:r>
            <a:r>
              <a:rPr lang="en-US" dirty="0" smtClean="0">
                <a:latin typeface="PMingLiU-ExtB" panose="02020500000000000000" pitchFamily="18" charset="-120"/>
                <a:ea typeface="PMingLiU-ExtB" panose="02020500000000000000" pitchFamily="18" charset="-120"/>
              </a:rPr>
              <a:t> </a:t>
            </a:r>
            <a:r>
              <a:rPr lang="en-US" dirty="0" err="1" smtClean="0">
                <a:latin typeface="PMingLiU-ExtB" panose="02020500000000000000" pitchFamily="18" charset="-120"/>
                <a:ea typeface="PMingLiU-ExtB" panose="02020500000000000000" pitchFamily="18" charset="-120"/>
              </a:rPr>
              <a:t>Mitra</a:t>
            </a:r>
            <a:endParaRPr dirty="0">
              <a:latin typeface="PMingLiU-ExtB" panose="02020500000000000000" pitchFamily="18" charset="-120"/>
              <a:ea typeface="PMingLiU-ExtB" panose="02020500000000000000" pitchFamily="18" charset="-120"/>
            </a:endParaRPr>
          </a:p>
        </p:txBody>
      </p:sp>
      <p:sp>
        <p:nvSpPr>
          <p:cNvPr id="254" name="Google Shape;254;p38"/>
          <p:cNvSpPr txBox="1">
            <a:spLocks noGrp="1"/>
          </p:cNvSpPr>
          <p:nvPr>
            <p:ph type="body" idx="1"/>
          </p:nvPr>
        </p:nvSpPr>
        <p:spPr>
          <a:xfrm>
            <a:off x="921325" y="1181528"/>
            <a:ext cx="3065100" cy="3445772"/>
          </a:xfrm>
          <a:prstGeom prst="rect">
            <a:avLst/>
          </a:prstGeom>
        </p:spPr>
        <p:txBody>
          <a:bodyPr spcFirstLastPara="1" wrap="square" lIns="91425" tIns="91425" rIns="91425" bIns="91425" anchor="t" anchorCtr="0">
            <a:noAutofit/>
          </a:bodyPr>
          <a:lstStyle/>
          <a:p>
            <a:pPr marL="228603" indent="-228603">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Media </a:t>
            </a:r>
            <a:r>
              <a:rPr lang="en-US" sz="1600" dirty="0" err="1">
                <a:latin typeface="Tahoma" panose="020B0604030504040204" pitchFamily="34" charset="0"/>
                <a:ea typeface="Tahoma" panose="020B0604030504040204" pitchFamily="34" charset="0"/>
                <a:cs typeface="Tahoma" panose="020B0604030504040204" pitchFamily="34" charset="0"/>
              </a:rPr>
              <a:t>promosi</a:t>
            </a:r>
            <a:r>
              <a:rPr lang="en-US" sz="1600" dirty="0">
                <a:latin typeface="Tahoma" panose="020B0604030504040204" pitchFamily="34" charset="0"/>
                <a:ea typeface="Tahoma" panose="020B0604030504040204" pitchFamily="34" charset="0"/>
                <a:cs typeface="Tahoma" panose="020B0604030504040204" pitchFamily="34" charset="0"/>
              </a:rPr>
              <a:t> yang </a:t>
            </a:r>
            <a:r>
              <a:rPr lang="en-US" sz="1600" dirty="0" err="1">
                <a:latin typeface="Tahoma" panose="020B0604030504040204" pitchFamily="34" charset="0"/>
                <a:ea typeface="Tahoma" panose="020B0604030504040204" pitchFamily="34" charset="0"/>
                <a:cs typeface="Tahoma" panose="020B0604030504040204" pitchFamily="34" charset="0"/>
              </a:rPr>
              <a:t>lebih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luas</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lagi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dan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bisa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diakses</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dimana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saja</a:t>
            </a:r>
            <a:r>
              <a:rPr lang="en-US" sz="1600" dirty="0">
                <a:latin typeface="Tahoma" panose="020B0604030504040204" pitchFamily="34" charset="0"/>
                <a:ea typeface="Tahoma" panose="020B0604030504040204" pitchFamily="34" charset="0"/>
                <a:cs typeface="Tahoma" panose="020B0604030504040204" pitchFamily="34" charset="0"/>
              </a:rPr>
              <a:t>.</a:t>
            </a:r>
          </a:p>
          <a:p>
            <a:pPr marL="228603" indent="-228603">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Media </a:t>
            </a:r>
            <a:r>
              <a:rPr lang="en-US" sz="1600" dirty="0" err="1">
                <a:latin typeface="Tahoma" panose="020B0604030504040204" pitchFamily="34" charset="0"/>
                <a:ea typeface="Tahoma" panose="020B0604030504040204" pitchFamily="34" charset="0"/>
                <a:cs typeface="Tahoma" panose="020B0604030504040204" pitchFamily="34" charset="0"/>
              </a:rPr>
              <a:t>promosi</a:t>
            </a:r>
            <a:r>
              <a:rPr lang="en-US" sz="1600" dirty="0">
                <a:latin typeface="Tahoma" panose="020B0604030504040204" pitchFamily="34" charset="0"/>
                <a:ea typeface="Tahoma" panose="020B0604030504040204" pitchFamily="34" charset="0"/>
                <a:cs typeface="Tahoma" panose="020B0604030504040204" pitchFamily="34" charset="0"/>
              </a:rPr>
              <a:t> yang </a:t>
            </a:r>
            <a:r>
              <a:rPr lang="en-US" sz="1600" dirty="0" err="1">
                <a:latin typeface="Tahoma" panose="020B0604030504040204" pitchFamily="34" charset="0"/>
                <a:ea typeface="Tahoma" panose="020B0604030504040204" pitchFamily="34" charset="0"/>
                <a:cs typeface="Tahoma" panose="020B0604030504040204" pitchFamily="34" charset="0"/>
              </a:rPr>
              <a:t>tidak</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memerlukan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biaya</a:t>
            </a:r>
            <a:r>
              <a:rPr lang="en-US" sz="1600" dirty="0">
                <a:latin typeface="Tahoma" panose="020B0604030504040204" pitchFamily="34" charset="0"/>
                <a:ea typeface="Tahoma" panose="020B0604030504040204" pitchFamily="34" charset="0"/>
                <a:cs typeface="Tahoma" panose="020B0604030504040204" pitchFamily="34" charset="0"/>
              </a:rPr>
              <a:t>.</a:t>
            </a:r>
          </a:p>
          <a:p>
            <a:pPr marL="228603" indent="-228603">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Menggunakan</a:t>
            </a:r>
            <a:r>
              <a:rPr lang="en-US" sz="1600" dirty="0">
                <a:latin typeface="Tahoma" panose="020B0604030504040204" pitchFamily="34" charset="0"/>
                <a:ea typeface="Tahoma" panose="020B0604030504040204" pitchFamily="34" charset="0"/>
                <a:cs typeface="Tahoma" panose="020B0604030504040204" pitchFamily="34" charset="0"/>
              </a:rPr>
              <a:t> 2 </a:t>
            </a:r>
            <a:r>
              <a:rPr lang="en-US" sz="1600" dirty="0" err="1">
                <a:latin typeface="Tahoma" panose="020B0604030504040204" pitchFamily="34" charset="0"/>
                <a:ea typeface="Tahoma" panose="020B0604030504040204" pitchFamily="34" charset="0"/>
                <a:cs typeface="Tahoma" panose="020B0604030504040204" pitchFamily="34" charset="0"/>
              </a:rPr>
              <a:t>bahasa</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dalam</a:t>
            </a:r>
            <a:r>
              <a:rPr lang="en-US" sz="1600" dirty="0">
                <a:latin typeface="Tahoma" panose="020B0604030504040204" pitchFamily="34" charset="0"/>
                <a:ea typeface="Tahoma" panose="020B0604030504040204" pitchFamily="34" charset="0"/>
                <a:cs typeface="Tahoma" panose="020B0604030504040204" pitchFamily="34" charset="0"/>
              </a:rPr>
              <a:t> media </a:t>
            </a:r>
            <a:r>
              <a:rPr lang="en-US" sz="1600" dirty="0" err="1">
                <a:latin typeface="Tahoma" panose="020B0604030504040204" pitchFamily="34" charset="0"/>
                <a:ea typeface="Tahoma" panose="020B0604030504040204" pitchFamily="34" charset="0"/>
                <a:cs typeface="Tahoma" panose="020B0604030504040204" pitchFamily="34" charset="0"/>
              </a:rPr>
              <a:t>promosi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dan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pemesanan</a:t>
            </a:r>
            <a:r>
              <a:rPr lang="en-US" sz="1600" dirty="0">
                <a:latin typeface="Tahoma" panose="020B0604030504040204" pitchFamily="34" charset="0"/>
                <a:ea typeface="Tahoma" panose="020B0604030504040204" pitchFamily="34" charset="0"/>
                <a:cs typeface="Tahoma" panose="020B0604030504040204" pitchFamily="34" charset="0"/>
              </a:rPr>
              <a:t> yang </a:t>
            </a:r>
            <a:r>
              <a:rPr lang="en-US" sz="1600" dirty="0" err="1">
                <a:latin typeface="Tahoma" panose="020B0604030504040204" pitchFamily="34" charset="0"/>
                <a:ea typeface="Tahoma" panose="020B0604030504040204" pitchFamily="34" charset="0"/>
                <a:cs typeface="Tahoma" panose="020B0604030504040204" pitchFamily="34" charset="0"/>
              </a:rPr>
              <a:t>akan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dibuat</a:t>
            </a:r>
            <a:r>
              <a:rPr lang="en-US" sz="1600" dirty="0">
                <a:latin typeface="Tahoma" panose="020B0604030504040204" pitchFamily="34" charset="0"/>
                <a:ea typeface="Tahoma" panose="020B0604030504040204" pitchFamily="34" charset="0"/>
                <a:cs typeface="Tahoma" panose="020B0604030504040204" pitchFamily="34" charset="0"/>
              </a:rPr>
              <a:t>.</a:t>
            </a:r>
          </a:p>
          <a:p>
            <a:pPr marL="228603" indent="-228603">
              <a:buFont typeface="+mj-lt"/>
              <a:buAutoNum type="arabicPeriod"/>
            </a:pPr>
            <a:endParaRPr lang="en-US" sz="1600" dirty="0">
              <a:latin typeface="Times New Roman" panose="02020603050405020304" pitchFamily="18" charset="0"/>
              <a:cs typeface="Times New Roman" panose="02020603050405020304" pitchFamily="18" charset="0"/>
            </a:endParaRPr>
          </a:p>
        </p:txBody>
      </p:sp>
      <p:sp>
        <p:nvSpPr>
          <p:cNvPr id="255" name="Google Shape;255;p38"/>
          <p:cNvSpPr/>
          <p:nvPr/>
        </p:nvSpPr>
        <p:spPr>
          <a:xfrm>
            <a:off x="4955700" y="477601"/>
            <a:ext cx="4188300" cy="4188300"/>
          </a:xfrm>
          <a:prstGeom prst="rect">
            <a:avLst/>
          </a:prstGeom>
          <a:solidFill>
            <a:srgbClr val="5B0F00">
              <a:alpha val="13390"/>
            </a:srgbClr>
          </a:solidFill>
          <a:ln>
            <a:noFill/>
          </a:ln>
        </p:spPr>
        <p:txBody>
          <a:bodyPr spcFirstLastPara="1" wrap="square" lIns="91425" tIns="91425" rIns="91425" bIns="91425" anchor="ctr" anchorCtr="0">
            <a:noAutofit/>
          </a:bodyPr>
          <a:lstStyle/>
          <a:p>
            <a:endParaRPr/>
          </a:p>
        </p:txBody>
      </p:sp>
      <p:grpSp>
        <p:nvGrpSpPr>
          <p:cNvPr id="6" name="Google Shape;1285;p63"/>
          <p:cNvGrpSpPr/>
          <p:nvPr/>
        </p:nvGrpSpPr>
        <p:grpSpPr>
          <a:xfrm>
            <a:off x="2996183" y="3676613"/>
            <a:ext cx="990244" cy="950687"/>
            <a:chOff x="4404275" y="2949100"/>
            <a:chExt cx="526075" cy="491025"/>
          </a:xfrm>
        </p:grpSpPr>
        <p:sp>
          <p:nvSpPr>
            <p:cNvPr id="7" name="Google Shape;1286;p63"/>
            <p:cNvSpPr/>
            <p:nvPr/>
          </p:nvSpPr>
          <p:spPr>
            <a:xfrm>
              <a:off x="4448100" y="3133225"/>
              <a:ext cx="438425" cy="263075"/>
            </a:xfrm>
            <a:custGeom>
              <a:avLst/>
              <a:gdLst/>
              <a:ahLst/>
              <a:cxnLst/>
              <a:rect l="l" t="t" r="r" b="b"/>
              <a:pathLst>
                <a:path w="17537" h="10523" extrusionOk="0">
                  <a:moveTo>
                    <a:pt x="1" y="0"/>
                  </a:moveTo>
                  <a:lnTo>
                    <a:pt x="1" y="10523"/>
                  </a:lnTo>
                  <a:lnTo>
                    <a:pt x="17536" y="10523"/>
                  </a:lnTo>
                  <a:lnTo>
                    <a:pt x="175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7;p63"/>
            <p:cNvSpPr/>
            <p:nvPr/>
          </p:nvSpPr>
          <p:spPr>
            <a:xfrm>
              <a:off x="4448100" y="3168300"/>
              <a:ext cx="403350" cy="78950"/>
            </a:xfrm>
            <a:custGeom>
              <a:avLst/>
              <a:gdLst/>
              <a:ahLst/>
              <a:cxnLst/>
              <a:rect l="l" t="t" r="r" b="b"/>
              <a:pathLst>
                <a:path w="16134" h="3158" extrusionOk="0">
                  <a:moveTo>
                    <a:pt x="1" y="1"/>
                  </a:moveTo>
                  <a:lnTo>
                    <a:pt x="1" y="3157"/>
                  </a:lnTo>
                  <a:lnTo>
                    <a:pt x="16134" y="3157"/>
                  </a:lnTo>
                  <a:lnTo>
                    <a:pt x="161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8;p63"/>
            <p:cNvSpPr/>
            <p:nvPr/>
          </p:nvSpPr>
          <p:spPr>
            <a:xfrm>
              <a:off x="4413050" y="3396275"/>
              <a:ext cx="508550" cy="35075"/>
            </a:xfrm>
            <a:custGeom>
              <a:avLst/>
              <a:gdLst/>
              <a:ahLst/>
              <a:cxnLst/>
              <a:rect l="l" t="t" r="r" b="b"/>
              <a:pathLst>
                <a:path w="20342" h="1403" extrusionOk="0">
                  <a:moveTo>
                    <a:pt x="0" y="1"/>
                  </a:moveTo>
                  <a:cubicBezTo>
                    <a:pt x="0" y="774"/>
                    <a:pt x="629" y="1403"/>
                    <a:pt x="1403" y="1403"/>
                  </a:cubicBezTo>
                  <a:lnTo>
                    <a:pt x="18938" y="1403"/>
                  </a:lnTo>
                  <a:cubicBezTo>
                    <a:pt x="19713" y="1403"/>
                    <a:pt x="20341" y="774"/>
                    <a:pt x="20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9;p63"/>
            <p:cNvSpPr/>
            <p:nvPr/>
          </p:nvSpPr>
          <p:spPr>
            <a:xfrm>
              <a:off x="4632200" y="2957900"/>
              <a:ext cx="254325" cy="175350"/>
            </a:xfrm>
            <a:custGeom>
              <a:avLst/>
              <a:gdLst/>
              <a:ahLst/>
              <a:cxnLst/>
              <a:rect l="l" t="t" r="r" b="b"/>
              <a:pathLst>
                <a:path w="10173" h="7014" extrusionOk="0">
                  <a:moveTo>
                    <a:pt x="6332" y="0"/>
                  </a:moveTo>
                  <a:cubicBezTo>
                    <a:pt x="6326" y="0"/>
                    <a:pt x="6320" y="0"/>
                    <a:pt x="6314" y="0"/>
                  </a:cubicBezTo>
                  <a:lnTo>
                    <a:pt x="4561" y="0"/>
                  </a:lnTo>
                  <a:cubicBezTo>
                    <a:pt x="5138" y="6"/>
                    <a:pt x="5600" y="476"/>
                    <a:pt x="5600" y="1052"/>
                  </a:cubicBezTo>
                  <a:cubicBezTo>
                    <a:pt x="5600" y="1628"/>
                    <a:pt x="5138" y="2097"/>
                    <a:pt x="4561" y="2105"/>
                  </a:cubicBezTo>
                  <a:cubicBezTo>
                    <a:pt x="3592" y="2105"/>
                    <a:pt x="2808" y="2889"/>
                    <a:pt x="2808" y="3858"/>
                  </a:cubicBezTo>
                  <a:lnTo>
                    <a:pt x="2808" y="4208"/>
                  </a:lnTo>
                  <a:cubicBezTo>
                    <a:pt x="2807" y="4208"/>
                    <a:pt x="2806" y="4208"/>
                    <a:pt x="2806" y="4208"/>
                  </a:cubicBezTo>
                  <a:cubicBezTo>
                    <a:pt x="1256" y="4208"/>
                    <a:pt x="1" y="5465"/>
                    <a:pt x="2" y="7013"/>
                  </a:cubicBezTo>
                  <a:lnTo>
                    <a:pt x="10172" y="7013"/>
                  </a:lnTo>
                  <a:lnTo>
                    <a:pt x="10172" y="6312"/>
                  </a:lnTo>
                  <a:cubicBezTo>
                    <a:pt x="10172" y="5538"/>
                    <a:pt x="9545" y="4910"/>
                    <a:pt x="8771" y="4910"/>
                  </a:cubicBezTo>
                  <a:cubicBezTo>
                    <a:pt x="8770" y="4910"/>
                    <a:pt x="8769" y="4910"/>
                    <a:pt x="8769" y="4910"/>
                  </a:cubicBezTo>
                  <a:cubicBezTo>
                    <a:pt x="8769" y="4135"/>
                    <a:pt x="8140" y="3507"/>
                    <a:pt x="7367" y="3507"/>
                  </a:cubicBezTo>
                  <a:lnTo>
                    <a:pt x="6349" y="3507"/>
                  </a:lnTo>
                  <a:cubicBezTo>
                    <a:pt x="7308" y="3497"/>
                    <a:pt x="8084" y="2717"/>
                    <a:pt x="8084" y="1753"/>
                  </a:cubicBezTo>
                  <a:cubicBezTo>
                    <a:pt x="8084" y="784"/>
                    <a:pt x="7298" y="0"/>
                    <a:pt x="6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0;p63"/>
            <p:cNvSpPr/>
            <p:nvPr/>
          </p:nvSpPr>
          <p:spPr>
            <a:xfrm>
              <a:off x="4448100" y="3133225"/>
              <a:ext cx="438425" cy="263050"/>
            </a:xfrm>
            <a:custGeom>
              <a:avLst/>
              <a:gdLst/>
              <a:ahLst/>
              <a:cxnLst/>
              <a:rect l="l" t="t" r="r" b="b"/>
              <a:pathLst>
                <a:path w="17537" h="10522" extrusionOk="0">
                  <a:moveTo>
                    <a:pt x="1" y="0"/>
                  </a:moveTo>
                  <a:lnTo>
                    <a:pt x="1" y="1404"/>
                  </a:lnTo>
                  <a:lnTo>
                    <a:pt x="16134" y="1404"/>
                  </a:lnTo>
                  <a:lnTo>
                    <a:pt x="16134" y="4559"/>
                  </a:lnTo>
                  <a:lnTo>
                    <a:pt x="1" y="4559"/>
                  </a:lnTo>
                  <a:lnTo>
                    <a:pt x="1" y="5963"/>
                  </a:lnTo>
                  <a:lnTo>
                    <a:pt x="16134" y="5963"/>
                  </a:lnTo>
                  <a:lnTo>
                    <a:pt x="16134" y="10521"/>
                  </a:lnTo>
                  <a:lnTo>
                    <a:pt x="17536" y="10521"/>
                  </a:lnTo>
                  <a:lnTo>
                    <a:pt x="175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1;p63"/>
            <p:cNvSpPr/>
            <p:nvPr/>
          </p:nvSpPr>
          <p:spPr>
            <a:xfrm>
              <a:off x="4404275" y="2949100"/>
              <a:ext cx="526075" cy="491025"/>
            </a:xfrm>
            <a:custGeom>
              <a:avLst/>
              <a:gdLst/>
              <a:ahLst/>
              <a:cxnLst/>
              <a:rect l="l" t="t" r="r" b="b"/>
              <a:pathLst>
                <a:path w="21043" h="19641" extrusionOk="0">
                  <a:moveTo>
                    <a:pt x="15446" y="702"/>
                  </a:moveTo>
                  <a:cubicBezTo>
                    <a:pt x="16220" y="702"/>
                    <a:pt x="16849" y="1330"/>
                    <a:pt x="16849" y="2105"/>
                  </a:cubicBezTo>
                  <a:cubicBezTo>
                    <a:pt x="16849" y="2880"/>
                    <a:pt x="16220" y="3508"/>
                    <a:pt x="15446" y="3508"/>
                  </a:cubicBezTo>
                  <a:cubicBezTo>
                    <a:pt x="15441" y="3508"/>
                    <a:pt x="15436" y="3508"/>
                    <a:pt x="15431" y="3508"/>
                  </a:cubicBezTo>
                  <a:cubicBezTo>
                    <a:pt x="15238" y="3508"/>
                    <a:pt x="15081" y="3665"/>
                    <a:pt x="15081" y="3859"/>
                  </a:cubicBezTo>
                  <a:cubicBezTo>
                    <a:pt x="15081" y="4052"/>
                    <a:pt x="15238" y="4210"/>
                    <a:pt x="15431" y="4210"/>
                  </a:cubicBezTo>
                  <a:lnTo>
                    <a:pt x="16484" y="4210"/>
                  </a:lnTo>
                  <a:cubicBezTo>
                    <a:pt x="17064" y="4210"/>
                    <a:pt x="17535" y="4681"/>
                    <a:pt x="17536" y="5262"/>
                  </a:cubicBezTo>
                  <a:cubicBezTo>
                    <a:pt x="17536" y="5456"/>
                    <a:pt x="17692" y="5612"/>
                    <a:pt x="17886" y="5612"/>
                  </a:cubicBezTo>
                  <a:cubicBezTo>
                    <a:pt x="18467" y="5613"/>
                    <a:pt x="18937" y="6084"/>
                    <a:pt x="18938" y="6664"/>
                  </a:cubicBezTo>
                  <a:lnTo>
                    <a:pt x="18938" y="7015"/>
                  </a:lnTo>
                  <a:lnTo>
                    <a:pt x="9496" y="7015"/>
                  </a:lnTo>
                  <a:cubicBezTo>
                    <a:pt x="9671" y="5808"/>
                    <a:pt x="10706" y="4913"/>
                    <a:pt x="11925" y="4911"/>
                  </a:cubicBezTo>
                  <a:cubicBezTo>
                    <a:pt x="12118" y="4911"/>
                    <a:pt x="12275" y="4754"/>
                    <a:pt x="12275" y="4560"/>
                  </a:cubicBezTo>
                  <a:lnTo>
                    <a:pt x="12275" y="4210"/>
                  </a:lnTo>
                  <a:cubicBezTo>
                    <a:pt x="12276" y="3435"/>
                    <a:pt x="12904" y="2808"/>
                    <a:pt x="13678" y="2807"/>
                  </a:cubicBezTo>
                  <a:cubicBezTo>
                    <a:pt x="14179" y="2807"/>
                    <a:pt x="14642" y="2540"/>
                    <a:pt x="14893" y="2105"/>
                  </a:cubicBezTo>
                  <a:cubicBezTo>
                    <a:pt x="15144" y="1671"/>
                    <a:pt x="15144" y="1137"/>
                    <a:pt x="14892" y="702"/>
                  </a:cubicBezTo>
                  <a:lnTo>
                    <a:pt x="15431" y="702"/>
                  </a:lnTo>
                  <a:cubicBezTo>
                    <a:pt x="15436" y="702"/>
                    <a:pt x="15441" y="702"/>
                    <a:pt x="15446" y="702"/>
                  </a:cubicBezTo>
                  <a:close/>
                  <a:moveTo>
                    <a:pt x="17536" y="9120"/>
                  </a:moveTo>
                  <a:lnTo>
                    <a:pt x="17536" y="11574"/>
                  </a:lnTo>
                  <a:lnTo>
                    <a:pt x="2105" y="11574"/>
                  </a:lnTo>
                  <a:lnTo>
                    <a:pt x="2105" y="9120"/>
                  </a:lnTo>
                  <a:close/>
                  <a:moveTo>
                    <a:pt x="17536" y="13679"/>
                  </a:moveTo>
                  <a:lnTo>
                    <a:pt x="17536" y="17536"/>
                  </a:lnTo>
                  <a:lnTo>
                    <a:pt x="2105" y="17536"/>
                  </a:lnTo>
                  <a:lnTo>
                    <a:pt x="2105" y="13679"/>
                  </a:lnTo>
                  <a:close/>
                  <a:moveTo>
                    <a:pt x="18939" y="7716"/>
                  </a:moveTo>
                  <a:lnTo>
                    <a:pt x="18939" y="17536"/>
                  </a:lnTo>
                  <a:lnTo>
                    <a:pt x="18237" y="17536"/>
                  </a:lnTo>
                  <a:lnTo>
                    <a:pt x="18237" y="13328"/>
                  </a:lnTo>
                  <a:cubicBezTo>
                    <a:pt x="18237" y="13134"/>
                    <a:pt x="18081" y="12976"/>
                    <a:pt x="17887" y="12976"/>
                  </a:cubicBezTo>
                  <a:lnTo>
                    <a:pt x="2105" y="12976"/>
                  </a:lnTo>
                  <a:lnTo>
                    <a:pt x="2105" y="12275"/>
                  </a:lnTo>
                  <a:lnTo>
                    <a:pt x="17887" y="12275"/>
                  </a:lnTo>
                  <a:cubicBezTo>
                    <a:pt x="18081" y="12275"/>
                    <a:pt x="18237" y="12118"/>
                    <a:pt x="18237" y="11925"/>
                  </a:cubicBezTo>
                  <a:lnTo>
                    <a:pt x="18237" y="8769"/>
                  </a:lnTo>
                  <a:cubicBezTo>
                    <a:pt x="18237" y="8575"/>
                    <a:pt x="18081" y="8418"/>
                    <a:pt x="17887" y="8418"/>
                  </a:cubicBezTo>
                  <a:lnTo>
                    <a:pt x="2105" y="8418"/>
                  </a:lnTo>
                  <a:lnTo>
                    <a:pt x="2105" y="7716"/>
                  </a:lnTo>
                  <a:close/>
                  <a:moveTo>
                    <a:pt x="20281" y="18237"/>
                  </a:moveTo>
                  <a:cubicBezTo>
                    <a:pt x="20132" y="18658"/>
                    <a:pt x="19735" y="18939"/>
                    <a:pt x="19289" y="18940"/>
                  </a:cubicBezTo>
                  <a:lnTo>
                    <a:pt x="1754" y="18940"/>
                  </a:lnTo>
                  <a:cubicBezTo>
                    <a:pt x="1309" y="18939"/>
                    <a:pt x="910" y="18658"/>
                    <a:pt x="761" y="18237"/>
                  </a:cubicBezTo>
                  <a:close/>
                  <a:moveTo>
                    <a:pt x="13678" y="1"/>
                  </a:moveTo>
                  <a:cubicBezTo>
                    <a:pt x="13484" y="1"/>
                    <a:pt x="13327" y="158"/>
                    <a:pt x="13327" y="352"/>
                  </a:cubicBezTo>
                  <a:cubicBezTo>
                    <a:pt x="13327" y="546"/>
                    <a:pt x="13484" y="702"/>
                    <a:pt x="13678" y="702"/>
                  </a:cubicBezTo>
                  <a:cubicBezTo>
                    <a:pt x="14062" y="708"/>
                    <a:pt x="14370" y="1020"/>
                    <a:pt x="14370" y="1404"/>
                  </a:cubicBezTo>
                  <a:cubicBezTo>
                    <a:pt x="14370" y="1787"/>
                    <a:pt x="14062" y="2100"/>
                    <a:pt x="13678" y="2105"/>
                  </a:cubicBezTo>
                  <a:cubicBezTo>
                    <a:pt x="12517" y="2107"/>
                    <a:pt x="11575" y="3048"/>
                    <a:pt x="11574" y="4210"/>
                  </a:cubicBezTo>
                  <a:lnTo>
                    <a:pt x="11574" y="4229"/>
                  </a:lnTo>
                  <a:cubicBezTo>
                    <a:pt x="10109" y="4395"/>
                    <a:pt x="8954" y="5551"/>
                    <a:pt x="8788" y="7015"/>
                  </a:cubicBezTo>
                  <a:lnTo>
                    <a:pt x="1754" y="7015"/>
                  </a:lnTo>
                  <a:cubicBezTo>
                    <a:pt x="1560" y="7015"/>
                    <a:pt x="1404" y="7173"/>
                    <a:pt x="1404" y="7367"/>
                  </a:cubicBezTo>
                  <a:lnTo>
                    <a:pt x="1404" y="17536"/>
                  </a:lnTo>
                  <a:lnTo>
                    <a:pt x="351" y="17536"/>
                  </a:lnTo>
                  <a:cubicBezTo>
                    <a:pt x="158" y="17536"/>
                    <a:pt x="0" y="17694"/>
                    <a:pt x="0" y="17888"/>
                  </a:cubicBezTo>
                  <a:cubicBezTo>
                    <a:pt x="2" y="18855"/>
                    <a:pt x="786" y="19640"/>
                    <a:pt x="1754" y="19641"/>
                  </a:cubicBezTo>
                  <a:lnTo>
                    <a:pt x="19289" y="19641"/>
                  </a:lnTo>
                  <a:cubicBezTo>
                    <a:pt x="20257" y="19640"/>
                    <a:pt x="21041" y="18855"/>
                    <a:pt x="21042" y="17888"/>
                  </a:cubicBezTo>
                  <a:cubicBezTo>
                    <a:pt x="21042" y="17694"/>
                    <a:pt x="20886" y="17536"/>
                    <a:pt x="20692" y="17536"/>
                  </a:cubicBezTo>
                  <a:lnTo>
                    <a:pt x="19640" y="17536"/>
                  </a:lnTo>
                  <a:lnTo>
                    <a:pt x="19640" y="6664"/>
                  </a:lnTo>
                  <a:cubicBezTo>
                    <a:pt x="19639" y="5820"/>
                    <a:pt x="19038" y="5096"/>
                    <a:pt x="18207" y="4940"/>
                  </a:cubicBezTo>
                  <a:cubicBezTo>
                    <a:pt x="18083" y="4279"/>
                    <a:pt x="17592" y="3746"/>
                    <a:pt x="16943" y="3569"/>
                  </a:cubicBezTo>
                  <a:cubicBezTo>
                    <a:pt x="17531" y="2963"/>
                    <a:pt x="17699" y="2062"/>
                    <a:pt x="17369" y="1285"/>
                  </a:cubicBezTo>
                  <a:cubicBezTo>
                    <a:pt x="17040" y="506"/>
                    <a:pt x="16277" y="1"/>
                    <a:pt x="15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3" y="148711"/>
            <a:ext cx="3537310" cy="526203"/>
          </a:xfrm>
        </p:spPr>
        <p:txBody>
          <a:bodyPr/>
          <a:lstStyle/>
          <a:p>
            <a:r>
              <a:rPr lang="en-US" b="1" dirty="0" err="1" smtClean="0">
                <a:solidFill>
                  <a:schemeClr val="accent2"/>
                </a:solidFill>
                <a:latin typeface="PMingLiU-ExtB" panose="02020500000000000000" pitchFamily="18" charset="-120"/>
                <a:ea typeface="PMingLiU-ExtB" panose="02020500000000000000" pitchFamily="18" charset="-120"/>
              </a:rPr>
              <a:t>Algoritma</a:t>
            </a:r>
            <a:r>
              <a:rPr lang="en-US" b="1" dirty="0" smtClean="0">
                <a:solidFill>
                  <a:schemeClr val="accent2"/>
                </a:solidFill>
                <a:latin typeface="PMingLiU-ExtB" panose="02020500000000000000" pitchFamily="18" charset="-120"/>
                <a:ea typeface="PMingLiU-ExtB" panose="02020500000000000000" pitchFamily="18" charset="-120"/>
              </a:rPr>
              <a:t> </a:t>
            </a:r>
            <a:r>
              <a:rPr lang="en-US" b="1" dirty="0" err="1" smtClean="0">
                <a:solidFill>
                  <a:schemeClr val="accent2"/>
                </a:solidFill>
                <a:latin typeface="PMingLiU-ExtB" panose="02020500000000000000" pitchFamily="18" charset="-120"/>
                <a:ea typeface="PMingLiU-ExtB" panose="02020500000000000000" pitchFamily="18" charset="-120"/>
              </a:rPr>
              <a:t>Pemesanan</a:t>
            </a:r>
            <a:endParaRPr lang="en-US" b="1" dirty="0">
              <a:solidFill>
                <a:schemeClr val="accent2"/>
              </a:solidFill>
              <a:latin typeface="PMingLiU-ExtB" panose="02020500000000000000" pitchFamily="18" charset="-120"/>
              <a:ea typeface="PMingLiU-ExtB" panose="02020500000000000000" pitchFamily="18" charset="-120"/>
            </a:endParaRPr>
          </a:p>
        </p:txBody>
      </p:sp>
      <p:sp>
        <p:nvSpPr>
          <p:cNvPr id="4" name="TextBox 3"/>
          <p:cNvSpPr txBox="1"/>
          <p:nvPr/>
        </p:nvSpPr>
        <p:spPr>
          <a:xfrm>
            <a:off x="539140" y="879764"/>
            <a:ext cx="7015546" cy="3603230"/>
          </a:xfrm>
          <a:prstGeom prst="rect">
            <a:avLst/>
          </a:prstGeom>
          <a:noFill/>
        </p:spPr>
        <p:txBody>
          <a:bodyPr wrap="square" rtlCol="0">
            <a:spAutoFit/>
          </a:bodyPr>
          <a:lstStyle/>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Pertama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pelanggan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singgah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ke</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website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pemesanan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Pelanggan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menentukan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menu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yg</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dipilih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melalui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menu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yg</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tersedia</a:t>
            </a:r>
            <a:endPar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Jika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makanan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sesuai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selera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konsumen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mereka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jadi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memesan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jika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tidak</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tidak</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ada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pemesanan</a:t>
            </a:r>
            <a:endPar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Jika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pelanggan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jadi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memesan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menu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terpilih</a:t>
            </a:r>
            <a:endPar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Pelayanan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melihat</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stok</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makanan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jika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tersedia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dirposes</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jika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tidak</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pelayan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menyarankan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konsumen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untuk</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memilih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menu yang lain.</a:t>
            </a: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Setelah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diproses</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kosumen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menunggu</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menu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makanan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minuman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yg</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sudah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dipesan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t>
            </a: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Selanjutnya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terjadi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transaksi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pembayaran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dengan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sistem</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COD.</a:t>
            </a:r>
          </a:p>
          <a:p>
            <a:pPr marL="342905" indent="-342905">
              <a:lnSpc>
                <a:spcPct val="150000"/>
              </a:lnSpc>
              <a:buAutoNum type="arabicPeriod"/>
            </a:pP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Setelah</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melakukan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transaksi</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pelanggan</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menerima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pesanannya</a:t>
            </a:r>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t>
            </a:r>
          </a:p>
        </p:txBody>
      </p:sp>
      <p:grpSp>
        <p:nvGrpSpPr>
          <p:cNvPr id="15" name="Google Shape;1213;p63"/>
          <p:cNvGrpSpPr/>
          <p:nvPr/>
        </p:nvGrpSpPr>
        <p:grpSpPr>
          <a:xfrm>
            <a:off x="6981193" y="275623"/>
            <a:ext cx="765807" cy="798582"/>
            <a:chOff x="6487350" y="242675"/>
            <a:chExt cx="526125" cy="526075"/>
          </a:xfrm>
        </p:grpSpPr>
        <p:sp>
          <p:nvSpPr>
            <p:cNvPr id="16" name="Google Shape;1214;p63"/>
            <p:cNvSpPr/>
            <p:nvPr/>
          </p:nvSpPr>
          <p:spPr>
            <a:xfrm>
              <a:off x="6671500" y="251450"/>
              <a:ext cx="333175" cy="508550"/>
            </a:xfrm>
            <a:custGeom>
              <a:avLst/>
              <a:gdLst/>
              <a:ahLst/>
              <a:cxnLst/>
              <a:rect l="l" t="t" r="r" b="b"/>
              <a:pathLst>
                <a:path w="13327" h="20342" extrusionOk="0">
                  <a:moveTo>
                    <a:pt x="0" y="1"/>
                  </a:moveTo>
                  <a:lnTo>
                    <a:pt x="0" y="20342"/>
                  </a:lnTo>
                  <a:lnTo>
                    <a:pt x="13327" y="20342"/>
                  </a:lnTo>
                  <a:lnTo>
                    <a:pt x="13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5;p63"/>
            <p:cNvSpPr/>
            <p:nvPr/>
          </p:nvSpPr>
          <p:spPr>
            <a:xfrm>
              <a:off x="6706550" y="286500"/>
              <a:ext cx="263050" cy="403325"/>
            </a:xfrm>
            <a:custGeom>
              <a:avLst/>
              <a:gdLst/>
              <a:ahLst/>
              <a:cxnLst/>
              <a:rect l="l" t="t" r="r" b="b"/>
              <a:pathLst>
                <a:path w="10522" h="16133" extrusionOk="0">
                  <a:moveTo>
                    <a:pt x="1" y="1"/>
                  </a:moveTo>
                  <a:lnTo>
                    <a:pt x="1" y="16133"/>
                  </a:lnTo>
                  <a:lnTo>
                    <a:pt x="10522" y="16133"/>
                  </a:lnTo>
                  <a:lnTo>
                    <a:pt x="10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6;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rgbClr val="87C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7;p63"/>
            <p:cNvSpPr/>
            <p:nvPr/>
          </p:nvSpPr>
          <p:spPr>
            <a:xfrm>
              <a:off x="6496150" y="382950"/>
              <a:ext cx="377000" cy="219225"/>
            </a:xfrm>
            <a:custGeom>
              <a:avLst/>
              <a:gdLst/>
              <a:ahLst/>
              <a:cxnLst/>
              <a:rect l="l" t="t" r="r" b="b"/>
              <a:pathLst>
                <a:path w="15080" h="8769" extrusionOk="0">
                  <a:moveTo>
                    <a:pt x="0" y="0"/>
                  </a:moveTo>
                  <a:lnTo>
                    <a:pt x="0" y="8768"/>
                  </a:lnTo>
                  <a:lnTo>
                    <a:pt x="15080" y="8768"/>
                  </a:lnTo>
                  <a:lnTo>
                    <a:pt x="150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8;p63"/>
            <p:cNvSpPr/>
            <p:nvPr/>
          </p:nvSpPr>
          <p:spPr>
            <a:xfrm>
              <a:off x="6794250" y="426775"/>
              <a:ext cx="52975" cy="70175"/>
            </a:xfrm>
            <a:custGeom>
              <a:avLst/>
              <a:gdLst/>
              <a:ahLst/>
              <a:cxnLst/>
              <a:rect l="l" t="t" r="r" b="b"/>
              <a:pathLst>
                <a:path w="2119" h="2807" extrusionOk="0">
                  <a:moveTo>
                    <a:pt x="717" y="1"/>
                  </a:moveTo>
                  <a:cubicBezTo>
                    <a:pt x="712" y="1"/>
                    <a:pt x="707" y="1"/>
                    <a:pt x="701" y="1"/>
                  </a:cubicBezTo>
                  <a:lnTo>
                    <a:pt x="0" y="1"/>
                  </a:lnTo>
                  <a:lnTo>
                    <a:pt x="0" y="702"/>
                  </a:lnTo>
                  <a:lnTo>
                    <a:pt x="701" y="702"/>
                  </a:lnTo>
                  <a:cubicBezTo>
                    <a:pt x="704" y="702"/>
                    <a:pt x="707" y="702"/>
                    <a:pt x="710" y="702"/>
                  </a:cubicBezTo>
                  <a:cubicBezTo>
                    <a:pt x="1097" y="702"/>
                    <a:pt x="1413" y="1016"/>
                    <a:pt x="1413" y="1404"/>
                  </a:cubicBezTo>
                  <a:cubicBezTo>
                    <a:pt x="1413" y="1792"/>
                    <a:pt x="1098" y="2105"/>
                    <a:pt x="712" y="2105"/>
                  </a:cubicBezTo>
                  <a:cubicBezTo>
                    <a:pt x="709" y="2105"/>
                    <a:pt x="705" y="2105"/>
                    <a:pt x="701" y="2105"/>
                  </a:cubicBezTo>
                  <a:lnTo>
                    <a:pt x="0" y="2105"/>
                  </a:lnTo>
                  <a:lnTo>
                    <a:pt x="0" y="2806"/>
                  </a:lnTo>
                  <a:lnTo>
                    <a:pt x="701" y="2806"/>
                  </a:lnTo>
                  <a:cubicBezTo>
                    <a:pt x="707" y="2806"/>
                    <a:pt x="712" y="2806"/>
                    <a:pt x="717" y="2806"/>
                  </a:cubicBezTo>
                  <a:cubicBezTo>
                    <a:pt x="1489" y="2806"/>
                    <a:pt x="2119" y="2179"/>
                    <a:pt x="2119" y="1404"/>
                  </a:cubicBezTo>
                  <a:cubicBezTo>
                    <a:pt x="2119" y="628"/>
                    <a:pt x="1489" y="1"/>
                    <a:pt x="717" y="1"/>
                  </a:cubicBezTo>
                  <a:close/>
                </a:path>
              </a:pathLst>
            </a:custGeom>
            <a:solidFill>
              <a:srgbClr val="8E5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9;p63"/>
            <p:cNvSpPr/>
            <p:nvPr/>
          </p:nvSpPr>
          <p:spPr>
            <a:xfrm>
              <a:off x="6645175" y="532000"/>
              <a:ext cx="192925" cy="35125"/>
            </a:xfrm>
            <a:custGeom>
              <a:avLst/>
              <a:gdLst/>
              <a:ahLst/>
              <a:cxnLst/>
              <a:rect l="l" t="t" r="r" b="b"/>
              <a:pathLst>
                <a:path w="7717" h="1405" extrusionOk="0">
                  <a:moveTo>
                    <a:pt x="0" y="1"/>
                  </a:moveTo>
                  <a:cubicBezTo>
                    <a:pt x="0" y="776"/>
                    <a:pt x="628" y="1404"/>
                    <a:pt x="1403" y="1404"/>
                  </a:cubicBezTo>
                  <a:lnTo>
                    <a:pt x="6313" y="1404"/>
                  </a:lnTo>
                  <a:cubicBezTo>
                    <a:pt x="7088" y="1404"/>
                    <a:pt x="7717" y="776"/>
                    <a:pt x="7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0;p63"/>
            <p:cNvSpPr/>
            <p:nvPr/>
          </p:nvSpPr>
          <p:spPr>
            <a:xfrm>
              <a:off x="6680225" y="418025"/>
              <a:ext cx="114050" cy="114000"/>
            </a:xfrm>
            <a:custGeom>
              <a:avLst/>
              <a:gdLst/>
              <a:ahLst/>
              <a:cxnLst/>
              <a:rect l="l" t="t" r="r" b="b"/>
              <a:pathLst>
                <a:path w="4562" h="4560" extrusionOk="0">
                  <a:moveTo>
                    <a:pt x="1" y="1"/>
                  </a:moveTo>
                  <a:lnTo>
                    <a:pt x="1" y="3156"/>
                  </a:lnTo>
                  <a:cubicBezTo>
                    <a:pt x="0" y="3932"/>
                    <a:pt x="629" y="4560"/>
                    <a:pt x="1403" y="4560"/>
                  </a:cubicBezTo>
                  <a:cubicBezTo>
                    <a:pt x="1403" y="4560"/>
                    <a:pt x="1404" y="4560"/>
                    <a:pt x="1405" y="4560"/>
                  </a:cubicBezTo>
                  <a:lnTo>
                    <a:pt x="3158" y="4560"/>
                  </a:lnTo>
                  <a:cubicBezTo>
                    <a:pt x="3932" y="4560"/>
                    <a:pt x="4561" y="3931"/>
                    <a:pt x="4561" y="3156"/>
                  </a:cubicBezTo>
                  <a:lnTo>
                    <a:pt x="4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1;p63"/>
            <p:cNvSpPr/>
            <p:nvPr/>
          </p:nvSpPr>
          <p:spPr>
            <a:xfrm>
              <a:off x="6662725" y="242675"/>
              <a:ext cx="350750" cy="526075"/>
            </a:xfrm>
            <a:custGeom>
              <a:avLst/>
              <a:gdLst/>
              <a:ahLst/>
              <a:cxnLst/>
              <a:rect l="l" t="t" r="r" b="b"/>
              <a:pathLst>
                <a:path w="14030" h="21043" extrusionOk="0">
                  <a:moveTo>
                    <a:pt x="351" y="0"/>
                  </a:moveTo>
                  <a:cubicBezTo>
                    <a:pt x="158" y="0"/>
                    <a:pt x="0" y="158"/>
                    <a:pt x="0" y="352"/>
                  </a:cubicBezTo>
                  <a:lnTo>
                    <a:pt x="0" y="4559"/>
                  </a:lnTo>
                  <a:lnTo>
                    <a:pt x="701" y="4559"/>
                  </a:lnTo>
                  <a:lnTo>
                    <a:pt x="701" y="702"/>
                  </a:lnTo>
                  <a:lnTo>
                    <a:pt x="13327" y="702"/>
                  </a:lnTo>
                  <a:lnTo>
                    <a:pt x="13327" y="20341"/>
                  </a:lnTo>
                  <a:lnTo>
                    <a:pt x="701" y="20341"/>
                  </a:lnTo>
                  <a:lnTo>
                    <a:pt x="701" y="15431"/>
                  </a:lnTo>
                  <a:lnTo>
                    <a:pt x="0" y="15431"/>
                  </a:lnTo>
                  <a:lnTo>
                    <a:pt x="0" y="20693"/>
                  </a:lnTo>
                  <a:cubicBezTo>
                    <a:pt x="0" y="20885"/>
                    <a:pt x="157" y="21042"/>
                    <a:pt x="350" y="21042"/>
                  </a:cubicBezTo>
                  <a:lnTo>
                    <a:pt x="13678" y="21042"/>
                  </a:lnTo>
                  <a:cubicBezTo>
                    <a:pt x="13872" y="21042"/>
                    <a:pt x="14029" y="20885"/>
                    <a:pt x="14029" y="20693"/>
                  </a:cubicBezTo>
                  <a:lnTo>
                    <a:pt x="14029" y="352"/>
                  </a:lnTo>
                  <a:cubicBezTo>
                    <a:pt x="14029" y="158"/>
                    <a:pt x="13872" y="0"/>
                    <a:pt x="13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2;p63"/>
            <p:cNvSpPr/>
            <p:nvPr/>
          </p:nvSpPr>
          <p:spPr>
            <a:xfrm>
              <a:off x="6697775" y="277725"/>
              <a:ext cx="280600" cy="420875"/>
            </a:xfrm>
            <a:custGeom>
              <a:avLst/>
              <a:gdLst/>
              <a:ahLst/>
              <a:cxnLst/>
              <a:rect l="l" t="t" r="r" b="b"/>
              <a:pathLst>
                <a:path w="11224" h="16835" extrusionOk="0">
                  <a:moveTo>
                    <a:pt x="352" y="1"/>
                  </a:moveTo>
                  <a:cubicBezTo>
                    <a:pt x="158" y="1"/>
                    <a:pt x="2" y="158"/>
                    <a:pt x="0" y="352"/>
                  </a:cubicBezTo>
                  <a:lnTo>
                    <a:pt x="0" y="3157"/>
                  </a:lnTo>
                  <a:lnTo>
                    <a:pt x="703" y="3157"/>
                  </a:lnTo>
                  <a:lnTo>
                    <a:pt x="703" y="703"/>
                  </a:lnTo>
                  <a:lnTo>
                    <a:pt x="10523" y="703"/>
                  </a:lnTo>
                  <a:lnTo>
                    <a:pt x="10523" y="16134"/>
                  </a:lnTo>
                  <a:lnTo>
                    <a:pt x="703" y="16134"/>
                  </a:lnTo>
                  <a:lnTo>
                    <a:pt x="703" y="14029"/>
                  </a:lnTo>
                  <a:lnTo>
                    <a:pt x="2" y="14029"/>
                  </a:lnTo>
                  <a:lnTo>
                    <a:pt x="2" y="16484"/>
                  </a:lnTo>
                  <a:cubicBezTo>
                    <a:pt x="2" y="16678"/>
                    <a:pt x="158" y="16835"/>
                    <a:pt x="352" y="16835"/>
                  </a:cubicBezTo>
                  <a:lnTo>
                    <a:pt x="10873" y="16835"/>
                  </a:lnTo>
                  <a:cubicBezTo>
                    <a:pt x="11066" y="16835"/>
                    <a:pt x="11224" y="16678"/>
                    <a:pt x="11224" y="16484"/>
                  </a:cubicBezTo>
                  <a:lnTo>
                    <a:pt x="11224" y="352"/>
                  </a:lnTo>
                  <a:cubicBezTo>
                    <a:pt x="11224" y="158"/>
                    <a:pt x="11066" y="1"/>
                    <a:pt x="10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3;p63"/>
            <p:cNvSpPr/>
            <p:nvPr/>
          </p:nvSpPr>
          <p:spPr>
            <a:xfrm>
              <a:off x="6803000" y="716125"/>
              <a:ext cx="70150" cy="17575"/>
            </a:xfrm>
            <a:custGeom>
              <a:avLst/>
              <a:gdLst/>
              <a:ahLst/>
              <a:cxnLst/>
              <a:rect l="l" t="t" r="r" b="b"/>
              <a:pathLst>
                <a:path w="2806" h="703" extrusionOk="0">
                  <a:moveTo>
                    <a:pt x="0" y="0"/>
                  </a:moveTo>
                  <a:lnTo>
                    <a:pt x="0" y="702"/>
                  </a:lnTo>
                  <a:lnTo>
                    <a:pt x="2806" y="702"/>
                  </a:lnTo>
                  <a:lnTo>
                    <a:pt x="2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4;p63"/>
            <p:cNvSpPr/>
            <p:nvPr/>
          </p:nvSpPr>
          <p:spPr>
            <a:xfrm>
              <a:off x="6636425" y="409250"/>
              <a:ext cx="210800" cy="166600"/>
            </a:xfrm>
            <a:custGeom>
              <a:avLst/>
              <a:gdLst/>
              <a:ahLst/>
              <a:cxnLst/>
              <a:rect l="l" t="t" r="r" b="b"/>
              <a:pathLst>
                <a:path w="8432" h="6664" extrusionOk="0">
                  <a:moveTo>
                    <a:pt x="7025" y="1404"/>
                  </a:moveTo>
                  <a:cubicBezTo>
                    <a:pt x="7411" y="1404"/>
                    <a:pt x="7726" y="1718"/>
                    <a:pt x="7726" y="2105"/>
                  </a:cubicBezTo>
                  <a:cubicBezTo>
                    <a:pt x="7726" y="2493"/>
                    <a:pt x="7411" y="2806"/>
                    <a:pt x="7025" y="2806"/>
                  </a:cubicBezTo>
                  <a:cubicBezTo>
                    <a:pt x="7022" y="2806"/>
                    <a:pt x="7018" y="2806"/>
                    <a:pt x="7014" y="2806"/>
                  </a:cubicBezTo>
                  <a:lnTo>
                    <a:pt x="6663" y="2806"/>
                  </a:lnTo>
                  <a:lnTo>
                    <a:pt x="6663" y="1404"/>
                  </a:lnTo>
                  <a:lnTo>
                    <a:pt x="7014" y="1404"/>
                  </a:lnTo>
                  <a:cubicBezTo>
                    <a:pt x="7018" y="1404"/>
                    <a:pt x="7022" y="1404"/>
                    <a:pt x="7025" y="1404"/>
                  </a:cubicBezTo>
                  <a:close/>
                  <a:moveTo>
                    <a:pt x="5962" y="702"/>
                  </a:moveTo>
                  <a:lnTo>
                    <a:pt x="5962" y="3507"/>
                  </a:lnTo>
                  <a:cubicBezTo>
                    <a:pt x="5961" y="4089"/>
                    <a:pt x="5490" y="4560"/>
                    <a:pt x="4910" y="4560"/>
                  </a:cubicBezTo>
                  <a:lnTo>
                    <a:pt x="3157" y="4560"/>
                  </a:lnTo>
                  <a:cubicBezTo>
                    <a:pt x="2575" y="4560"/>
                    <a:pt x="2105" y="4089"/>
                    <a:pt x="2105" y="3507"/>
                  </a:cubicBezTo>
                  <a:lnTo>
                    <a:pt x="2105" y="702"/>
                  </a:lnTo>
                  <a:close/>
                  <a:moveTo>
                    <a:pt x="7656" y="5262"/>
                  </a:moveTo>
                  <a:cubicBezTo>
                    <a:pt x="7507" y="5681"/>
                    <a:pt x="7110" y="5962"/>
                    <a:pt x="6663" y="5963"/>
                  </a:cubicBezTo>
                  <a:lnTo>
                    <a:pt x="1753" y="5963"/>
                  </a:lnTo>
                  <a:cubicBezTo>
                    <a:pt x="1307" y="5962"/>
                    <a:pt x="910" y="5681"/>
                    <a:pt x="761" y="5262"/>
                  </a:cubicBezTo>
                  <a:close/>
                  <a:moveTo>
                    <a:pt x="1753" y="1"/>
                  </a:moveTo>
                  <a:cubicBezTo>
                    <a:pt x="1560" y="1"/>
                    <a:pt x="1402" y="158"/>
                    <a:pt x="1402" y="352"/>
                  </a:cubicBezTo>
                  <a:lnTo>
                    <a:pt x="1402" y="3507"/>
                  </a:lnTo>
                  <a:cubicBezTo>
                    <a:pt x="1402" y="3887"/>
                    <a:pt x="1526" y="4257"/>
                    <a:pt x="1755" y="4560"/>
                  </a:cubicBezTo>
                  <a:lnTo>
                    <a:pt x="350" y="4560"/>
                  </a:lnTo>
                  <a:cubicBezTo>
                    <a:pt x="157" y="4560"/>
                    <a:pt x="0" y="4717"/>
                    <a:pt x="0" y="4911"/>
                  </a:cubicBezTo>
                  <a:cubicBezTo>
                    <a:pt x="1" y="5878"/>
                    <a:pt x="786" y="6663"/>
                    <a:pt x="1753" y="6664"/>
                  </a:cubicBezTo>
                  <a:lnTo>
                    <a:pt x="6663" y="6664"/>
                  </a:lnTo>
                  <a:cubicBezTo>
                    <a:pt x="7632" y="6664"/>
                    <a:pt x="8417" y="5880"/>
                    <a:pt x="8418" y="4911"/>
                  </a:cubicBezTo>
                  <a:cubicBezTo>
                    <a:pt x="8418" y="4717"/>
                    <a:pt x="8260" y="4560"/>
                    <a:pt x="8067" y="4560"/>
                  </a:cubicBezTo>
                  <a:lnTo>
                    <a:pt x="6312" y="4560"/>
                  </a:lnTo>
                  <a:cubicBezTo>
                    <a:pt x="6540" y="4257"/>
                    <a:pt x="6665" y="3888"/>
                    <a:pt x="6663" y="3507"/>
                  </a:cubicBezTo>
                  <a:lnTo>
                    <a:pt x="7014" y="3507"/>
                  </a:lnTo>
                  <a:cubicBezTo>
                    <a:pt x="7020" y="3507"/>
                    <a:pt x="7025" y="3507"/>
                    <a:pt x="7030" y="3507"/>
                  </a:cubicBezTo>
                  <a:cubicBezTo>
                    <a:pt x="7802" y="3507"/>
                    <a:pt x="8432" y="2880"/>
                    <a:pt x="8432" y="2105"/>
                  </a:cubicBezTo>
                  <a:cubicBezTo>
                    <a:pt x="8432" y="1329"/>
                    <a:pt x="7802" y="702"/>
                    <a:pt x="7030" y="702"/>
                  </a:cubicBezTo>
                  <a:cubicBezTo>
                    <a:pt x="7025" y="702"/>
                    <a:pt x="7020" y="702"/>
                    <a:pt x="7014" y="702"/>
                  </a:cubicBezTo>
                  <a:lnTo>
                    <a:pt x="6663" y="702"/>
                  </a:lnTo>
                  <a:lnTo>
                    <a:pt x="6663" y="352"/>
                  </a:lnTo>
                  <a:cubicBezTo>
                    <a:pt x="6663" y="158"/>
                    <a:pt x="6506" y="1"/>
                    <a:pt x="6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5;p63"/>
            <p:cNvSpPr/>
            <p:nvPr/>
          </p:nvSpPr>
          <p:spPr>
            <a:xfrm>
              <a:off x="6747450" y="488175"/>
              <a:ext cx="20525" cy="17575"/>
            </a:xfrm>
            <a:custGeom>
              <a:avLst/>
              <a:gdLst/>
              <a:ahLst/>
              <a:cxnLst/>
              <a:rect l="l" t="t" r="r" b="b"/>
              <a:pathLst>
                <a:path w="821" h="703" extrusionOk="0">
                  <a:moveTo>
                    <a:pt x="469" y="0"/>
                  </a:moveTo>
                  <a:cubicBezTo>
                    <a:pt x="157" y="0"/>
                    <a:pt x="0" y="379"/>
                    <a:pt x="221" y="599"/>
                  </a:cubicBezTo>
                  <a:cubicBezTo>
                    <a:pt x="292" y="671"/>
                    <a:pt x="380" y="702"/>
                    <a:pt x="466" y="702"/>
                  </a:cubicBezTo>
                  <a:cubicBezTo>
                    <a:pt x="647" y="702"/>
                    <a:pt x="820" y="562"/>
                    <a:pt x="820" y="350"/>
                  </a:cubicBezTo>
                  <a:lnTo>
                    <a:pt x="819" y="350"/>
                  </a:lnTo>
                  <a:cubicBezTo>
                    <a:pt x="819" y="157"/>
                    <a:pt x="662" y="0"/>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6;p63"/>
            <p:cNvSpPr/>
            <p:nvPr/>
          </p:nvSpPr>
          <p:spPr>
            <a:xfrm>
              <a:off x="6709075" y="446900"/>
              <a:ext cx="56250" cy="56275"/>
            </a:xfrm>
            <a:custGeom>
              <a:avLst/>
              <a:gdLst/>
              <a:ahLst/>
              <a:cxnLst/>
              <a:rect l="l" t="t" r="r" b="b"/>
              <a:pathLst>
                <a:path w="2250" h="2251" extrusionOk="0">
                  <a:moveTo>
                    <a:pt x="1754" y="0"/>
                  </a:moveTo>
                  <a:lnTo>
                    <a:pt x="1" y="1754"/>
                  </a:lnTo>
                  <a:lnTo>
                    <a:pt x="496" y="2250"/>
                  </a:lnTo>
                  <a:lnTo>
                    <a:pt x="2249" y="497"/>
                  </a:lnTo>
                  <a:lnTo>
                    <a:pt x="1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7;p63"/>
            <p:cNvSpPr/>
            <p:nvPr/>
          </p:nvSpPr>
          <p:spPr>
            <a:xfrm>
              <a:off x="6703600" y="444350"/>
              <a:ext cx="20500" cy="17550"/>
            </a:xfrm>
            <a:custGeom>
              <a:avLst/>
              <a:gdLst/>
              <a:ahLst/>
              <a:cxnLst/>
              <a:rect l="l" t="t" r="r" b="b"/>
              <a:pathLst>
                <a:path w="820" h="702" extrusionOk="0">
                  <a:moveTo>
                    <a:pt x="470" y="0"/>
                  </a:moveTo>
                  <a:cubicBezTo>
                    <a:pt x="157" y="0"/>
                    <a:pt x="0" y="377"/>
                    <a:pt x="222" y="598"/>
                  </a:cubicBezTo>
                  <a:cubicBezTo>
                    <a:pt x="293" y="669"/>
                    <a:pt x="381" y="701"/>
                    <a:pt x="467" y="701"/>
                  </a:cubicBezTo>
                  <a:cubicBezTo>
                    <a:pt x="647" y="701"/>
                    <a:pt x="820" y="561"/>
                    <a:pt x="820" y="350"/>
                  </a:cubicBezTo>
                  <a:cubicBezTo>
                    <a:pt x="820" y="156"/>
                    <a:pt x="664"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8;p63"/>
            <p:cNvSpPr/>
            <p:nvPr/>
          </p:nvSpPr>
          <p:spPr>
            <a:xfrm>
              <a:off x="6487350" y="374175"/>
              <a:ext cx="412125" cy="236775"/>
            </a:xfrm>
            <a:custGeom>
              <a:avLst/>
              <a:gdLst/>
              <a:ahLst/>
              <a:cxnLst/>
              <a:rect l="l" t="t" r="r" b="b"/>
              <a:pathLst>
                <a:path w="16485" h="9471" extrusionOk="0">
                  <a:moveTo>
                    <a:pt x="15082" y="703"/>
                  </a:moveTo>
                  <a:lnTo>
                    <a:pt x="15082" y="8769"/>
                  </a:lnTo>
                  <a:lnTo>
                    <a:pt x="5262" y="8769"/>
                  </a:lnTo>
                  <a:lnTo>
                    <a:pt x="5262" y="7717"/>
                  </a:lnTo>
                  <a:lnTo>
                    <a:pt x="4561" y="7717"/>
                  </a:lnTo>
                  <a:lnTo>
                    <a:pt x="4561" y="8769"/>
                  </a:lnTo>
                  <a:lnTo>
                    <a:pt x="703" y="8769"/>
                  </a:lnTo>
                  <a:lnTo>
                    <a:pt x="703" y="703"/>
                  </a:lnTo>
                  <a:lnTo>
                    <a:pt x="4561" y="703"/>
                  </a:lnTo>
                  <a:lnTo>
                    <a:pt x="4561" y="1755"/>
                  </a:lnTo>
                  <a:lnTo>
                    <a:pt x="5262" y="1755"/>
                  </a:lnTo>
                  <a:lnTo>
                    <a:pt x="5262" y="703"/>
                  </a:lnTo>
                  <a:close/>
                  <a:moveTo>
                    <a:pt x="352" y="0"/>
                  </a:moveTo>
                  <a:cubicBezTo>
                    <a:pt x="158" y="2"/>
                    <a:pt x="1" y="158"/>
                    <a:pt x="1" y="351"/>
                  </a:cubicBezTo>
                  <a:lnTo>
                    <a:pt x="1" y="9119"/>
                  </a:lnTo>
                  <a:cubicBezTo>
                    <a:pt x="1" y="9313"/>
                    <a:pt x="158" y="9470"/>
                    <a:pt x="352" y="9470"/>
                  </a:cubicBezTo>
                  <a:lnTo>
                    <a:pt x="15432" y="9470"/>
                  </a:lnTo>
                  <a:cubicBezTo>
                    <a:pt x="15626" y="9470"/>
                    <a:pt x="15783" y="9313"/>
                    <a:pt x="15783" y="9119"/>
                  </a:cubicBezTo>
                  <a:lnTo>
                    <a:pt x="16484" y="9119"/>
                  </a:lnTo>
                  <a:lnTo>
                    <a:pt x="16484" y="8418"/>
                  </a:lnTo>
                  <a:lnTo>
                    <a:pt x="15783" y="8418"/>
                  </a:lnTo>
                  <a:lnTo>
                    <a:pt x="15783" y="7717"/>
                  </a:lnTo>
                  <a:lnTo>
                    <a:pt x="16484" y="7717"/>
                  </a:lnTo>
                  <a:lnTo>
                    <a:pt x="16484" y="7015"/>
                  </a:lnTo>
                  <a:lnTo>
                    <a:pt x="15783" y="7015"/>
                  </a:lnTo>
                  <a:lnTo>
                    <a:pt x="15783" y="6314"/>
                  </a:lnTo>
                  <a:lnTo>
                    <a:pt x="16484" y="6314"/>
                  </a:lnTo>
                  <a:lnTo>
                    <a:pt x="16484" y="5613"/>
                  </a:lnTo>
                  <a:lnTo>
                    <a:pt x="15783" y="5613"/>
                  </a:lnTo>
                  <a:lnTo>
                    <a:pt x="15783" y="4910"/>
                  </a:lnTo>
                  <a:lnTo>
                    <a:pt x="16484" y="4910"/>
                  </a:lnTo>
                  <a:lnTo>
                    <a:pt x="16484" y="4209"/>
                  </a:lnTo>
                  <a:lnTo>
                    <a:pt x="15783" y="4209"/>
                  </a:lnTo>
                  <a:lnTo>
                    <a:pt x="15783" y="3508"/>
                  </a:lnTo>
                  <a:lnTo>
                    <a:pt x="16484" y="3508"/>
                  </a:lnTo>
                  <a:lnTo>
                    <a:pt x="16484" y="2807"/>
                  </a:lnTo>
                  <a:lnTo>
                    <a:pt x="15783" y="2807"/>
                  </a:lnTo>
                  <a:lnTo>
                    <a:pt x="15783" y="2105"/>
                  </a:lnTo>
                  <a:lnTo>
                    <a:pt x="16484" y="2105"/>
                  </a:lnTo>
                  <a:lnTo>
                    <a:pt x="16484" y="1404"/>
                  </a:lnTo>
                  <a:lnTo>
                    <a:pt x="15783" y="1404"/>
                  </a:lnTo>
                  <a:lnTo>
                    <a:pt x="15783" y="351"/>
                  </a:lnTo>
                  <a:cubicBezTo>
                    <a:pt x="15783" y="158"/>
                    <a:pt x="15626" y="0"/>
                    <a:pt x="15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9;p63"/>
            <p:cNvSpPr/>
            <p:nvPr/>
          </p:nvSpPr>
          <p:spPr>
            <a:xfrm>
              <a:off x="6601350" y="523225"/>
              <a:ext cx="17550" cy="26325"/>
            </a:xfrm>
            <a:custGeom>
              <a:avLst/>
              <a:gdLst/>
              <a:ahLst/>
              <a:cxnLst/>
              <a:rect l="l" t="t" r="r" b="b"/>
              <a:pathLst>
                <a:path w="702" h="1053"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0;p63"/>
            <p:cNvSpPr/>
            <p:nvPr/>
          </p:nvSpPr>
          <p:spPr>
            <a:xfrm>
              <a:off x="6601350" y="435550"/>
              <a:ext cx="17550" cy="26350"/>
            </a:xfrm>
            <a:custGeom>
              <a:avLst/>
              <a:gdLst/>
              <a:ahLst/>
              <a:cxnLst/>
              <a:rect l="l" t="t" r="r" b="b"/>
              <a:pathLst>
                <a:path w="702" h="1054" extrusionOk="0">
                  <a:moveTo>
                    <a:pt x="1" y="1"/>
                  </a:moveTo>
                  <a:lnTo>
                    <a:pt x="1" y="1053"/>
                  </a:lnTo>
                  <a:lnTo>
                    <a:pt x="702" y="1053"/>
                  </a:ln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1;p63"/>
            <p:cNvSpPr/>
            <p:nvPr/>
          </p:nvSpPr>
          <p:spPr>
            <a:xfrm>
              <a:off x="6522450" y="409250"/>
              <a:ext cx="43850" cy="17550"/>
            </a:xfrm>
            <a:custGeom>
              <a:avLst/>
              <a:gdLst/>
              <a:ahLst/>
              <a:cxnLst/>
              <a:rect l="l" t="t" r="r" b="b"/>
              <a:pathLst>
                <a:path w="1754" h="702" extrusionOk="0">
                  <a:moveTo>
                    <a:pt x="0" y="1"/>
                  </a:moveTo>
                  <a:lnTo>
                    <a:pt x="0" y="702"/>
                  </a:lnTo>
                  <a:lnTo>
                    <a:pt x="1754" y="702"/>
                  </a:lnTo>
                  <a:lnTo>
                    <a:pt x="1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2;p63"/>
            <p:cNvSpPr/>
            <p:nvPr/>
          </p:nvSpPr>
          <p:spPr>
            <a:xfrm>
              <a:off x="6522450" y="453100"/>
              <a:ext cx="61375" cy="17550"/>
            </a:xfrm>
            <a:custGeom>
              <a:avLst/>
              <a:gdLst/>
              <a:ahLst/>
              <a:cxnLst/>
              <a:rect l="l" t="t" r="r" b="b"/>
              <a:pathLst>
                <a:path w="2455" h="702" extrusionOk="0">
                  <a:moveTo>
                    <a:pt x="0" y="0"/>
                  </a:moveTo>
                  <a:lnTo>
                    <a:pt x="0" y="701"/>
                  </a:lnTo>
                  <a:lnTo>
                    <a:pt x="2455" y="701"/>
                  </a:lnTo>
                  <a:lnTo>
                    <a:pt x="2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3;p63"/>
            <p:cNvSpPr/>
            <p:nvPr/>
          </p:nvSpPr>
          <p:spPr>
            <a:xfrm>
              <a:off x="6522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4;p63"/>
            <p:cNvSpPr/>
            <p:nvPr/>
          </p:nvSpPr>
          <p:spPr>
            <a:xfrm>
              <a:off x="6557500" y="496925"/>
              <a:ext cx="26325" cy="17575"/>
            </a:xfrm>
            <a:custGeom>
              <a:avLst/>
              <a:gdLst/>
              <a:ahLst/>
              <a:cxnLst/>
              <a:rect l="l" t="t" r="r" b="b"/>
              <a:pathLst>
                <a:path w="1053" h="703" extrusionOk="0">
                  <a:moveTo>
                    <a:pt x="0" y="0"/>
                  </a:moveTo>
                  <a:lnTo>
                    <a:pt x="0" y="703"/>
                  </a:lnTo>
                  <a:lnTo>
                    <a:pt x="1053" y="703"/>
                  </a:lnTo>
                  <a:lnTo>
                    <a:pt x="1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5;p63"/>
            <p:cNvSpPr/>
            <p:nvPr/>
          </p:nvSpPr>
          <p:spPr>
            <a:xfrm>
              <a:off x="6522450" y="540775"/>
              <a:ext cx="52625" cy="17550"/>
            </a:xfrm>
            <a:custGeom>
              <a:avLst/>
              <a:gdLst/>
              <a:ahLst/>
              <a:cxnLst/>
              <a:rect l="l" t="t" r="r" b="b"/>
              <a:pathLst>
                <a:path w="2105" h="702" extrusionOk="0">
                  <a:moveTo>
                    <a:pt x="0" y="1"/>
                  </a:moveTo>
                  <a:lnTo>
                    <a:pt x="0" y="702"/>
                  </a:lnTo>
                  <a:lnTo>
                    <a:pt x="2105" y="702"/>
                  </a:lnTo>
                  <a:lnTo>
                    <a:pt x="2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6;p63"/>
            <p:cNvSpPr/>
            <p:nvPr/>
          </p:nvSpPr>
          <p:spPr>
            <a:xfrm>
              <a:off x="6601350" y="479400"/>
              <a:ext cx="17550" cy="26325"/>
            </a:xfrm>
            <a:custGeom>
              <a:avLst/>
              <a:gdLst/>
              <a:ahLst/>
              <a:cxnLst/>
              <a:rect l="l" t="t" r="r" b="b"/>
              <a:pathLst>
                <a:path w="702" h="1053" extrusionOk="0">
                  <a:moveTo>
                    <a:pt x="1" y="0"/>
                  </a:moveTo>
                  <a:lnTo>
                    <a:pt x="1" y="1052"/>
                  </a:lnTo>
                  <a:lnTo>
                    <a:pt x="702" y="1052"/>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7;p63"/>
            <p:cNvSpPr/>
            <p:nvPr/>
          </p:nvSpPr>
          <p:spPr>
            <a:xfrm>
              <a:off x="68994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8;p63"/>
            <p:cNvSpPr/>
            <p:nvPr/>
          </p:nvSpPr>
          <p:spPr>
            <a:xfrm>
              <a:off x="68994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9;p63"/>
            <p:cNvSpPr/>
            <p:nvPr/>
          </p:nvSpPr>
          <p:spPr>
            <a:xfrm>
              <a:off x="68994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0;p63"/>
            <p:cNvSpPr/>
            <p:nvPr/>
          </p:nvSpPr>
          <p:spPr>
            <a:xfrm>
              <a:off x="68994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41;p63"/>
            <p:cNvSpPr/>
            <p:nvPr/>
          </p:nvSpPr>
          <p:spPr>
            <a:xfrm>
              <a:off x="68994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2;p63"/>
            <p:cNvSpPr/>
            <p:nvPr/>
          </p:nvSpPr>
          <p:spPr>
            <a:xfrm>
              <a:off x="68994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3;p63"/>
            <p:cNvSpPr/>
            <p:nvPr/>
          </p:nvSpPr>
          <p:spPr>
            <a:xfrm>
              <a:off x="6925750" y="3917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4;p63"/>
            <p:cNvSpPr/>
            <p:nvPr/>
          </p:nvSpPr>
          <p:spPr>
            <a:xfrm>
              <a:off x="6925750" y="42677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5;p63"/>
            <p:cNvSpPr/>
            <p:nvPr/>
          </p:nvSpPr>
          <p:spPr>
            <a:xfrm>
              <a:off x="6925750" y="461875"/>
              <a:ext cx="17550" cy="17550"/>
            </a:xfrm>
            <a:custGeom>
              <a:avLst/>
              <a:gdLst/>
              <a:ahLst/>
              <a:cxnLst/>
              <a:rect l="l" t="t" r="r" b="b"/>
              <a:pathLst>
                <a:path w="702" h="702" extrusionOk="0">
                  <a:moveTo>
                    <a:pt x="0" y="0"/>
                  </a:moveTo>
                  <a:lnTo>
                    <a:pt x="0" y="701"/>
                  </a:lnTo>
                  <a:lnTo>
                    <a:pt x="701" y="701"/>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6;p63"/>
            <p:cNvSpPr/>
            <p:nvPr/>
          </p:nvSpPr>
          <p:spPr>
            <a:xfrm>
              <a:off x="6925750" y="496925"/>
              <a:ext cx="17550" cy="17575"/>
            </a:xfrm>
            <a:custGeom>
              <a:avLst/>
              <a:gdLst/>
              <a:ahLst/>
              <a:cxnLst/>
              <a:rect l="l" t="t" r="r" b="b"/>
              <a:pathLst>
                <a:path w="702" h="703" extrusionOk="0">
                  <a:moveTo>
                    <a:pt x="0" y="0"/>
                  </a:moveTo>
                  <a:lnTo>
                    <a:pt x="0" y="703"/>
                  </a:lnTo>
                  <a:lnTo>
                    <a:pt x="701" y="70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7;p63"/>
            <p:cNvSpPr/>
            <p:nvPr/>
          </p:nvSpPr>
          <p:spPr>
            <a:xfrm>
              <a:off x="6925750" y="532000"/>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48;p63"/>
            <p:cNvSpPr/>
            <p:nvPr/>
          </p:nvSpPr>
          <p:spPr>
            <a:xfrm>
              <a:off x="6925750" y="567050"/>
              <a:ext cx="17550" cy="17600"/>
            </a:xfrm>
            <a:custGeom>
              <a:avLst/>
              <a:gdLst/>
              <a:ahLst/>
              <a:cxnLst/>
              <a:rect l="l" t="t" r="r" b="b"/>
              <a:pathLst>
                <a:path w="702" h="704" extrusionOk="0">
                  <a:moveTo>
                    <a:pt x="0" y="1"/>
                  </a:moveTo>
                  <a:lnTo>
                    <a:pt x="0" y="703"/>
                  </a:lnTo>
                  <a:lnTo>
                    <a:pt x="701" y="703"/>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44;p63"/>
          <p:cNvGrpSpPr/>
          <p:nvPr/>
        </p:nvGrpSpPr>
        <p:grpSpPr>
          <a:xfrm>
            <a:off x="7928374" y="4057343"/>
            <a:ext cx="809225" cy="851302"/>
            <a:chOff x="4269175" y="190075"/>
            <a:chExt cx="526050" cy="526075"/>
          </a:xfrm>
        </p:grpSpPr>
        <p:sp>
          <p:nvSpPr>
            <p:cNvPr id="52" name="Google Shape;1145;p63"/>
            <p:cNvSpPr/>
            <p:nvPr/>
          </p:nvSpPr>
          <p:spPr>
            <a:xfrm>
              <a:off x="4277950" y="268975"/>
              <a:ext cx="394575" cy="131525"/>
            </a:xfrm>
            <a:custGeom>
              <a:avLst/>
              <a:gdLst/>
              <a:ahLst/>
              <a:cxnLst/>
              <a:rect l="l" t="t" r="r" b="b"/>
              <a:pathLst>
                <a:path w="15783" h="5261" extrusionOk="0">
                  <a:moveTo>
                    <a:pt x="3156" y="1"/>
                  </a:moveTo>
                  <a:lnTo>
                    <a:pt x="3156" y="2105"/>
                  </a:lnTo>
                  <a:lnTo>
                    <a:pt x="0" y="5261"/>
                  </a:lnTo>
                  <a:lnTo>
                    <a:pt x="12626" y="5261"/>
                  </a:lnTo>
                  <a:lnTo>
                    <a:pt x="15782" y="2105"/>
                  </a:lnTo>
                  <a:lnTo>
                    <a:pt x="157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6;p63"/>
            <p:cNvSpPr/>
            <p:nvPr/>
          </p:nvSpPr>
          <p:spPr>
            <a:xfrm>
              <a:off x="4286700" y="198850"/>
              <a:ext cx="368250" cy="96450"/>
            </a:xfrm>
            <a:custGeom>
              <a:avLst/>
              <a:gdLst/>
              <a:ahLst/>
              <a:cxnLst/>
              <a:rect l="l" t="t" r="r" b="b"/>
              <a:pathLst>
                <a:path w="14730" h="3858" extrusionOk="0">
                  <a:moveTo>
                    <a:pt x="2105" y="0"/>
                  </a:moveTo>
                  <a:cubicBezTo>
                    <a:pt x="942" y="0"/>
                    <a:pt x="0" y="942"/>
                    <a:pt x="0" y="2105"/>
                  </a:cubicBezTo>
                  <a:lnTo>
                    <a:pt x="0" y="2455"/>
                  </a:lnTo>
                  <a:cubicBezTo>
                    <a:pt x="0" y="3230"/>
                    <a:pt x="628" y="3858"/>
                    <a:pt x="1403" y="3858"/>
                  </a:cubicBezTo>
                  <a:lnTo>
                    <a:pt x="14029" y="3858"/>
                  </a:lnTo>
                  <a:lnTo>
                    <a:pt x="147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7;p63"/>
            <p:cNvSpPr/>
            <p:nvPr/>
          </p:nvSpPr>
          <p:spPr>
            <a:xfrm>
              <a:off x="4593575" y="198850"/>
              <a:ext cx="192925" cy="508550"/>
            </a:xfrm>
            <a:custGeom>
              <a:avLst/>
              <a:gdLst/>
              <a:ahLst/>
              <a:cxnLst/>
              <a:rect l="l" t="t" r="r" b="b"/>
              <a:pathLst>
                <a:path w="7717" h="20342" extrusionOk="0">
                  <a:moveTo>
                    <a:pt x="2455" y="0"/>
                  </a:moveTo>
                  <a:cubicBezTo>
                    <a:pt x="1292" y="0"/>
                    <a:pt x="351" y="942"/>
                    <a:pt x="351" y="2105"/>
                  </a:cubicBezTo>
                  <a:lnTo>
                    <a:pt x="351" y="2455"/>
                  </a:lnTo>
                  <a:cubicBezTo>
                    <a:pt x="359" y="3224"/>
                    <a:pt x="985" y="3844"/>
                    <a:pt x="1754" y="3844"/>
                  </a:cubicBezTo>
                  <a:cubicBezTo>
                    <a:pt x="2523" y="3844"/>
                    <a:pt x="3149" y="3224"/>
                    <a:pt x="3156" y="2455"/>
                  </a:cubicBezTo>
                  <a:lnTo>
                    <a:pt x="3156" y="4910"/>
                  </a:lnTo>
                  <a:lnTo>
                    <a:pt x="1" y="8066"/>
                  </a:lnTo>
                  <a:lnTo>
                    <a:pt x="1" y="20341"/>
                  </a:lnTo>
                  <a:lnTo>
                    <a:pt x="7716" y="20341"/>
                  </a:lnTo>
                  <a:lnTo>
                    <a:pt x="7716" y="8066"/>
                  </a:lnTo>
                  <a:lnTo>
                    <a:pt x="4559" y="4910"/>
                  </a:lnTo>
                  <a:lnTo>
                    <a:pt x="4559" y="2105"/>
                  </a:lnTo>
                  <a:cubicBezTo>
                    <a:pt x="4559" y="942"/>
                    <a:pt x="3618" y="0"/>
                    <a:pt x="2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8;p63"/>
            <p:cNvSpPr/>
            <p:nvPr/>
          </p:nvSpPr>
          <p:spPr>
            <a:xfrm>
              <a:off x="4277950" y="400475"/>
              <a:ext cx="315650" cy="306925"/>
            </a:xfrm>
            <a:custGeom>
              <a:avLst/>
              <a:gdLst/>
              <a:ahLst/>
              <a:cxnLst/>
              <a:rect l="l" t="t" r="r" b="b"/>
              <a:pathLst>
                <a:path w="12626" h="12277" extrusionOk="0">
                  <a:moveTo>
                    <a:pt x="0" y="1"/>
                  </a:moveTo>
                  <a:lnTo>
                    <a:pt x="0" y="12276"/>
                  </a:lnTo>
                  <a:lnTo>
                    <a:pt x="12626" y="12276"/>
                  </a:lnTo>
                  <a:lnTo>
                    <a:pt x="12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9;p63"/>
            <p:cNvSpPr/>
            <p:nvPr/>
          </p:nvSpPr>
          <p:spPr>
            <a:xfrm>
              <a:off x="4356875" y="432375"/>
              <a:ext cx="149000" cy="137900"/>
            </a:xfrm>
            <a:custGeom>
              <a:avLst/>
              <a:gdLst/>
              <a:ahLst/>
              <a:cxnLst/>
              <a:rect l="l" t="t" r="r" b="b"/>
              <a:pathLst>
                <a:path w="5960" h="5516" extrusionOk="0">
                  <a:moveTo>
                    <a:pt x="3506" y="1"/>
                  </a:moveTo>
                  <a:cubicBezTo>
                    <a:pt x="2935" y="1"/>
                    <a:pt x="2364" y="218"/>
                    <a:pt x="1928" y="654"/>
                  </a:cubicBezTo>
                  <a:lnTo>
                    <a:pt x="876" y="1706"/>
                  </a:lnTo>
                  <a:cubicBezTo>
                    <a:pt x="47" y="2535"/>
                    <a:pt x="1" y="3865"/>
                    <a:pt x="770" y="4749"/>
                  </a:cubicBezTo>
                  <a:cubicBezTo>
                    <a:pt x="804" y="4788"/>
                    <a:pt x="839" y="4825"/>
                    <a:pt x="876" y="4862"/>
                  </a:cubicBezTo>
                  <a:cubicBezTo>
                    <a:pt x="1312" y="5297"/>
                    <a:pt x="1883" y="5515"/>
                    <a:pt x="2454" y="5515"/>
                  </a:cubicBezTo>
                  <a:cubicBezTo>
                    <a:pt x="3025" y="5515"/>
                    <a:pt x="3597" y="5297"/>
                    <a:pt x="4032" y="4862"/>
                  </a:cubicBezTo>
                  <a:lnTo>
                    <a:pt x="5085" y="3811"/>
                  </a:lnTo>
                  <a:cubicBezTo>
                    <a:pt x="5924" y="2971"/>
                    <a:pt x="5960" y="1621"/>
                    <a:pt x="5165" y="739"/>
                  </a:cubicBezTo>
                  <a:cubicBezTo>
                    <a:pt x="5139" y="709"/>
                    <a:pt x="5112" y="681"/>
                    <a:pt x="5085" y="654"/>
                  </a:cubicBezTo>
                  <a:cubicBezTo>
                    <a:pt x="4649" y="218"/>
                    <a:pt x="4078" y="1"/>
                    <a:pt x="3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0;p63"/>
            <p:cNvSpPr/>
            <p:nvPr/>
          </p:nvSpPr>
          <p:spPr>
            <a:xfrm>
              <a:off x="4400800" y="528825"/>
              <a:ext cx="148875" cy="137925"/>
            </a:xfrm>
            <a:custGeom>
              <a:avLst/>
              <a:gdLst/>
              <a:ahLst/>
              <a:cxnLst/>
              <a:rect l="l" t="t" r="r" b="b"/>
              <a:pathLst>
                <a:path w="5955" h="5517" extrusionOk="0">
                  <a:moveTo>
                    <a:pt x="3503" y="0"/>
                  </a:moveTo>
                  <a:cubicBezTo>
                    <a:pt x="2931" y="0"/>
                    <a:pt x="2360" y="218"/>
                    <a:pt x="1924" y="654"/>
                  </a:cubicBezTo>
                  <a:lnTo>
                    <a:pt x="872" y="1706"/>
                  </a:lnTo>
                  <a:cubicBezTo>
                    <a:pt x="1" y="2577"/>
                    <a:pt x="1" y="3990"/>
                    <a:pt x="872" y="4861"/>
                  </a:cubicBezTo>
                  <a:cubicBezTo>
                    <a:pt x="1309" y="5298"/>
                    <a:pt x="1880" y="5516"/>
                    <a:pt x="2451" y="5516"/>
                  </a:cubicBezTo>
                  <a:cubicBezTo>
                    <a:pt x="3022" y="5516"/>
                    <a:pt x="3593" y="5298"/>
                    <a:pt x="4029" y="4863"/>
                  </a:cubicBezTo>
                  <a:lnTo>
                    <a:pt x="5081" y="3810"/>
                  </a:lnTo>
                  <a:cubicBezTo>
                    <a:pt x="5931" y="2960"/>
                    <a:pt x="5955" y="1589"/>
                    <a:pt x="5134" y="709"/>
                  </a:cubicBezTo>
                  <a:cubicBezTo>
                    <a:pt x="5116" y="690"/>
                    <a:pt x="5099" y="673"/>
                    <a:pt x="5081" y="654"/>
                  </a:cubicBezTo>
                  <a:cubicBezTo>
                    <a:pt x="4645" y="218"/>
                    <a:pt x="4074" y="0"/>
                    <a:pt x="3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1;p63"/>
            <p:cNvSpPr/>
            <p:nvPr/>
          </p:nvSpPr>
          <p:spPr>
            <a:xfrm>
              <a:off x="4313050" y="528825"/>
              <a:ext cx="149000" cy="137925"/>
            </a:xfrm>
            <a:custGeom>
              <a:avLst/>
              <a:gdLst/>
              <a:ahLst/>
              <a:cxnLst/>
              <a:rect l="l" t="t" r="r" b="b"/>
              <a:pathLst>
                <a:path w="5960" h="5517" extrusionOk="0">
                  <a:moveTo>
                    <a:pt x="3506" y="0"/>
                  </a:moveTo>
                  <a:cubicBezTo>
                    <a:pt x="2934" y="0"/>
                    <a:pt x="2363" y="218"/>
                    <a:pt x="1928" y="654"/>
                  </a:cubicBezTo>
                  <a:lnTo>
                    <a:pt x="876" y="1706"/>
                  </a:lnTo>
                  <a:cubicBezTo>
                    <a:pt x="35" y="2547"/>
                    <a:pt x="1" y="3901"/>
                    <a:pt x="800" y="4783"/>
                  </a:cubicBezTo>
                  <a:cubicBezTo>
                    <a:pt x="824" y="4810"/>
                    <a:pt x="850" y="4836"/>
                    <a:pt x="876" y="4863"/>
                  </a:cubicBezTo>
                  <a:cubicBezTo>
                    <a:pt x="1311" y="5298"/>
                    <a:pt x="1882" y="5516"/>
                    <a:pt x="2453" y="5516"/>
                  </a:cubicBezTo>
                  <a:cubicBezTo>
                    <a:pt x="3025" y="5516"/>
                    <a:pt x="3596" y="5298"/>
                    <a:pt x="4032" y="4863"/>
                  </a:cubicBezTo>
                  <a:lnTo>
                    <a:pt x="5084" y="3810"/>
                  </a:lnTo>
                  <a:cubicBezTo>
                    <a:pt x="5924" y="2971"/>
                    <a:pt x="5959" y="1620"/>
                    <a:pt x="5164" y="738"/>
                  </a:cubicBezTo>
                  <a:cubicBezTo>
                    <a:pt x="5138" y="709"/>
                    <a:pt x="5111" y="681"/>
                    <a:pt x="5084" y="654"/>
                  </a:cubicBezTo>
                  <a:cubicBezTo>
                    <a:pt x="4648" y="218"/>
                    <a:pt x="4077" y="0"/>
                    <a:pt x="3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52;p63"/>
            <p:cNvSpPr/>
            <p:nvPr/>
          </p:nvSpPr>
          <p:spPr>
            <a:xfrm>
              <a:off x="4269175" y="190075"/>
              <a:ext cx="526050" cy="526075"/>
            </a:xfrm>
            <a:custGeom>
              <a:avLst/>
              <a:gdLst/>
              <a:ahLst/>
              <a:cxnLst/>
              <a:rect l="l" t="t" r="r" b="b"/>
              <a:pathLst>
                <a:path w="21042" h="21043" extrusionOk="0">
                  <a:moveTo>
                    <a:pt x="13715" y="701"/>
                  </a:moveTo>
                  <a:cubicBezTo>
                    <a:pt x="13242" y="1163"/>
                    <a:pt x="12977" y="1794"/>
                    <a:pt x="12977" y="2456"/>
                  </a:cubicBezTo>
                  <a:lnTo>
                    <a:pt x="12977" y="2806"/>
                  </a:lnTo>
                  <a:cubicBezTo>
                    <a:pt x="12977" y="3185"/>
                    <a:pt x="13100" y="3555"/>
                    <a:pt x="13329" y="3858"/>
                  </a:cubicBezTo>
                  <a:lnTo>
                    <a:pt x="2104" y="3858"/>
                  </a:lnTo>
                  <a:cubicBezTo>
                    <a:pt x="1523" y="3858"/>
                    <a:pt x="1052" y="3387"/>
                    <a:pt x="1052" y="2806"/>
                  </a:cubicBezTo>
                  <a:lnTo>
                    <a:pt x="1052" y="2456"/>
                  </a:lnTo>
                  <a:cubicBezTo>
                    <a:pt x="1053" y="1487"/>
                    <a:pt x="1838" y="702"/>
                    <a:pt x="2806" y="701"/>
                  </a:cubicBezTo>
                  <a:close/>
                  <a:moveTo>
                    <a:pt x="15782" y="4208"/>
                  </a:moveTo>
                  <a:lnTo>
                    <a:pt x="15782" y="5115"/>
                  </a:lnTo>
                  <a:lnTo>
                    <a:pt x="12729" y="8169"/>
                  </a:lnTo>
                  <a:cubicBezTo>
                    <a:pt x="12663" y="8235"/>
                    <a:pt x="12625" y="8324"/>
                    <a:pt x="12625" y="8417"/>
                  </a:cubicBezTo>
                  <a:lnTo>
                    <a:pt x="12625" y="20341"/>
                  </a:lnTo>
                  <a:lnTo>
                    <a:pt x="701" y="20341"/>
                  </a:lnTo>
                  <a:lnTo>
                    <a:pt x="701" y="8768"/>
                  </a:lnTo>
                  <a:lnTo>
                    <a:pt x="9119" y="8768"/>
                  </a:lnTo>
                  <a:lnTo>
                    <a:pt x="9119" y="8067"/>
                  </a:lnTo>
                  <a:lnTo>
                    <a:pt x="1198" y="8067"/>
                  </a:lnTo>
                  <a:lnTo>
                    <a:pt x="3756" y="5509"/>
                  </a:lnTo>
                  <a:cubicBezTo>
                    <a:pt x="3820" y="5443"/>
                    <a:pt x="3858" y="5354"/>
                    <a:pt x="3858" y="5261"/>
                  </a:cubicBezTo>
                  <a:lnTo>
                    <a:pt x="3858" y="4559"/>
                  </a:lnTo>
                  <a:lnTo>
                    <a:pt x="14730" y="4559"/>
                  </a:lnTo>
                  <a:cubicBezTo>
                    <a:pt x="14732" y="4559"/>
                    <a:pt x="14733" y="4559"/>
                    <a:pt x="14735" y="4559"/>
                  </a:cubicBezTo>
                  <a:cubicBezTo>
                    <a:pt x="15113" y="4559"/>
                    <a:pt x="15481" y="4436"/>
                    <a:pt x="15782" y="4208"/>
                  </a:cubicBezTo>
                  <a:close/>
                  <a:moveTo>
                    <a:pt x="15431" y="686"/>
                  </a:moveTo>
                  <a:cubicBezTo>
                    <a:pt x="16406" y="686"/>
                    <a:pt x="17194" y="1480"/>
                    <a:pt x="17184" y="2456"/>
                  </a:cubicBezTo>
                  <a:lnTo>
                    <a:pt x="17184" y="5261"/>
                  </a:lnTo>
                  <a:cubicBezTo>
                    <a:pt x="17184" y="5354"/>
                    <a:pt x="17222" y="5443"/>
                    <a:pt x="17288" y="5509"/>
                  </a:cubicBezTo>
                  <a:lnTo>
                    <a:pt x="20341" y="8562"/>
                  </a:lnTo>
                  <a:lnTo>
                    <a:pt x="20341" y="20341"/>
                  </a:lnTo>
                  <a:lnTo>
                    <a:pt x="13327" y="20341"/>
                  </a:lnTo>
                  <a:lnTo>
                    <a:pt x="13327" y="8562"/>
                  </a:lnTo>
                  <a:lnTo>
                    <a:pt x="16380" y="5509"/>
                  </a:lnTo>
                  <a:cubicBezTo>
                    <a:pt x="16446" y="5443"/>
                    <a:pt x="16483" y="5354"/>
                    <a:pt x="16483" y="5261"/>
                  </a:cubicBezTo>
                  <a:lnTo>
                    <a:pt x="16483" y="2456"/>
                  </a:lnTo>
                  <a:cubicBezTo>
                    <a:pt x="16483" y="1874"/>
                    <a:pt x="16012" y="1403"/>
                    <a:pt x="15431" y="1403"/>
                  </a:cubicBezTo>
                  <a:cubicBezTo>
                    <a:pt x="14850" y="1403"/>
                    <a:pt x="14379" y="1874"/>
                    <a:pt x="14379" y="2456"/>
                  </a:cubicBezTo>
                  <a:lnTo>
                    <a:pt x="14379" y="2806"/>
                  </a:lnTo>
                  <a:cubicBezTo>
                    <a:pt x="14379" y="2999"/>
                    <a:pt x="14536" y="3157"/>
                    <a:pt x="14730" y="3157"/>
                  </a:cubicBezTo>
                  <a:cubicBezTo>
                    <a:pt x="14924" y="3157"/>
                    <a:pt x="15080" y="2999"/>
                    <a:pt x="15080" y="2806"/>
                  </a:cubicBezTo>
                  <a:lnTo>
                    <a:pt x="15080" y="2456"/>
                  </a:lnTo>
                  <a:cubicBezTo>
                    <a:pt x="15080" y="2262"/>
                    <a:pt x="15237" y="2104"/>
                    <a:pt x="15431" y="2104"/>
                  </a:cubicBezTo>
                  <a:cubicBezTo>
                    <a:pt x="15625" y="2104"/>
                    <a:pt x="15782" y="2262"/>
                    <a:pt x="15782" y="2456"/>
                  </a:cubicBezTo>
                  <a:lnTo>
                    <a:pt x="15782" y="2806"/>
                  </a:lnTo>
                  <a:cubicBezTo>
                    <a:pt x="15775" y="3382"/>
                    <a:pt x="15305" y="3846"/>
                    <a:pt x="14730" y="3846"/>
                  </a:cubicBezTo>
                  <a:cubicBezTo>
                    <a:pt x="14153" y="3846"/>
                    <a:pt x="13684" y="3382"/>
                    <a:pt x="13678" y="2806"/>
                  </a:cubicBezTo>
                  <a:lnTo>
                    <a:pt x="13678" y="2456"/>
                  </a:lnTo>
                  <a:cubicBezTo>
                    <a:pt x="13668" y="1480"/>
                    <a:pt x="14456" y="686"/>
                    <a:pt x="15431" y="686"/>
                  </a:cubicBezTo>
                  <a:close/>
                  <a:moveTo>
                    <a:pt x="2806" y="0"/>
                  </a:moveTo>
                  <a:cubicBezTo>
                    <a:pt x="1450" y="1"/>
                    <a:pt x="352" y="1100"/>
                    <a:pt x="351" y="2456"/>
                  </a:cubicBezTo>
                  <a:lnTo>
                    <a:pt x="351" y="2806"/>
                  </a:lnTo>
                  <a:cubicBezTo>
                    <a:pt x="352" y="3773"/>
                    <a:pt x="1137" y="4558"/>
                    <a:pt x="2104" y="4559"/>
                  </a:cubicBezTo>
                  <a:lnTo>
                    <a:pt x="3157" y="4559"/>
                  </a:lnTo>
                  <a:lnTo>
                    <a:pt x="3157" y="5115"/>
                  </a:lnTo>
                  <a:lnTo>
                    <a:pt x="103" y="8169"/>
                  </a:lnTo>
                  <a:cubicBezTo>
                    <a:pt x="38" y="8235"/>
                    <a:pt x="0" y="8324"/>
                    <a:pt x="0" y="8417"/>
                  </a:cubicBezTo>
                  <a:lnTo>
                    <a:pt x="0" y="20692"/>
                  </a:lnTo>
                  <a:cubicBezTo>
                    <a:pt x="0" y="20886"/>
                    <a:pt x="157" y="21042"/>
                    <a:pt x="351" y="21042"/>
                  </a:cubicBezTo>
                  <a:lnTo>
                    <a:pt x="20692" y="21042"/>
                  </a:lnTo>
                  <a:cubicBezTo>
                    <a:pt x="20886" y="21042"/>
                    <a:pt x="21042" y="20886"/>
                    <a:pt x="21042" y="20692"/>
                  </a:cubicBezTo>
                  <a:lnTo>
                    <a:pt x="21042" y="8417"/>
                  </a:lnTo>
                  <a:cubicBezTo>
                    <a:pt x="21042" y="8324"/>
                    <a:pt x="21006" y="8235"/>
                    <a:pt x="20940" y="8169"/>
                  </a:cubicBezTo>
                  <a:lnTo>
                    <a:pt x="17887" y="5115"/>
                  </a:lnTo>
                  <a:lnTo>
                    <a:pt x="17887" y="2456"/>
                  </a:lnTo>
                  <a:cubicBezTo>
                    <a:pt x="17884" y="1100"/>
                    <a:pt x="16786" y="1"/>
                    <a:pt x="1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3;p63"/>
            <p:cNvSpPr/>
            <p:nvPr/>
          </p:nvSpPr>
          <p:spPr>
            <a:xfrm>
              <a:off x="4303500" y="423675"/>
              <a:ext cx="255700" cy="251800"/>
            </a:xfrm>
            <a:custGeom>
              <a:avLst/>
              <a:gdLst/>
              <a:ahLst/>
              <a:cxnLst/>
              <a:rect l="l" t="t" r="r" b="b"/>
              <a:pathLst>
                <a:path w="10228" h="10072" extrusionOk="0">
                  <a:moveTo>
                    <a:pt x="5642" y="699"/>
                  </a:moveTo>
                  <a:cubicBezTo>
                    <a:pt x="5960" y="699"/>
                    <a:pt x="6281" y="780"/>
                    <a:pt x="6573" y="946"/>
                  </a:cubicBezTo>
                  <a:lnTo>
                    <a:pt x="5438" y="2930"/>
                  </a:lnTo>
                  <a:lnTo>
                    <a:pt x="4589" y="2930"/>
                  </a:lnTo>
                  <a:cubicBezTo>
                    <a:pt x="4472" y="2930"/>
                    <a:pt x="4363" y="2989"/>
                    <a:pt x="4297" y="3087"/>
                  </a:cubicBezTo>
                  <a:lnTo>
                    <a:pt x="3782" y="3859"/>
                  </a:lnTo>
                  <a:cubicBezTo>
                    <a:pt x="3431" y="3873"/>
                    <a:pt x="3087" y="3959"/>
                    <a:pt x="2770" y="4111"/>
                  </a:cubicBezTo>
                  <a:cubicBezTo>
                    <a:pt x="2600" y="3463"/>
                    <a:pt x="2787" y="2775"/>
                    <a:pt x="3260" y="2302"/>
                  </a:cubicBezTo>
                  <a:lnTo>
                    <a:pt x="3259" y="2302"/>
                  </a:lnTo>
                  <a:lnTo>
                    <a:pt x="4311" y="1250"/>
                  </a:lnTo>
                  <a:cubicBezTo>
                    <a:pt x="4673" y="888"/>
                    <a:pt x="5155" y="699"/>
                    <a:pt x="5642" y="699"/>
                  </a:cubicBezTo>
                  <a:close/>
                  <a:moveTo>
                    <a:pt x="7114" y="1412"/>
                  </a:moveTo>
                  <a:cubicBezTo>
                    <a:pt x="7379" y="1743"/>
                    <a:pt x="7524" y="2155"/>
                    <a:pt x="7523" y="2580"/>
                  </a:cubicBezTo>
                  <a:cubicBezTo>
                    <a:pt x="7524" y="3069"/>
                    <a:pt x="7334" y="3539"/>
                    <a:pt x="6993" y="3889"/>
                  </a:cubicBezTo>
                  <a:cubicBezTo>
                    <a:pt x="6487" y="3967"/>
                    <a:pt x="6017" y="4195"/>
                    <a:pt x="5643" y="4543"/>
                  </a:cubicBezTo>
                  <a:cubicBezTo>
                    <a:pt x="5337" y="4260"/>
                    <a:pt x="4968" y="4055"/>
                    <a:pt x="4568" y="3947"/>
                  </a:cubicBezTo>
                  <a:lnTo>
                    <a:pt x="4777" y="3633"/>
                  </a:lnTo>
                  <a:lnTo>
                    <a:pt x="5641" y="3633"/>
                  </a:lnTo>
                  <a:cubicBezTo>
                    <a:pt x="5767" y="3633"/>
                    <a:pt x="5883" y="3566"/>
                    <a:pt x="5946" y="3456"/>
                  </a:cubicBezTo>
                  <a:lnTo>
                    <a:pt x="7114" y="1412"/>
                  </a:lnTo>
                  <a:close/>
                  <a:moveTo>
                    <a:pt x="7395" y="4557"/>
                  </a:moveTo>
                  <a:cubicBezTo>
                    <a:pt x="7705" y="4557"/>
                    <a:pt x="8018" y="4634"/>
                    <a:pt x="8304" y="4792"/>
                  </a:cubicBezTo>
                  <a:lnTo>
                    <a:pt x="7207" y="6438"/>
                  </a:lnTo>
                  <a:lnTo>
                    <a:pt x="6469" y="6438"/>
                  </a:lnTo>
                  <a:cubicBezTo>
                    <a:pt x="6469" y="5960"/>
                    <a:pt x="6337" y="5493"/>
                    <a:pt x="6088" y="5086"/>
                  </a:cubicBezTo>
                  <a:lnTo>
                    <a:pt x="6088" y="5086"/>
                  </a:lnTo>
                  <a:cubicBezTo>
                    <a:pt x="6448" y="4738"/>
                    <a:pt x="6919" y="4557"/>
                    <a:pt x="7395" y="4557"/>
                  </a:cubicBezTo>
                  <a:close/>
                  <a:moveTo>
                    <a:pt x="3888" y="4558"/>
                  </a:moveTo>
                  <a:cubicBezTo>
                    <a:pt x="4207" y="4558"/>
                    <a:pt x="4527" y="4638"/>
                    <a:pt x="4818" y="4803"/>
                  </a:cubicBezTo>
                  <a:lnTo>
                    <a:pt x="3684" y="6789"/>
                  </a:lnTo>
                  <a:lnTo>
                    <a:pt x="2836" y="6789"/>
                  </a:lnTo>
                  <a:cubicBezTo>
                    <a:pt x="2718" y="6789"/>
                    <a:pt x="2609" y="6847"/>
                    <a:pt x="2543" y="6945"/>
                  </a:cubicBezTo>
                  <a:lnTo>
                    <a:pt x="1383" y="8686"/>
                  </a:lnTo>
                  <a:cubicBezTo>
                    <a:pt x="769" y="7938"/>
                    <a:pt x="822" y="6846"/>
                    <a:pt x="1505" y="6160"/>
                  </a:cubicBezTo>
                  <a:lnTo>
                    <a:pt x="2558" y="5108"/>
                  </a:lnTo>
                  <a:cubicBezTo>
                    <a:pt x="2920" y="4746"/>
                    <a:pt x="3401" y="4558"/>
                    <a:pt x="3888" y="4558"/>
                  </a:cubicBezTo>
                  <a:close/>
                  <a:moveTo>
                    <a:pt x="8847" y="5243"/>
                  </a:moveTo>
                  <a:cubicBezTo>
                    <a:pt x="9462" y="5991"/>
                    <a:pt x="9409" y="7083"/>
                    <a:pt x="8725" y="7769"/>
                  </a:cubicBezTo>
                  <a:lnTo>
                    <a:pt x="7673" y="8820"/>
                  </a:lnTo>
                  <a:cubicBezTo>
                    <a:pt x="7306" y="9186"/>
                    <a:pt x="6825" y="9370"/>
                    <a:pt x="6342" y="9370"/>
                  </a:cubicBezTo>
                  <a:cubicBezTo>
                    <a:pt x="5894" y="9370"/>
                    <a:pt x="5445" y="9211"/>
                    <a:pt x="5087" y="8891"/>
                  </a:cubicBezTo>
                  <a:lnTo>
                    <a:pt x="5714" y="8264"/>
                  </a:lnTo>
                  <a:cubicBezTo>
                    <a:pt x="6027" y="7952"/>
                    <a:pt x="6253" y="7564"/>
                    <a:pt x="6372" y="7139"/>
                  </a:cubicBezTo>
                  <a:lnTo>
                    <a:pt x="7395" y="7139"/>
                  </a:lnTo>
                  <a:cubicBezTo>
                    <a:pt x="7512" y="7139"/>
                    <a:pt x="7621" y="7080"/>
                    <a:pt x="7686" y="6983"/>
                  </a:cubicBezTo>
                  <a:lnTo>
                    <a:pt x="8847" y="5243"/>
                  </a:lnTo>
                  <a:close/>
                  <a:moveTo>
                    <a:pt x="5361" y="5268"/>
                  </a:moveTo>
                  <a:lnTo>
                    <a:pt x="5361" y="5268"/>
                  </a:lnTo>
                  <a:cubicBezTo>
                    <a:pt x="5954" y="6018"/>
                    <a:pt x="5893" y="7091"/>
                    <a:pt x="5219" y="7769"/>
                  </a:cubicBezTo>
                  <a:lnTo>
                    <a:pt x="4166" y="8820"/>
                  </a:lnTo>
                  <a:cubicBezTo>
                    <a:pt x="3803" y="9181"/>
                    <a:pt x="3321" y="9370"/>
                    <a:pt x="2834" y="9370"/>
                  </a:cubicBezTo>
                  <a:cubicBezTo>
                    <a:pt x="2524" y="9370"/>
                    <a:pt x="2211" y="9294"/>
                    <a:pt x="1926" y="9137"/>
                  </a:cubicBezTo>
                  <a:lnTo>
                    <a:pt x="3024" y="7490"/>
                  </a:lnTo>
                  <a:lnTo>
                    <a:pt x="3888" y="7490"/>
                  </a:lnTo>
                  <a:cubicBezTo>
                    <a:pt x="4014" y="7490"/>
                    <a:pt x="4130" y="7423"/>
                    <a:pt x="4192" y="7314"/>
                  </a:cubicBezTo>
                  <a:lnTo>
                    <a:pt x="5361" y="5268"/>
                  </a:lnTo>
                  <a:close/>
                  <a:moveTo>
                    <a:pt x="5639" y="1"/>
                  </a:moveTo>
                  <a:cubicBezTo>
                    <a:pt x="4976" y="1"/>
                    <a:pt x="4316" y="255"/>
                    <a:pt x="3815" y="754"/>
                  </a:cubicBezTo>
                  <a:lnTo>
                    <a:pt x="2763" y="1806"/>
                  </a:lnTo>
                  <a:cubicBezTo>
                    <a:pt x="2053" y="2516"/>
                    <a:pt x="1818" y="3573"/>
                    <a:pt x="2162" y="4517"/>
                  </a:cubicBezTo>
                  <a:cubicBezTo>
                    <a:pt x="2128" y="4547"/>
                    <a:pt x="2095" y="4579"/>
                    <a:pt x="2062" y="4612"/>
                  </a:cubicBezTo>
                  <a:lnTo>
                    <a:pt x="1010" y="5664"/>
                  </a:lnTo>
                  <a:cubicBezTo>
                    <a:pt x="16" y="6659"/>
                    <a:pt x="1" y="8265"/>
                    <a:pt x="976" y="9279"/>
                  </a:cubicBezTo>
                  <a:cubicBezTo>
                    <a:pt x="1482" y="9805"/>
                    <a:pt x="2159" y="10071"/>
                    <a:pt x="2838" y="10071"/>
                  </a:cubicBezTo>
                  <a:cubicBezTo>
                    <a:pt x="3465" y="10071"/>
                    <a:pt x="4093" y="9844"/>
                    <a:pt x="4589" y="9386"/>
                  </a:cubicBezTo>
                  <a:cubicBezTo>
                    <a:pt x="5085" y="9844"/>
                    <a:pt x="5714" y="10072"/>
                    <a:pt x="6342" y="10072"/>
                  </a:cubicBezTo>
                  <a:cubicBezTo>
                    <a:pt x="7004" y="10072"/>
                    <a:pt x="7665" y="9819"/>
                    <a:pt x="8169" y="9316"/>
                  </a:cubicBezTo>
                  <a:lnTo>
                    <a:pt x="9221" y="8264"/>
                  </a:lnTo>
                  <a:cubicBezTo>
                    <a:pt x="10227" y="7254"/>
                    <a:pt x="10227" y="5621"/>
                    <a:pt x="9221" y="4612"/>
                  </a:cubicBezTo>
                  <a:cubicBezTo>
                    <a:pt x="8851" y="4241"/>
                    <a:pt x="8378" y="3993"/>
                    <a:pt x="7862" y="3899"/>
                  </a:cubicBezTo>
                  <a:cubicBezTo>
                    <a:pt x="8524" y="2780"/>
                    <a:pt x="8251" y="1343"/>
                    <a:pt x="7223" y="544"/>
                  </a:cubicBezTo>
                  <a:cubicBezTo>
                    <a:pt x="6755" y="180"/>
                    <a:pt x="6196" y="1"/>
                    <a:pt x="5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43014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p:cNvSpPr/>
          <p:nvPr/>
        </p:nvSpPr>
        <p:spPr>
          <a:xfrm>
            <a:off x="0" y="0"/>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Half Frame 2"/>
          <p:cNvSpPr/>
          <p:nvPr/>
        </p:nvSpPr>
        <p:spPr>
          <a:xfrm rot="10800000">
            <a:off x="7114478" y="3214339"/>
            <a:ext cx="2029522" cy="1929161"/>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Google Shape;253;p38"/>
          <p:cNvSpPr txBox="1">
            <a:spLocks/>
          </p:cNvSpPr>
          <p:nvPr/>
        </p:nvSpPr>
        <p:spPr>
          <a:xfrm>
            <a:off x="2274849" y="48759"/>
            <a:ext cx="6445405" cy="8329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800" b="1" dirty="0">
                <a:solidFill>
                  <a:schemeClr val="accent2"/>
                </a:solidFill>
                <a:latin typeface="PMingLiU-ExtB" panose="02020500000000000000" pitchFamily="18" charset="-120"/>
                <a:ea typeface="PMingLiU-ExtB" panose="02020500000000000000" pitchFamily="18" charset="-120"/>
              </a:rPr>
              <a:t>ERD ( Entity Relationship </a:t>
            </a:r>
            <a:r>
              <a:rPr lang="en-US" sz="2800" b="1" dirty="0" smtClean="0">
                <a:solidFill>
                  <a:schemeClr val="accent2"/>
                </a:solidFill>
                <a:latin typeface="PMingLiU-ExtB" panose="02020500000000000000" pitchFamily="18" charset="-120"/>
                <a:ea typeface="PMingLiU-ExtB" panose="02020500000000000000" pitchFamily="18" charset="-120"/>
              </a:rPr>
              <a:t>Diagram</a:t>
            </a:r>
            <a:r>
              <a:rPr lang="en-US" sz="2800" b="1" dirty="0">
                <a:solidFill>
                  <a:schemeClr val="accent2"/>
                </a:solidFill>
                <a:latin typeface="PMingLiU-ExtB" panose="02020500000000000000" pitchFamily="18" charset="-120"/>
                <a:ea typeface="PMingLiU-ExtB" panose="02020500000000000000" pitchFamily="18" charset="-12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39" y="881743"/>
            <a:ext cx="7620000" cy="4141170"/>
          </a:xfrm>
          <a:prstGeom prst="rect">
            <a:avLst/>
          </a:prstGeom>
        </p:spPr>
      </p:pic>
      <p:grpSp>
        <p:nvGrpSpPr>
          <p:cNvPr id="14" name="Google Shape;1154;p63"/>
          <p:cNvGrpSpPr/>
          <p:nvPr/>
        </p:nvGrpSpPr>
        <p:grpSpPr>
          <a:xfrm>
            <a:off x="164332" y="269973"/>
            <a:ext cx="689814" cy="694607"/>
            <a:chOff x="5124175" y="191500"/>
            <a:chExt cx="526075" cy="517325"/>
          </a:xfrm>
        </p:grpSpPr>
        <p:sp>
          <p:nvSpPr>
            <p:cNvPr id="15" name="Google Shape;1155;p63"/>
            <p:cNvSpPr/>
            <p:nvPr/>
          </p:nvSpPr>
          <p:spPr>
            <a:xfrm>
              <a:off x="5369675" y="252900"/>
              <a:ext cx="149075" cy="78900"/>
            </a:xfrm>
            <a:custGeom>
              <a:avLst/>
              <a:gdLst/>
              <a:ahLst/>
              <a:cxnLst/>
              <a:rect l="l" t="t" r="r" b="b"/>
              <a:pathLst>
                <a:path w="5963" h="3156" extrusionOk="0">
                  <a:moveTo>
                    <a:pt x="0" y="0"/>
                  </a:moveTo>
                  <a:lnTo>
                    <a:pt x="0" y="3156"/>
                  </a:lnTo>
                  <a:lnTo>
                    <a:pt x="4208" y="3156"/>
                  </a:lnTo>
                  <a:lnTo>
                    <a:pt x="59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6;p63"/>
            <p:cNvSpPr/>
            <p:nvPr/>
          </p:nvSpPr>
          <p:spPr>
            <a:xfrm>
              <a:off x="5474875" y="252850"/>
              <a:ext cx="43875" cy="114025"/>
            </a:xfrm>
            <a:custGeom>
              <a:avLst/>
              <a:gdLst/>
              <a:ahLst/>
              <a:cxnLst/>
              <a:rect l="l" t="t" r="r" b="b"/>
              <a:pathLst>
                <a:path w="1755" h="4561" extrusionOk="0">
                  <a:moveTo>
                    <a:pt x="1755" y="1"/>
                  </a:moveTo>
                  <a:lnTo>
                    <a:pt x="0" y="3158"/>
                  </a:lnTo>
                  <a:lnTo>
                    <a:pt x="0" y="4561"/>
                  </a:lnTo>
                  <a:lnTo>
                    <a:pt x="1755" y="4561"/>
                  </a:lnTo>
                  <a:lnTo>
                    <a:pt x="17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7;p63"/>
            <p:cNvSpPr/>
            <p:nvPr/>
          </p:nvSpPr>
          <p:spPr>
            <a:xfrm>
              <a:off x="5369675" y="331775"/>
              <a:ext cx="105225" cy="35100"/>
            </a:xfrm>
            <a:custGeom>
              <a:avLst/>
              <a:gdLst/>
              <a:ahLst/>
              <a:cxnLst/>
              <a:rect l="l" t="t" r="r" b="b"/>
              <a:pathLst>
                <a:path w="4209" h="1404" extrusionOk="0">
                  <a:moveTo>
                    <a:pt x="0" y="1"/>
                  </a:moveTo>
                  <a:lnTo>
                    <a:pt x="0" y="1404"/>
                  </a:lnTo>
                  <a:lnTo>
                    <a:pt x="4208" y="1404"/>
                  </a:lnTo>
                  <a:lnTo>
                    <a:pt x="4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58;p63"/>
            <p:cNvSpPr/>
            <p:nvPr/>
          </p:nvSpPr>
          <p:spPr>
            <a:xfrm>
              <a:off x="5132925" y="366850"/>
              <a:ext cx="473500" cy="210450"/>
            </a:xfrm>
            <a:custGeom>
              <a:avLst/>
              <a:gdLst/>
              <a:ahLst/>
              <a:cxnLst/>
              <a:rect l="l" t="t" r="r" b="b"/>
              <a:pathLst>
                <a:path w="18940" h="8418" extrusionOk="0">
                  <a:moveTo>
                    <a:pt x="3508" y="1"/>
                  </a:moveTo>
                  <a:lnTo>
                    <a:pt x="1" y="8418"/>
                  </a:lnTo>
                  <a:lnTo>
                    <a:pt x="15433" y="8418"/>
                  </a:lnTo>
                  <a:lnTo>
                    <a:pt x="189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9;p63"/>
            <p:cNvSpPr/>
            <p:nvPr/>
          </p:nvSpPr>
          <p:spPr>
            <a:xfrm>
              <a:off x="5395975" y="410700"/>
              <a:ext cx="61400" cy="35075"/>
            </a:xfrm>
            <a:custGeom>
              <a:avLst/>
              <a:gdLst/>
              <a:ahLst/>
              <a:cxnLst/>
              <a:rect l="l" t="t" r="r" b="b"/>
              <a:pathLst>
                <a:path w="2456" h="1403" extrusionOk="0">
                  <a:moveTo>
                    <a:pt x="702" y="0"/>
                  </a:moveTo>
                  <a:lnTo>
                    <a:pt x="1" y="1402"/>
                  </a:lnTo>
                  <a:lnTo>
                    <a:pt x="1854" y="1402"/>
                  </a:lnTo>
                  <a:lnTo>
                    <a:pt x="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0;p63"/>
            <p:cNvSpPr/>
            <p:nvPr/>
          </p:nvSpPr>
          <p:spPr>
            <a:xfrm>
              <a:off x="5423525" y="445750"/>
              <a:ext cx="62675" cy="43875"/>
            </a:xfrm>
            <a:custGeom>
              <a:avLst/>
              <a:gdLst/>
              <a:ahLst/>
              <a:cxnLst/>
              <a:rect l="l" t="t" r="r" b="b"/>
              <a:pathLst>
                <a:path w="2507" h="1755" extrusionOk="0">
                  <a:moveTo>
                    <a:pt x="752" y="0"/>
                  </a:moveTo>
                  <a:lnTo>
                    <a:pt x="0" y="1755"/>
                  </a:lnTo>
                  <a:lnTo>
                    <a:pt x="1755" y="1755"/>
                  </a:lnTo>
                  <a:lnTo>
                    <a:pt x="2506"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1;p63"/>
            <p:cNvSpPr/>
            <p:nvPr/>
          </p:nvSpPr>
          <p:spPr>
            <a:xfrm>
              <a:off x="5423525" y="445750"/>
              <a:ext cx="62675" cy="43875"/>
            </a:xfrm>
            <a:custGeom>
              <a:avLst/>
              <a:gdLst/>
              <a:ahLst/>
              <a:cxnLst/>
              <a:rect l="l" t="t" r="r" b="b"/>
              <a:pathLst>
                <a:path w="2507" h="1755" extrusionOk="0">
                  <a:moveTo>
                    <a:pt x="752" y="0"/>
                  </a:moveTo>
                  <a:lnTo>
                    <a:pt x="0" y="1755"/>
                  </a:lnTo>
                  <a:lnTo>
                    <a:pt x="1755" y="1755"/>
                  </a:lnTo>
                  <a:lnTo>
                    <a:pt x="2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2;p63"/>
            <p:cNvSpPr/>
            <p:nvPr/>
          </p:nvSpPr>
          <p:spPr>
            <a:xfrm>
              <a:off x="5442300" y="410700"/>
              <a:ext cx="58900" cy="35075"/>
            </a:xfrm>
            <a:custGeom>
              <a:avLst/>
              <a:gdLst/>
              <a:ahLst/>
              <a:cxnLst/>
              <a:rect l="l" t="t" r="r" b="b"/>
              <a:pathLst>
                <a:path w="2356" h="1403" extrusionOk="0">
                  <a:moveTo>
                    <a:pt x="602" y="0"/>
                  </a:moveTo>
                  <a:lnTo>
                    <a:pt x="1" y="1402"/>
                  </a:lnTo>
                  <a:lnTo>
                    <a:pt x="1754" y="1402"/>
                  </a:lnTo>
                  <a:lnTo>
                    <a:pt x="235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3;p63"/>
            <p:cNvSpPr/>
            <p:nvPr/>
          </p:nvSpPr>
          <p:spPr>
            <a:xfrm>
              <a:off x="5352150" y="489600"/>
              <a:ext cx="71400" cy="43875"/>
            </a:xfrm>
            <a:custGeom>
              <a:avLst/>
              <a:gdLst/>
              <a:ahLst/>
              <a:cxnLst/>
              <a:rect l="l" t="t" r="r" b="b"/>
              <a:pathLst>
                <a:path w="2856" h="1755" extrusionOk="0">
                  <a:moveTo>
                    <a:pt x="876" y="1"/>
                  </a:moveTo>
                  <a:lnTo>
                    <a:pt x="0" y="1754"/>
                  </a:lnTo>
                  <a:lnTo>
                    <a:pt x="2104" y="1754"/>
                  </a:lnTo>
                  <a:lnTo>
                    <a:pt x="2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4;p63"/>
            <p:cNvSpPr/>
            <p:nvPr/>
          </p:nvSpPr>
          <p:spPr>
            <a:xfrm>
              <a:off x="5448600" y="489600"/>
              <a:ext cx="62625" cy="43875"/>
            </a:xfrm>
            <a:custGeom>
              <a:avLst/>
              <a:gdLst/>
              <a:ahLst/>
              <a:cxnLst/>
              <a:rect l="l" t="t" r="r" b="b"/>
              <a:pathLst>
                <a:path w="2505" h="1755" extrusionOk="0">
                  <a:moveTo>
                    <a:pt x="752" y="1"/>
                  </a:moveTo>
                  <a:lnTo>
                    <a:pt x="0" y="1754"/>
                  </a:lnTo>
                  <a:lnTo>
                    <a:pt x="1753" y="1754"/>
                  </a:lnTo>
                  <a:lnTo>
                    <a:pt x="25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5;p63"/>
            <p:cNvSpPr/>
            <p:nvPr/>
          </p:nvSpPr>
          <p:spPr>
            <a:xfrm>
              <a:off x="5467375" y="445750"/>
              <a:ext cx="62650" cy="43875"/>
            </a:xfrm>
            <a:custGeom>
              <a:avLst/>
              <a:gdLst/>
              <a:ahLst/>
              <a:cxnLst/>
              <a:rect l="l" t="t" r="r" b="b"/>
              <a:pathLst>
                <a:path w="2506" h="1755" extrusionOk="0">
                  <a:moveTo>
                    <a:pt x="751" y="0"/>
                  </a:moveTo>
                  <a:lnTo>
                    <a:pt x="1" y="1755"/>
                  </a:lnTo>
                  <a:lnTo>
                    <a:pt x="1754" y="1755"/>
                  </a:lnTo>
                  <a:lnTo>
                    <a:pt x="2506"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6;p63"/>
            <p:cNvSpPr/>
            <p:nvPr/>
          </p:nvSpPr>
          <p:spPr>
            <a:xfrm>
              <a:off x="5486150" y="410700"/>
              <a:ext cx="58900" cy="35075"/>
            </a:xfrm>
            <a:custGeom>
              <a:avLst/>
              <a:gdLst/>
              <a:ahLst/>
              <a:cxnLst/>
              <a:rect l="l" t="t" r="r" b="b"/>
              <a:pathLst>
                <a:path w="2356" h="1403" extrusionOk="0">
                  <a:moveTo>
                    <a:pt x="601" y="0"/>
                  </a:moveTo>
                  <a:lnTo>
                    <a:pt x="0" y="1402"/>
                  </a:lnTo>
                  <a:lnTo>
                    <a:pt x="1755" y="1402"/>
                  </a:lnTo>
                  <a:lnTo>
                    <a:pt x="2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7;p63"/>
            <p:cNvSpPr/>
            <p:nvPr/>
          </p:nvSpPr>
          <p:spPr>
            <a:xfrm>
              <a:off x="5404725" y="489600"/>
              <a:ext cx="62675" cy="43875"/>
            </a:xfrm>
            <a:custGeom>
              <a:avLst/>
              <a:gdLst/>
              <a:ahLst/>
              <a:cxnLst/>
              <a:rect l="l" t="t" r="r" b="b"/>
              <a:pathLst>
                <a:path w="2507" h="1755" extrusionOk="0">
                  <a:moveTo>
                    <a:pt x="752" y="1"/>
                  </a:moveTo>
                  <a:lnTo>
                    <a:pt x="1" y="1754"/>
                  </a:lnTo>
                  <a:lnTo>
                    <a:pt x="1755" y="1754"/>
                  </a:lnTo>
                  <a:lnTo>
                    <a:pt x="2507" y="1"/>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8;p63"/>
            <p:cNvSpPr/>
            <p:nvPr/>
          </p:nvSpPr>
          <p:spPr>
            <a:xfrm>
              <a:off x="5501175" y="200250"/>
              <a:ext cx="140300" cy="87725"/>
            </a:xfrm>
            <a:custGeom>
              <a:avLst/>
              <a:gdLst/>
              <a:ahLst/>
              <a:cxnLst/>
              <a:rect l="l" t="t" r="r" b="b"/>
              <a:pathLst>
                <a:path w="5612" h="3509" extrusionOk="0">
                  <a:moveTo>
                    <a:pt x="0" y="1"/>
                  </a:moveTo>
                  <a:lnTo>
                    <a:pt x="0" y="3508"/>
                  </a:lnTo>
                  <a:lnTo>
                    <a:pt x="5611" y="3508"/>
                  </a:lnTo>
                  <a:lnTo>
                    <a:pt x="5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9;p63"/>
            <p:cNvSpPr/>
            <p:nvPr/>
          </p:nvSpPr>
          <p:spPr>
            <a:xfrm>
              <a:off x="5553775" y="287950"/>
              <a:ext cx="52650" cy="78925"/>
            </a:xfrm>
            <a:custGeom>
              <a:avLst/>
              <a:gdLst/>
              <a:ahLst/>
              <a:cxnLst/>
              <a:rect l="l" t="t" r="r" b="b"/>
              <a:pathLst>
                <a:path w="2106" h="3157" extrusionOk="0">
                  <a:moveTo>
                    <a:pt x="1" y="0"/>
                  </a:moveTo>
                  <a:lnTo>
                    <a:pt x="1" y="3157"/>
                  </a:lnTo>
                  <a:lnTo>
                    <a:pt x="2105" y="3157"/>
                  </a:lnTo>
                  <a:lnTo>
                    <a:pt x="21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70;p63"/>
            <p:cNvSpPr/>
            <p:nvPr/>
          </p:nvSpPr>
          <p:spPr>
            <a:xfrm>
              <a:off x="5518725" y="366850"/>
              <a:ext cx="87700" cy="333200"/>
            </a:xfrm>
            <a:custGeom>
              <a:avLst/>
              <a:gdLst/>
              <a:ahLst/>
              <a:cxnLst/>
              <a:rect l="l" t="t" r="r" b="b"/>
              <a:pathLst>
                <a:path w="3508" h="13328" extrusionOk="0">
                  <a:moveTo>
                    <a:pt x="3507" y="1"/>
                  </a:moveTo>
                  <a:lnTo>
                    <a:pt x="1" y="8418"/>
                  </a:lnTo>
                  <a:lnTo>
                    <a:pt x="1" y="13327"/>
                  </a:lnTo>
                  <a:lnTo>
                    <a:pt x="3507" y="13327"/>
                  </a:lnTo>
                  <a:lnTo>
                    <a:pt x="35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71;p63"/>
            <p:cNvSpPr/>
            <p:nvPr/>
          </p:nvSpPr>
          <p:spPr>
            <a:xfrm>
              <a:off x="5132925" y="577275"/>
              <a:ext cx="385825" cy="122775"/>
            </a:xfrm>
            <a:custGeom>
              <a:avLst/>
              <a:gdLst/>
              <a:ahLst/>
              <a:cxnLst/>
              <a:rect l="l" t="t" r="r" b="b"/>
              <a:pathLst>
                <a:path w="15433" h="4911" extrusionOk="0">
                  <a:moveTo>
                    <a:pt x="1" y="1"/>
                  </a:moveTo>
                  <a:lnTo>
                    <a:pt x="1" y="4910"/>
                  </a:lnTo>
                  <a:lnTo>
                    <a:pt x="15433" y="4910"/>
                  </a:lnTo>
                  <a:lnTo>
                    <a:pt x="154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2;p63"/>
            <p:cNvSpPr/>
            <p:nvPr/>
          </p:nvSpPr>
          <p:spPr>
            <a:xfrm>
              <a:off x="5168000" y="612350"/>
              <a:ext cx="315675" cy="52625"/>
            </a:xfrm>
            <a:custGeom>
              <a:avLst/>
              <a:gdLst/>
              <a:ahLst/>
              <a:cxnLst/>
              <a:rect l="l" t="t" r="r" b="b"/>
              <a:pathLst>
                <a:path w="12627" h="2105" extrusionOk="0">
                  <a:moveTo>
                    <a:pt x="1" y="1"/>
                  </a:moveTo>
                  <a:lnTo>
                    <a:pt x="1" y="2104"/>
                  </a:lnTo>
                  <a:lnTo>
                    <a:pt x="12626" y="2104"/>
                  </a:lnTo>
                  <a:lnTo>
                    <a:pt x="126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3;p63"/>
            <p:cNvSpPr/>
            <p:nvPr/>
          </p:nvSpPr>
          <p:spPr>
            <a:xfrm>
              <a:off x="5264450" y="524675"/>
              <a:ext cx="78950" cy="52625"/>
            </a:xfrm>
            <a:custGeom>
              <a:avLst/>
              <a:gdLst/>
              <a:ahLst/>
              <a:cxnLst/>
              <a:rect l="l" t="t" r="r" b="b"/>
              <a:pathLst>
                <a:path w="3158" h="2105" extrusionOk="0">
                  <a:moveTo>
                    <a:pt x="1" y="0"/>
                  </a:moveTo>
                  <a:lnTo>
                    <a:pt x="1" y="2105"/>
                  </a:lnTo>
                  <a:lnTo>
                    <a:pt x="3157" y="2105"/>
                  </a:lnTo>
                  <a:cubicBezTo>
                    <a:pt x="2576" y="2105"/>
                    <a:pt x="2105" y="1634"/>
                    <a:pt x="2105" y="1052"/>
                  </a:cubicBezTo>
                  <a:cubicBezTo>
                    <a:pt x="2105" y="471"/>
                    <a:pt x="1634" y="0"/>
                    <a:pt x="10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74;p63"/>
            <p:cNvSpPr/>
            <p:nvPr/>
          </p:nvSpPr>
          <p:spPr>
            <a:xfrm>
              <a:off x="5132925" y="524675"/>
              <a:ext cx="157850" cy="105225"/>
            </a:xfrm>
            <a:custGeom>
              <a:avLst/>
              <a:gdLst/>
              <a:ahLst/>
              <a:cxnLst/>
              <a:rect l="l" t="t" r="r" b="b"/>
              <a:pathLst>
                <a:path w="6314" h="4209" extrusionOk="0">
                  <a:moveTo>
                    <a:pt x="1053" y="0"/>
                  </a:moveTo>
                  <a:cubicBezTo>
                    <a:pt x="473" y="0"/>
                    <a:pt x="1" y="472"/>
                    <a:pt x="1" y="1052"/>
                  </a:cubicBezTo>
                  <a:lnTo>
                    <a:pt x="1" y="4209"/>
                  </a:lnTo>
                  <a:lnTo>
                    <a:pt x="5262" y="4209"/>
                  </a:lnTo>
                  <a:lnTo>
                    <a:pt x="5262" y="1052"/>
                  </a:lnTo>
                  <a:cubicBezTo>
                    <a:pt x="5262" y="472"/>
                    <a:pt x="5733" y="0"/>
                    <a:pt x="6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75;p63"/>
            <p:cNvSpPr/>
            <p:nvPr/>
          </p:nvSpPr>
          <p:spPr>
            <a:xfrm>
              <a:off x="5229400" y="235325"/>
              <a:ext cx="175350" cy="341675"/>
            </a:xfrm>
            <a:custGeom>
              <a:avLst/>
              <a:gdLst/>
              <a:ahLst/>
              <a:cxnLst/>
              <a:rect l="l" t="t" r="r" b="b"/>
              <a:pathLst>
                <a:path w="7014" h="13667" extrusionOk="0">
                  <a:moveTo>
                    <a:pt x="1403" y="1"/>
                  </a:moveTo>
                  <a:cubicBezTo>
                    <a:pt x="628" y="1"/>
                    <a:pt x="0" y="629"/>
                    <a:pt x="0" y="1404"/>
                  </a:cubicBezTo>
                  <a:lnTo>
                    <a:pt x="0" y="11574"/>
                  </a:lnTo>
                  <a:lnTo>
                    <a:pt x="2455" y="11574"/>
                  </a:lnTo>
                  <a:cubicBezTo>
                    <a:pt x="3036" y="11574"/>
                    <a:pt x="3507" y="12045"/>
                    <a:pt x="3507" y="12626"/>
                  </a:cubicBezTo>
                  <a:cubicBezTo>
                    <a:pt x="3514" y="13203"/>
                    <a:pt x="3983" y="13667"/>
                    <a:pt x="4559" y="13667"/>
                  </a:cubicBezTo>
                  <a:cubicBezTo>
                    <a:pt x="5136" y="13667"/>
                    <a:pt x="5604" y="13203"/>
                    <a:pt x="5611" y="12626"/>
                  </a:cubicBezTo>
                  <a:lnTo>
                    <a:pt x="5611" y="1404"/>
                  </a:lnTo>
                  <a:cubicBezTo>
                    <a:pt x="5611" y="629"/>
                    <a:pt x="6240" y="1"/>
                    <a:pt x="7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6;p63"/>
            <p:cNvSpPr/>
            <p:nvPr/>
          </p:nvSpPr>
          <p:spPr>
            <a:xfrm>
              <a:off x="5369675" y="235325"/>
              <a:ext cx="70150" cy="61425"/>
            </a:xfrm>
            <a:custGeom>
              <a:avLst/>
              <a:gdLst/>
              <a:ahLst/>
              <a:cxnLst/>
              <a:rect l="l" t="t" r="r" b="b"/>
              <a:pathLst>
                <a:path w="2806" h="2457" extrusionOk="0">
                  <a:moveTo>
                    <a:pt x="1403" y="1"/>
                  </a:moveTo>
                  <a:cubicBezTo>
                    <a:pt x="629" y="1"/>
                    <a:pt x="0" y="629"/>
                    <a:pt x="0" y="1404"/>
                  </a:cubicBezTo>
                  <a:lnTo>
                    <a:pt x="0" y="2456"/>
                  </a:lnTo>
                  <a:lnTo>
                    <a:pt x="2806" y="2456"/>
                  </a:lnTo>
                  <a:lnTo>
                    <a:pt x="2806" y="1404"/>
                  </a:lnTo>
                  <a:cubicBezTo>
                    <a:pt x="2806" y="629"/>
                    <a:pt x="2178" y="1"/>
                    <a:pt x="1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7;p63"/>
            <p:cNvSpPr/>
            <p:nvPr/>
          </p:nvSpPr>
          <p:spPr>
            <a:xfrm>
              <a:off x="5264450" y="261650"/>
              <a:ext cx="70175" cy="17550"/>
            </a:xfrm>
            <a:custGeom>
              <a:avLst/>
              <a:gdLst/>
              <a:ahLst/>
              <a:cxnLst/>
              <a:rect l="l" t="t" r="r" b="b"/>
              <a:pathLst>
                <a:path w="2807" h="702" extrusionOk="0">
                  <a:moveTo>
                    <a:pt x="1" y="0"/>
                  </a:moveTo>
                  <a:lnTo>
                    <a:pt x="1" y="701"/>
                  </a:lnTo>
                  <a:lnTo>
                    <a:pt x="2806" y="701"/>
                  </a:lnTo>
                  <a:lnTo>
                    <a:pt x="2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78;p63"/>
            <p:cNvSpPr/>
            <p:nvPr/>
          </p:nvSpPr>
          <p:spPr>
            <a:xfrm>
              <a:off x="5255675" y="305475"/>
              <a:ext cx="35100" cy="17550"/>
            </a:xfrm>
            <a:custGeom>
              <a:avLst/>
              <a:gdLst/>
              <a:ahLst/>
              <a:cxnLst/>
              <a:rect l="l" t="t" r="r" b="b"/>
              <a:pathLst>
                <a:path w="1404" h="702" extrusionOk="0">
                  <a:moveTo>
                    <a:pt x="0" y="0"/>
                  </a:moveTo>
                  <a:lnTo>
                    <a:pt x="0"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79;p63"/>
            <p:cNvSpPr/>
            <p:nvPr/>
          </p:nvSpPr>
          <p:spPr>
            <a:xfrm>
              <a:off x="5308275" y="305475"/>
              <a:ext cx="35125" cy="17550"/>
            </a:xfrm>
            <a:custGeom>
              <a:avLst/>
              <a:gdLst/>
              <a:ahLst/>
              <a:cxnLst/>
              <a:rect l="l" t="t" r="r" b="b"/>
              <a:pathLst>
                <a:path w="1405"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80;p63"/>
            <p:cNvSpPr/>
            <p:nvPr/>
          </p:nvSpPr>
          <p:spPr>
            <a:xfrm>
              <a:off x="5255675" y="349300"/>
              <a:ext cx="35100" cy="17575"/>
            </a:xfrm>
            <a:custGeom>
              <a:avLst/>
              <a:gdLst/>
              <a:ahLst/>
              <a:cxnLst/>
              <a:rect l="l" t="t" r="r" b="b"/>
              <a:pathLst>
                <a:path w="1404" h="703" extrusionOk="0">
                  <a:moveTo>
                    <a:pt x="0" y="1"/>
                  </a:moveTo>
                  <a:lnTo>
                    <a:pt x="0" y="703"/>
                  </a:lnTo>
                  <a:lnTo>
                    <a:pt x="1404" y="703"/>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81;p63"/>
            <p:cNvSpPr/>
            <p:nvPr/>
          </p:nvSpPr>
          <p:spPr>
            <a:xfrm>
              <a:off x="5308275" y="349300"/>
              <a:ext cx="35125" cy="17575"/>
            </a:xfrm>
            <a:custGeom>
              <a:avLst/>
              <a:gdLst/>
              <a:ahLst/>
              <a:cxnLst/>
              <a:rect l="l" t="t" r="r" b="b"/>
              <a:pathLst>
                <a:path w="1405" h="703" extrusionOk="0">
                  <a:moveTo>
                    <a:pt x="1" y="1"/>
                  </a:moveTo>
                  <a:lnTo>
                    <a:pt x="1" y="703"/>
                  </a:lnTo>
                  <a:lnTo>
                    <a:pt x="1404" y="703"/>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2;p63"/>
            <p:cNvSpPr/>
            <p:nvPr/>
          </p:nvSpPr>
          <p:spPr>
            <a:xfrm>
              <a:off x="5308275" y="393175"/>
              <a:ext cx="35125" cy="17550"/>
            </a:xfrm>
            <a:custGeom>
              <a:avLst/>
              <a:gdLst/>
              <a:ahLst/>
              <a:cxnLst/>
              <a:rect l="l" t="t" r="r" b="b"/>
              <a:pathLst>
                <a:path w="1405" h="702" extrusionOk="0">
                  <a:moveTo>
                    <a:pt x="1" y="0"/>
                  </a:moveTo>
                  <a:lnTo>
                    <a:pt x="1"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83;p63"/>
            <p:cNvSpPr/>
            <p:nvPr/>
          </p:nvSpPr>
          <p:spPr>
            <a:xfrm>
              <a:off x="5308275" y="480825"/>
              <a:ext cx="35125" cy="17550"/>
            </a:xfrm>
            <a:custGeom>
              <a:avLst/>
              <a:gdLst/>
              <a:ahLst/>
              <a:cxnLst/>
              <a:rect l="l" t="t" r="r" b="b"/>
              <a:pathLst>
                <a:path w="1405" h="702" extrusionOk="0">
                  <a:moveTo>
                    <a:pt x="1" y="1"/>
                  </a:moveTo>
                  <a:lnTo>
                    <a:pt x="1" y="702"/>
                  </a:lnTo>
                  <a:lnTo>
                    <a:pt x="1404" y="7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4;p63"/>
            <p:cNvSpPr/>
            <p:nvPr/>
          </p:nvSpPr>
          <p:spPr>
            <a:xfrm>
              <a:off x="5255675" y="393175"/>
              <a:ext cx="35100" cy="17550"/>
            </a:xfrm>
            <a:custGeom>
              <a:avLst/>
              <a:gdLst/>
              <a:ahLst/>
              <a:cxnLst/>
              <a:rect l="l" t="t" r="r" b="b"/>
              <a:pathLst>
                <a:path w="1404" h="702" extrusionOk="0">
                  <a:moveTo>
                    <a:pt x="0" y="0"/>
                  </a:moveTo>
                  <a:lnTo>
                    <a:pt x="0" y="701"/>
                  </a:lnTo>
                  <a:lnTo>
                    <a:pt x="1404" y="7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5;p63"/>
            <p:cNvSpPr/>
            <p:nvPr/>
          </p:nvSpPr>
          <p:spPr>
            <a:xfrm>
              <a:off x="5255675" y="437000"/>
              <a:ext cx="87725" cy="17550"/>
            </a:xfrm>
            <a:custGeom>
              <a:avLst/>
              <a:gdLst/>
              <a:ahLst/>
              <a:cxnLst/>
              <a:rect l="l" t="t" r="r" b="b"/>
              <a:pathLst>
                <a:path w="3509" h="702" extrusionOk="0">
                  <a:moveTo>
                    <a:pt x="0" y="0"/>
                  </a:moveTo>
                  <a:lnTo>
                    <a:pt x="0" y="702"/>
                  </a:lnTo>
                  <a:lnTo>
                    <a:pt x="3508" y="702"/>
                  </a:lnTo>
                  <a:lnTo>
                    <a:pt x="3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6;p63"/>
            <p:cNvSpPr/>
            <p:nvPr/>
          </p:nvSpPr>
          <p:spPr>
            <a:xfrm>
              <a:off x="5255675" y="480825"/>
              <a:ext cx="35100" cy="17550"/>
            </a:xfrm>
            <a:custGeom>
              <a:avLst/>
              <a:gdLst/>
              <a:ahLst/>
              <a:cxnLst/>
              <a:rect l="l" t="t" r="r" b="b"/>
              <a:pathLst>
                <a:path w="1404" h="702" extrusionOk="0">
                  <a:moveTo>
                    <a:pt x="0" y="1"/>
                  </a:moveTo>
                  <a:lnTo>
                    <a:pt x="0" y="702"/>
                  </a:lnTo>
                  <a:lnTo>
                    <a:pt x="1404" y="7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7;p63"/>
            <p:cNvSpPr/>
            <p:nvPr/>
          </p:nvSpPr>
          <p:spPr>
            <a:xfrm>
              <a:off x="5159225" y="550975"/>
              <a:ext cx="78950" cy="17550"/>
            </a:xfrm>
            <a:custGeom>
              <a:avLst/>
              <a:gdLst/>
              <a:ahLst/>
              <a:cxnLst/>
              <a:rect l="l" t="t" r="r" b="b"/>
              <a:pathLst>
                <a:path w="3158" h="702" extrusionOk="0">
                  <a:moveTo>
                    <a:pt x="1" y="0"/>
                  </a:moveTo>
                  <a:lnTo>
                    <a:pt x="1" y="701"/>
                  </a:lnTo>
                  <a:lnTo>
                    <a:pt x="3157" y="701"/>
                  </a:lnTo>
                  <a:lnTo>
                    <a:pt x="3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8;p63"/>
            <p:cNvSpPr/>
            <p:nvPr/>
          </p:nvSpPr>
          <p:spPr>
            <a:xfrm>
              <a:off x="5176775" y="586050"/>
              <a:ext cx="43875" cy="17550"/>
            </a:xfrm>
            <a:custGeom>
              <a:avLst/>
              <a:gdLst/>
              <a:ahLst/>
              <a:cxnLst/>
              <a:rect l="l" t="t" r="r" b="b"/>
              <a:pathLst>
                <a:path w="1755" h="702" extrusionOk="0">
                  <a:moveTo>
                    <a:pt x="1" y="1"/>
                  </a:moveTo>
                  <a:lnTo>
                    <a:pt x="1" y="702"/>
                  </a:lnTo>
                  <a:lnTo>
                    <a:pt x="1754" y="702"/>
                  </a:lnTo>
                  <a:lnTo>
                    <a:pt x="1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9;p63"/>
            <p:cNvSpPr/>
            <p:nvPr/>
          </p:nvSpPr>
          <p:spPr>
            <a:xfrm>
              <a:off x="5124175" y="191500"/>
              <a:ext cx="526075" cy="517325"/>
            </a:xfrm>
            <a:custGeom>
              <a:avLst/>
              <a:gdLst/>
              <a:ahLst/>
              <a:cxnLst/>
              <a:rect l="l" t="t" r="r" b="b"/>
              <a:pathLst>
                <a:path w="21043" h="20693" extrusionOk="0">
                  <a:moveTo>
                    <a:pt x="20341" y="702"/>
                  </a:moveTo>
                  <a:lnTo>
                    <a:pt x="20341" y="3508"/>
                  </a:lnTo>
                  <a:lnTo>
                    <a:pt x="15432" y="3508"/>
                  </a:lnTo>
                  <a:lnTo>
                    <a:pt x="15432" y="702"/>
                  </a:lnTo>
                  <a:close/>
                  <a:moveTo>
                    <a:pt x="11223" y="2104"/>
                  </a:moveTo>
                  <a:cubicBezTo>
                    <a:pt x="11804" y="2105"/>
                    <a:pt x="12275" y="2576"/>
                    <a:pt x="12275" y="3157"/>
                  </a:cubicBezTo>
                  <a:lnTo>
                    <a:pt x="12275" y="3858"/>
                  </a:lnTo>
                  <a:lnTo>
                    <a:pt x="10170" y="3858"/>
                  </a:lnTo>
                  <a:lnTo>
                    <a:pt x="10170" y="3157"/>
                  </a:lnTo>
                  <a:cubicBezTo>
                    <a:pt x="10172" y="2576"/>
                    <a:pt x="10643" y="2105"/>
                    <a:pt x="11223" y="2105"/>
                  </a:cubicBezTo>
                  <a:lnTo>
                    <a:pt x="11223" y="2104"/>
                  </a:lnTo>
                  <a:close/>
                  <a:moveTo>
                    <a:pt x="14730" y="2806"/>
                  </a:moveTo>
                  <a:lnTo>
                    <a:pt x="14730" y="3628"/>
                  </a:lnTo>
                  <a:lnTo>
                    <a:pt x="13823" y="5262"/>
                  </a:lnTo>
                  <a:lnTo>
                    <a:pt x="10170" y="5262"/>
                  </a:lnTo>
                  <a:lnTo>
                    <a:pt x="10170" y="4559"/>
                  </a:lnTo>
                  <a:lnTo>
                    <a:pt x="13678" y="4559"/>
                  </a:lnTo>
                  <a:lnTo>
                    <a:pt x="13678" y="3858"/>
                  </a:lnTo>
                  <a:lnTo>
                    <a:pt x="12977" y="3858"/>
                  </a:lnTo>
                  <a:lnTo>
                    <a:pt x="12977" y="3157"/>
                  </a:lnTo>
                  <a:cubicBezTo>
                    <a:pt x="12976" y="3039"/>
                    <a:pt x="12964" y="2921"/>
                    <a:pt x="12941" y="2806"/>
                  </a:cubicBezTo>
                  <a:close/>
                  <a:moveTo>
                    <a:pt x="15432" y="4209"/>
                  </a:moveTo>
                  <a:lnTo>
                    <a:pt x="15432" y="6664"/>
                  </a:lnTo>
                  <a:lnTo>
                    <a:pt x="14379" y="6664"/>
                  </a:lnTo>
                  <a:lnTo>
                    <a:pt x="14379" y="5703"/>
                  </a:lnTo>
                  <a:lnTo>
                    <a:pt x="15210" y="4209"/>
                  </a:lnTo>
                  <a:close/>
                  <a:moveTo>
                    <a:pt x="18938" y="4209"/>
                  </a:moveTo>
                  <a:lnTo>
                    <a:pt x="18938" y="6664"/>
                  </a:lnTo>
                  <a:lnTo>
                    <a:pt x="17536" y="6664"/>
                  </a:lnTo>
                  <a:lnTo>
                    <a:pt x="17536" y="4209"/>
                  </a:lnTo>
                  <a:close/>
                  <a:moveTo>
                    <a:pt x="13678" y="5963"/>
                  </a:moveTo>
                  <a:lnTo>
                    <a:pt x="13679" y="6665"/>
                  </a:lnTo>
                  <a:lnTo>
                    <a:pt x="10170" y="6665"/>
                  </a:lnTo>
                  <a:lnTo>
                    <a:pt x="10170" y="5963"/>
                  </a:lnTo>
                  <a:close/>
                  <a:moveTo>
                    <a:pt x="16835" y="4209"/>
                  </a:moveTo>
                  <a:lnTo>
                    <a:pt x="16835" y="6664"/>
                  </a:lnTo>
                  <a:lnTo>
                    <a:pt x="16134" y="6665"/>
                  </a:lnTo>
                  <a:lnTo>
                    <a:pt x="16134" y="4209"/>
                  </a:lnTo>
                  <a:close/>
                  <a:moveTo>
                    <a:pt x="12795" y="9119"/>
                  </a:moveTo>
                  <a:lnTo>
                    <a:pt x="12496" y="9820"/>
                  </a:lnTo>
                  <a:lnTo>
                    <a:pt x="11440" y="9820"/>
                  </a:lnTo>
                  <a:lnTo>
                    <a:pt x="11791" y="9119"/>
                  </a:lnTo>
                  <a:close/>
                  <a:moveTo>
                    <a:pt x="14550" y="9119"/>
                  </a:moveTo>
                  <a:lnTo>
                    <a:pt x="14249" y="9820"/>
                  </a:lnTo>
                  <a:lnTo>
                    <a:pt x="13259" y="9820"/>
                  </a:lnTo>
                  <a:lnTo>
                    <a:pt x="13560" y="9119"/>
                  </a:lnTo>
                  <a:close/>
                  <a:moveTo>
                    <a:pt x="16303" y="9119"/>
                  </a:moveTo>
                  <a:lnTo>
                    <a:pt x="16003" y="9820"/>
                  </a:lnTo>
                  <a:lnTo>
                    <a:pt x="15012" y="9820"/>
                  </a:lnTo>
                  <a:lnTo>
                    <a:pt x="15313" y="9119"/>
                  </a:lnTo>
                  <a:close/>
                  <a:moveTo>
                    <a:pt x="12195" y="10522"/>
                  </a:moveTo>
                  <a:lnTo>
                    <a:pt x="11744" y="11574"/>
                  </a:lnTo>
                  <a:lnTo>
                    <a:pt x="10564" y="11574"/>
                  </a:lnTo>
                  <a:lnTo>
                    <a:pt x="11090" y="10522"/>
                  </a:lnTo>
                  <a:close/>
                  <a:moveTo>
                    <a:pt x="13948" y="10522"/>
                  </a:moveTo>
                  <a:lnTo>
                    <a:pt x="13497" y="11574"/>
                  </a:lnTo>
                  <a:lnTo>
                    <a:pt x="12506" y="11574"/>
                  </a:lnTo>
                  <a:lnTo>
                    <a:pt x="12957" y="10522"/>
                  </a:lnTo>
                  <a:close/>
                  <a:moveTo>
                    <a:pt x="15702" y="10522"/>
                  </a:moveTo>
                  <a:lnTo>
                    <a:pt x="15252" y="11574"/>
                  </a:lnTo>
                  <a:lnTo>
                    <a:pt x="14261" y="11574"/>
                  </a:lnTo>
                  <a:lnTo>
                    <a:pt x="14712" y="10522"/>
                  </a:lnTo>
                  <a:close/>
                  <a:moveTo>
                    <a:pt x="3858" y="7926"/>
                  </a:moveTo>
                  <a:lnTo>
                    <a:pt x="3858" y="12976"/>
                  </a:lnTo>
                  <a:lnTo>
                    <a:pt x="1754" y="12976"/>
                  </a:lnTo>
                  <a:lnTo>
                    <a:pt x="3858" y="7926"/>
                  </a:lnTo>
                  <a:close/>
                  <a:moveTo>
                    <a:pt x="11442" y="12275"/>
                  </a:moveTo>
                  <a:lnTo>
                    <a:pt x="10991" y="13327"/>
                  </a:lnTo>
                  <a:lnTo>
                    <a:pt x="10170" y="13327"/>
                  </a:lnTo>
                  <a:lnTo>
                    <a:pt x="10170" y="12358"/>
                  </a:lnTo>
                  <a:lnTo>
                    <a:pt x="10213" y="12275"/>
                  </a:lnTo>
                  <a:close/>
                  <a:moveTo>
                    <a:pt x="13197" y="12275"/>
                  </a:moveTo>
                  <a:lnTo>
                    <a:pt x="12745" y="13327"/>
                  </a:lnTo>
                  <a:lnTo>
                    <a:pt x="11755" y="13327"/>
                  </a:lnTo>
                  <a:lnTo>
                    <a:pt x="12206" y="12275"/>
                  </a:lnTo>
                  <a:close/>
                  <a:moveTo>
                    <a:pt x="14950" y="12275"/>
                  </a:moveTo>
                  <a:lnTo>
                    <a:pt x="14499" y="13327"/>
                  </a:lnTo>
                  <a:lnTo>
                    <a:pt x="13508" y="13327"/>
                  </a:lnTo>
                  <a:lnTo>
                    <a:pt x="13960" y="12275"/>
                  </a:lnTo>
                  <a:close/>
                  <a:moveTo>
                    <a:pt x="6664" y="13668"/>
                  </a:moveTo>
                  <a:cubicBezTo>
                    <a:pt x="7056" y="13668"/>
                    <a:pt x="7371" y="13988"/>
                    <a:pt x="7366" y="14379"/>
                  </a:cubicBezTo>
                  <a:cubicBezTo>
                    <a:pt x="7365" y="14626"/>
                    <a:pt x="7431" y="14868"/>
                    <a:pt x="7554" y="15080"/>
                  </a:cubicBezTo>
                  <a:lnTo>
                    <a:pt x="5963" y="15080"/>
                  </a:lnTo>
                  <a:lnTo>
                    <a:pt x="5963" y="14379"/>
                  </a:lnTo>
                  <a:cubicBezTo>
                    <a:pt x="5957" y="13988"/>
                    <a:pt x="6273" y="13668"/>
                    <a:pt x="6664" y="13668"/>
                  </a:cubicBezTo>
                  <a:close/>
                  <a:moveTo>
                    <a:pt x="9822" y="2104"/>
                  </a:moveTo>
                  <a:cubicBezTo>
                    <a:pt x="9593" y="2407"/>
                    <a:pt x="9468" y="2777"/>
                    <a:pt x="9469" y="3156"/>
                  </a:cubicBezTo>
                  <a:lnTo>
                    <a:pt x="9469" y="14379"/>
                  </a:lnTo>
                  <a:cubicBezTo>
                    <a:pt x="9468" y="14767"/>
                    <a:pt x="9155" y="15080"/>
                    <a:pt x="8767" y="15080"/>
                  </a:cubicBezTo>
                  <a:cubicBezTo>
                    <a:pt x="8380" y="15080"/>
                    <a:pt x="8066" y="14767"/>
                    <a:pt x="8066" y="14379"/>
                  </a:cubicBezTo>
                  <a:cubicBezTo>
                    <a:pt x="8065" y="13605"/>
                    <a:pt x="7438" y="12977"/>
                    <a:pt x="6664" y="12977"/>
                  </a:cubicBezTo>
                  <a:lnTo>
                    <a:pt x="4559" y="12977"/>
                  </a:lnTo>
                  <a:lnTo>
                    <a:pt x="4559" y="3156"/>
                  </a:lnTo>
                  <a:cubicBezTo>
                    <a:pt x="4561" y="2576"/>
                    <a:pt x="5030" y="2105"/>
                    <a:pt x="5612" y="2104"/>
                  </a:cubicBezTo>
                  <a:close/>
                  <a:moveTo>
                    <a:pt x="18763" y="7365"/>
                  </a:moveTo>
                  <a:lnTo>
                    <a:pt x="15549" y="15080"/>
                  </a:lnTo>
                  <a:lnTo>
                    <a:pt x="9983" y="15080"/>
                  </a:lnTo>
                  <a:cubicBezTo>
                    <a:pt x="10106" y="14868"/>
                    <a:pt x="10172" y="14626"/>
                    <a:pt x="10170" y="14379"/>
                  </a:cubicBezTo>
                  <a:lnTo>
                    <a:pt x="10170" y="14029"/>
                  </a:lnTo>
                  <a:lnTo>
                    <a:pt x="14730" y="14029"/>
                  </a:lnTo>
                  <a:cubicBezTo>
                    <a:pt x="14870" y="14029"/>
                    <a:pt x="14997" y="13945"/>
                    <a:pt x="15053" y="13816"/>
                  </a:cubicBezTo>
                  <a:lnTo>
                    <a:pt x="17157" y="8907"/>
                  </a:lnTo>
                  <a:cubicBezTo>
                    <a:pt x="17256" y="8674"/>
                    <a:pt x="17086" y="8417"/>
                    <a:pt x="16834" y="8417"/>
                  </a:cubicBezTo>
                  <a:lnTo>
                    <a:pt x="11574" y="8417"/>
                  </a:lnTo>
                  <a:cubicBezTo>
                    <a:pt x="11441" y="8417"/>
                    <a:pt x="11319" y="8492"/>
                    <a:pt x="11260" y="8611"/>
                  </a:cubicBezTo>
                  <a:lnTo>
                    <a:pt x="10170" y="10789"/>
                  </a:lnTo>
                  <a:lnTo>
                    <a:pt x="10170" y="7365"/>
                  </a:lnTo>
                  <a:close/>
                  <a:moveTo>
                    <a:pt x="5450" y="13678"/>
                  </a:moveTo>
                  <a:cubicBezTo>
                    <a:pt x="5325" y="13891"/>
                    <a:pt x="5260" y="14133"/>
                    <a:pt x="5260" y="14379"/>
                  </a:cubicBezTo>
                  <a:lnTo>
                    <a:pt x="5260" y="17185"/>
                  </a:lnTo>
                  <a:lnTo>
                    <a:pt x="702" y="17185"/>
                  </a:lnTo>
                  <a:lnTo>
                    <a:pt x="702" y="14379"/>
                  </a:lnTo>
                  <a:cubicBezTo>
                    <a:pt x="703" y="13992"/>
                    <a:pt x="1016" y="13678"/>
                    <a:pt x="1404" y="13678"/>
                  </a:cubicBezTo>
                  <a:close/>
                  <a:moveTo>
                    <a:pt x="14028" y="17185"/>
                  </a:moveTo>
                  <a:lnTo>
                    <a:pt x="14028" y="18588"/>
                  </a:lnTo>
                  <a:lnTo>
                    <a:pt x="2105" y="18588"/>
                  </a:lnTo>
                  <a:lnTo>
                    <a:pt x="2105" y="17886"/>
                  </a:lnTo>
                  <a:lnTo>
                    <a:pt x="5612" y="17886"/>
                  </a:lnTo>
                  <a:cubicBezTo>
                    <a:pt x="5805" y="17886"/>
                    <a:pt x="5963" y="17730"/>
                    <a:pt x="5963" y="17536"/>
                  </a:cubicBezTo>
                  <a:lnTo>
                    <a:pt x="5963" y="17185"/>
                  </a:lnTo>
                  <a:close/>
                  <a:moveTo>
                    <a:pt x="15432" y="15783"/>
                  </a:moveTo>
                  <a:lnTo>
                    <a:pt x="15432" y="19990"/>
                  </a:lnTo>
                  <a:lnTo>
                    <a:pt x="702" y="19990"/>
                  </a:lnTo>
                  <a:lnTo>
                    <a:pt x="702" y="17887"/>
                  </a:lnTo>
                  <a:lnTo>
                    <a:pt x="1404" y="17887"/>
                  </a:lnTo>
                  <a:lnTo>
                    <a:pt x="1404" y="18938"/>
                  </a:lnTo>
                  <a:cubicBezTo>
                    <a:pt x="1404" y="19132"/>
                    <a:pt x="1560" y="19289"/>
                    <a:pt x="1754" y="19289"/>
                  </a:cubicBezTo>
                  <a:lnTo>
                    <a:pt x="14379" y="19289"/>
                  </a:lnTo>
                  <a:cubicBezTo>
                    <a:pt x="14573" y="19289"/>
                    <a:pt x="14730" y="19132"/>
                    <a:pt x="14730" y="18938"/>
                  </a:cubicBezTo>
                  <a:lnTo>
                    <a:pt x="14730" y="16835"/>
                  </a:lnTo>
                  <a:cubicBezTo>
                    <a:pt x="14730" y="16641"/>
                    <a:pt x="14573" y="16484"/>
                    <a:pt x="14379" y="16484"/>
                  </a:cubicBezTo>
                  <a:lnTo>
                    <a:pt x="5963" y="16484"/>
                  </a:lnTo>
                  <a:lnTo>
                    <a:pt x="5963" y="15783"/>
                  </a:lnTo>
                  <a:close/>
                  <a:moveTo>
                    <a:pt x="18938" y="8768"/>
                  </a:moveTo>
                  <a:lnTo>
                    <a:pt x="18938" y="19990"/>
                  </a:lnTo>
                  <a:lnTo>
                    <a:pt x="16133" y="19990"/>
                  </a:lnTo>
                  <a:lnTo>
                    <a:pt x="16133" y="15502"/>
                  </a:lnTo>
                  <a:lnTo>
                    <a:pt x="18938" y="8768"/>
                  </a:lnTo>
                  <a:close/>
                  <a:moveTo>
                    <a:pt x="15080" y="1"/>
                  </a:moveTo>
                  <a:cubicBezTo>
                    <a:pt x="14887" y="1"/>
                    <a:pt x="14730" y="158"/>
                    <a:pt x="14730" y="352"/>
                  </a:cubicBezTo>
                  <a:lnTo>
                    <a:pt x="14730" y="2105"/>
                  </a:lnTo>
                  <a:lnTo>
                    <a:pt x="12625" y="2105"/>
                  </a:lnTo>
                  <a:cubicBezTo>
                    <a:pt x="12294" y="1663"/>
                    <a:pt x="11775" y="1403"/>
                    <a:pt x="11223" y="1403"/>
                  </a:cubicBezTo>
                  <a:lnTo>
                    <a:pt x="5612" y="1403"/>
                  </a:lnTo>
                  <a:cubicBezTo>
                    <a:pt x="4644" y="1404"/>
                    <a:pt x="3859" y="2188"/>
                    <a:pt x="3858" y="3157"/>
                  </a:cubicBezTo>
                  <a:lnTo>
                    <a:pt x="3858" y="6664"/>
                  </a:lnTo>
                  <a:cubicBezTo>
                    <a:pt x="3716" y="6664"/>
                    <a:pt x="3589" y="6748"/>
                    <a:pt x="3534" y="6880"/>
                  </a:cubicBezTo>
                  <a:lnTo>
                    <a:pt x="965" y="13048"/>
                  </a:lnTo>
                  <a:cubicBezTo>
                    <a:pt x="389" y="13237"/>
                    <a:pt x="1" y="13775"/>
                    <a:pt x="1" y="14379"/>
                  </a:cubicBezTo>
                  <a:lnTo>
                    <a:pt x="1" y="20341"/>
                  </a:lnTo>
                  <a:cubicBezTo>
                    <a:pt x="1" y="20535"/>
                    <a:pt x="158" y="20693"/>
                    <a:pt x="352" y="20693"/>
                  </a:cubicBezTo>
                  <a:lnTo>
                    <a:pt x="19289" y="20693"/>
                  </a:lnTo>
                  <a:cubicBezTo>
                    <a:pt x="19483" y="20691"/>
                    <a:pt x="19639" y="20535"/>
                    <a:pt x="19640" y="20341"/>
                  </a:cubicBezTo>
                  <a:lnTo>
                    <a:pt x="19640" y="4209"/>
                  </a:lnTo>
                  <a:lnTo>
                    <a:pt x="20693" y="4209"/>
                  </a:lnTo>
                  <a:cubicBezTo>
                    <a:pt x="20885" y="4208"/>
                    <a:pt x="21043" y="4052"/>
                    <a:pt x="21043" y="3858"/>
                  </a:cubicBezTo>
                  <a:lnTo>
                    <a:pt x="21043" y="352"/>
                  </a:lnTo>
                  <a:cubicBezTo>
                    <a:pt x="21043" y="158"/>
                    <a:pt x="20885" y="1"/>
                    <a:pt x="2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0;p63"/>
            <p:cNvSpPr/>
            <p:nvPr/>
          </p:nvSpPr>
          <p:spPr>
            <a:xfrm>
              <a:off x="5545025" y="235325"/>
              <a:ext cx="35100" cy="17550"/>
            </a:xfrm>
            <a:custGeom>
              <a:avLst/>
              <a:gdLst/>
              <a:ahLst/>
              <a:cxnLst/>
              <a:rect l="l" t="t" r="r" b="b"/>
              <a:pathLst>
                <a:path w="1404" h="702" extrusionOk="0">
                  <a:moveTo>
                    <a:pt x="1" y="1"/>
                  </a:moveTo>
                  <a:lnTo>
                    <a:pt x="1" y="702"/>
                  </a:lnTo>
                  <a:lnTo>
                    <a:pt x="1403" y="702"/>
                  </a:lnTo>
                  <a:lnTo>
                    <a:pt x="1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1;p63"/>
            <p:cNvSpPr/>
            <p:nvPr/>
          </p:nvSpPr>
          <p:spPr>
            <a:xfrm>
              <a:off x="5597625" y="235325"/>
              <a:ext cx="17550" cy="17550"/>
            </a:xfrm>
            <a:custGeom>
              <a:avLst/>
              <a:gdLst/>
              <a:ahLst/>
              <a:cxnLst/>
              <a:rect l="l" t="t" r="r" b="b"/>
              <a:pathLst>
                <a:path w="702" h="702" extrusionOk="0">
                  <a:moveTo>
                    <a:pt x="0" y="1"/>
                  </a:moveTo>
                  <a:lnTo>
                    <a:pt x="0" y="702"/>
                  </a:lnTo>
                  <a:lnTo>
                    <a:pt x="701" y="702"/>
                  </a:lnTo>
                  <a:lnTo>
                    <a:pt x="7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110;p63"/>
          <p:cNvGrpSpPr/>
          <p:nvPr/>
        </p:nvGrpSpPr>
        <p:grpSpPr>
          <a:xfrm>
            <a:off x="7395836" y="3874892"/>
            <a:ext cx="1020845" cy="1021401"/>
            <a:chOff x="5226225" y="4902375"/>
            <a:chExt cx="526075" cy="526075"/>
          </a:xfrm>
        </p:grpSpPr>
        <p:sp>
          <p:nvSpPr>
            <p:cNvPr id="53" name="Google Shape;1111;p63"/>
            <p:cNvSpPr/>
            <p:nvPr/>
          </p:nvSpPr>
          <p:spPr>
            <a:xfrm>
              <a:off x="5234975" y="5384600"/>
              <a:ext cx="508550" cy="35075"/>
            </a:xfrm>
            <a:custGeom>
              <a:avLst/>
              <a:gdLst/>
              <a:ahLst/>
              <a:cxnLst/>
              <a:rect l="l" t="t" r="r" b="b"/>
              <a:pathLst>
                <a:path w="20342" h="1403" extrusionOk="0">
                  <a:moveTo>
                    <a:pt x="1" y="0"/>
                  </a:moveTo>
                  <a:lnTo>
                    <a:pt x="1" y="1403"/>
                  </a:lnTo>
                  <a:lnTo>
                    <a:pt x="20341" y="1403"/>
                  </a:lnTo>
                  <a:lnTo>
                    <a:pt x="20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2;p63"/>
            <p:cNvSpPr/>
            <p:nvPr/>
          </p:nvSpPr>
          <p:spPr>
            <a:xfrm>
              <a:off x="5234975" y="5016350"/>
              <a:ext cx="508550" cy="368275"/>
            </a:xfrm>
            <a:custGeom>
              <a:avLst/>
              <a:gdLst/>
              <a:ahLst/>
              <a:cxnLst/>
              <a:rect l="l" t="t" r="r" b="b"/>
              <a:pathLst>
                <a:path w="20342" h="14731" extrusionOk="0">
                  <a:moveTo>
                    <a:pt x="1" y="1"/>
                  </a:moveTo>
                  <a:lnTo>
                    <a:pt x="1" y="14730"/>
                  </a:lnTo>
                  <a:lnTo>
                    <a:pt x="20341" y="14730"/>
                  </a:lnTo>
                  <a:lnTo>
                    <a:pt x="20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3;p63"/>
            <p:cNvSpPr/>
            <p:nvPr/>
          </p:nvSpPr>
          <p:spPr>
            <a:xfrm>
              <a:off x="5524300" y="5016350"/>
              <a:ext cx="105250" cy="43850"/>
            </a:xfrm>
            <a:custGeom>
              <a:avLst/>
              <a:gdLst/>
              <a:ahLst/>
              <a:cxnLst/>
              <a:rect l="l" t="t" r="r" b="b"/>
              <a:pathLst>
                <a:path w="4210" h="1754" extrusionOk="0">
                  <a:moveTo>
                    <a:pt x="1" y="1"/>
                  </a:moveTo>
                  <a:lnTo>
                    <a:pt x="1" y="1754"/>
                  </a:lnTo>
                  <a:lnTo>
                    <a:pt x="4210" y="1754"/>
                  </a:lnTo>
                  <a:lnTo>
                    <a:pt x="42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4;p63"/>
            <p:cNvSpPr/>
            <p:nvPr/>
          </p:nvSpPr>
          <p:spPr>
            <a:xfrm>
              <a:off x="5322650" y="5060175"/>
              <a:ext cx="140325" cy="35125"/>
            </a:xfrm>
            <a:custGeom>
              <a:avLst/>
              <a:gdLst/>
              <a:ahLst/>
              <a:cxnLst/>
              <a:rect l="l" t="t" r="r" b="b"/>
              <a:pathLst>
                <a:path w="5613" h="1405" extrusionOk="0">
                  <a:moveTo>
                    <a:pt x="0" y="1"/>
                  </a:moveTo>
                  <a:lnTo>
                    <a:pt x="0" y="1404"/>
                  </a:lnTo>
                  <a:lnTo>
                    <a:pt x="5612" y="1404"/>
                  </a:lnTo>
                  <a:lnTo>
                    <a:pt x="56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5;p63"/>
            <p:cNvSpPr/>
            <p:nvPr/>
          </p:nvSpPr>
          <p:spPr>
            <a:xfrm>
              <a:off x="5340200" y="5095275"/>
              <a:ext cx="105225" cy="61400"/>
            </a:xfrm>
            <a:custGeom>
              <a:avLst/>
              <a:gdLst/>
              <a:ahLst/>
              <a:cxnLst/>
              <a:rect l="l" t="t" r="r" b="b"/>
              <a:pathLst>
                <a:path w="4209" h="2456" extrusionOk="0">
                  <a:moveTo>
                    <a:pt x="0" y="0"/>
                  </a:moveTo>
                  <a:lnTo>
                    <a:pt x="0" y="2456"/>
                  </a:lnTo>
                  <a:lnTo>
                    <a:pt x="4208" y="2456"/>
                  </a:lnTo>
                  <a:lnTo>
                    <a:pt x="420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6;p63"/>
            <p:cNvSpPr/>
            <p:nvPr/>
          </p:nvSpPr>
          <p:spPr>
            <a:xfrm>
              <a:off x="5234975" y="4911125"/>
              <a:ext cx="508550" cy="105250"/>
            </a:xfrm>
            <a:custGeom>
              <a:avLst/>
              <a:gdLst/>
              <a:ahLst/>
              <a:cxnLst/>
              <a:rect l="l" t="t" r="r" b="b"/>
              <a:pathLst>
                <a:path w="20342" h="4210" extrusionOk="0">
                  <a:moveTo>
                    <a:pt x="1" y="1"/>
                  </a:moveTo>
                  <a:lnTo>
                    <a:pt x="1" y="4210"/>
                  </a:lnTo>
                  <a:lnTo>
                    <a:pt x="20341" y="4210"/>
                  </a:lnTo>
                  <a:lnTo>
                    <a:pt x="20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7;p63"/>
            <p:cNvSpPr/>
            <p:nvPr/>
          </p:nvSpPr>
          <p:spPr>
            <a:xfrm>
              <a:off x="5470325" y="4946225"/>
              <a:ext cx="36475" cy="35100"/>
            </a:xfrm>
            <a:custGeom>
              <a:avLst/>
              <a:gdLst/>
              <a:ahLst/>
              <a:cxnLst/>
              <a:rect l="l" t="t" r="r" b="b"/>
              <a:pathLst>
                <a:path w="1459" h="1404" extrusionOk="0">
                  <a:moveTo>
                    <a:pt x="758" y="0"/>
                  </a:moveTo>
                  <a:cubicBezTo>
                    <a:pt x="473" y="0"/>
                    <a:pt x="217" y="171"/>
                    <a:pt x="109" y="433"/>
                  </a:cubicBezTo>
                  <a:cubicBezTo>
                    <a:pt x="0" y="695"/>
                    <a:pt x="60" y="997"/>
                    <a:pt x="261" y="1198"/>
                  </a:cubicBezTo>
                  <a:cubicBezTo>
                    <a:pt x="395" y="1332"/>
                    <a:pt x="574" y="1403"/>
                    <a:pt x="756" y="1403"/>
                  </a:cubicBezTo>
                  <a:cubicBezTo>
                    <a:pt x="847" y="1403"/>
                    <a:pt x="938" y="1386"/>
                    <a:pt x="1025" y="1349"/>
                  </a:cubicBezTo>
                  <a:cubicBezTo>
                    <a:pt x="1288" y="1241"/>
                    <a:pt x="1459" y="985"/>
                    <a:pt x="1459" y="701"/>
                  </a:cubicBezTo>
                  <a:cubicBezTo>
                    <a:pt x="1459" y="314"/>
                    <a:pt x="1145" y="0"/>
                    <a:pt x="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8;p63"/>
            <p:cNvSpPr/>
            <p:nvPr/>
          </p:nvSpPr>
          <p:spPr>
            <a:xfrm>
              <a:off x="5340175" y="5156625"/>
              <a:ext cx="35100" cy="35100"/>
            </a:xfrm>
            <a:custGeom>
              <a:avLst/>
              <a:gdLst/>
              <a:ahLst/>
              <a:cxnLst/>
              <a:rect l="l" t="t" r="r" b="b"/>
              <a:pathLst>
                <a:path w="1404" h="1404" extrusionOk="0">
                  <a:moveTo>
                    <a:pt x="1404" y="1"/>
                  </a:moveTo>
                  <a:cubicBezTo>
                    <a:pt x="629" y="1"/>
                    <a:pt x="0" y="629"/>
                    <a:pt x="0" y="1404"/>
                  </a:cubicBezTo>
                  <a:lnTo>
                    <a:pt x="1404" y="1404"/>
                  </a:lnTo>
                  <a:lnTo>
                    <a:pt x="140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9;p63"/>
            <p:cNvSpPr/>
            <p:nvPr/>
          </p:nvSpPr>
          <p:spPr>
            <a:xfrm>
              <a:off x="5410325" y="5156625"/>
              <a:ext cx="35125" cy="35100"/>
            </a:xfrm>
            <a:custGeom>
              <a:avLst/>
              <a:gdLst/>
              <a:ahLst/>
              <a:cxnLst/>
              <a:rect l="l" t="t" r="r" b="b"/>
              <a:pathLst>
                <a:path w="1405" h="1404" extrusionOk="0">
                  <a:moveTo>
                    <a:pt x="1" y="1"/>
                  </a:moveTo>
                  <a:lnTo>
                    <a:pt x="1" y="1404"/>
                  </a:lnTo>
                  <a:lnTo>
                    <a:pt x="1404" y="1404"/>
                  </a:lnTo>
                  <a:cubicBezTo>
                    <a:pt x="1404" y="629"/>
                    <a:pt x="776" y="1"/>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0;p63"/>
            <p:cNvSpPr/>
            <p:nvPr/>
          </p:nvSpPr>
          <p:spPr>
            <a:xfrm>
              <a:off x="5322650" y="5244325"/>
              <a:ext cx="140325" cy="105250"/>
            </a:xfrm>
            <a:custGeom>
              <a:avLst/>
              <a:gdLst/>
              <a:ahLst/>
              <a:cxnLst/>
              <a:rect l="l" t="t" r="r" b="b"/>
              <a:pathLst>
                <a:path w="5613" h="4210" extrusionOk="0">
                  <a:moveTo>
                    <a:pt x="1" y="0"/>
                  </a:moveTo>
                  <a:lnTo>
                    <a:pt x="0" y="2105"/>
                  </a:lnTo>
                  <a:cubicBezTo>
                    <a:pt x="0" y="3266"/>
                    <a:pt x="942" y="4209"/>
                    <a:pt x="2105" y="4209"/>
                  </a:cubicBezTo>
                  <a:lnTo>
                    <a:pt x="3508" y="4209"/>
                  </a:lnTo>
                  <a:cubicBezTo>
                    <a:pt x="4671" y="4209"/>
                    <a:pt x="5612" y="3266"/>
                    <a:pt x="5612" y="2105"/>
                  </a:cubicBezTo>
                  <a:lnTo>
                    <a:pt x="56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21;p63"/>
            <p:cNvSpPr/>
            <p:nvPr/>
          </p:nvSpPr>
          <p:spPr>
            <a:xfrm>
              <a:off x="5498000" y="5104050"/>
              <a:ext cx="210475" cy="52600"/>
            </a:xfrm>
            <a:custGeom>
              <a:avLst/>
              <a:gdLst/>
              <a:ahLst/>
              <a:cxnLst/>
              <a:rect l="l" t="t" r="r" b="b"/>
              <a:pathLst>
                <a:path w="8419" h="2104" extrusionOk="0">
                  <a:moveTo>
                    <a:pt x="1" y="0"/>
                  </a:moveTo>
                  <a:lnTo>
                    <a:pt x="1" y="2104"/>
                  </a:lnTo>
                  <a:lnTo>
                    <a:pt x="8418" y="2104"/>
                  </a:lnTo>
                  <a:lnTo>
                    <a:pt x="84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22;p63"/>
            <p:cNvSpPr/>
            <p:nvPr/>
          </p:nvSpPr>
          <p:spPr>
            <a:xfrm>
              <a:off x="5296375" y="5349550"/>
              <a:ext cx="192900" cy="35075"/>
            </a:xfrm>
            <a:custGeom>
              <a:avLst/>
              <a:gdLst/>
              <a:ahLst/>
              <a:cxnLst/>
              <a:rect l="l" t="t" r="r" b="b"/>
              <a:pathLst>
                <a:path w="7716" h="1403" extrusionOk="0">
                  <a:moveTo>
                    <a:pt x="0" y="0"/>
                  </a:moveTo>
                  <a:cubicBezTo>
                    <a:pt x="0" y="774"/>
                    <a:pt x="627" y="1402"/>
                    <a:pt x="1402" y="1402"/>
                  </a:cubicBezTo>
                  <a:lnTo>
                    <a:pt x="6312" y="1402"/>
                  </a:lnTo>
                  <a:cubicBezTo>
                    <a:pt x="7087" y="1402"/>
                    <a:pt x="7714" y="774"/>
                    <a:pt x="7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23;p63"/>
            <p:cNvSpPr/>
            <p:nvPr/>
          </p:nvSpPr>
          <p:spPr>
            <a:xfrm>
              <a:off x="5366500" y="4946225"/>
              <a:ext cx="35075" cy="35100"/>
            </a:xfrm>
            <a:custGeom>
              <a:avLst/>
              <a:gdLst/>
              <a:ahLst/>
              <a:cxnLst/>
              <a:rect l="l" t="t" r="r" b="b"/>
              <a:pathLst>
                <a:path w="1403" h="1404" extrusionOk="0">
                  <a:moveTo>
                    <a:pt x="1" y="0"/>
                  </a:moveTo>
                  <a:lnTo>
                    <a:pt x="1" y="1403"/>
                  </a:lnTo>
                  <a:lnTo>
                    <a:pt x="1403" y="1403"/>
                  </a:lnTo>
                  <a:lnTo>
                    <a:pt x="14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24;p63"/>
            <p:cNvSpPr/>
            <p:nvPr/>
          </p:nvSpPr>
          <p:spPr>
            <a:xfrm>
              <a:off x="5296375" y="4946225"/>
              <a:ext cx="35075" cy="35100"/>
            </a:xfrm>
            <a:custGeom>
              <a:avLst/>
              <a:gdLst/>
              <a:ahLst/>
              <a:cxnLst/>
              <a:rect l="l" t="t" r="r" b="b"/>
              <a:pathLst>
                <a:path w="1403" h="1404" extrusionOk="0">
                  <a:moveTo>
                    <a:pt x="0" y="0"/>
                  </a:moveTo>
                  <a:lnTo>
                    <a:pt x="0" y="1403"/>
                  </a:lnTo>
                  <a:lnTo>
                    <a:pt x="1402" y="1403"/>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25;p63"/>
            <p:cNvSpPr/>
            <p:nvPr/>
          </p:nvSpPr>
          <p:spPr>
            <a:xfrm>
              <a:off x="5647050" y="4946225"/>
              <a:ext cx="35125" cy="35100"/>
            </a:xfrm>
            <a:custGeom>
              <a:avLst/>
              <a:gdLst/>
              <a:ahLst/>
              <a:cxnLst/>
              <a:rect l="l" t="t" r="r" b="b"/>
              <a:pathLst>
                <a:path w="1405" h="1404" extrusionOk="0">
                  <a:moveTo>
                    <a:pt x="1" y="0"/>
                  </a:moveTo>
                  <a:lnTo>
                    <a:pt x="1" y="1403"/>
                  </a:lnTo>
                  <a:lnTo>
                    <a:pt x="1404" y="1403"/>
                  </a:lnTo>
                  <a:lnTo>
                    <a:pt x="1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26;p63"/>
            <p:cNvSpPr/>
            <p:nvPr/>
          </p:nvSpPr>
          <p:spPr>
            <a:xfrm>
              <a:off x="5576925" y="4946225"/>
              <a:ext cx="35100" cy="35100"/>
            </a:xfrm>
            <a:custGeom>
              <a:avLst/>
              <a:gdLst/>
              <a:ahLst/>
              <a:cxnLst/>
              <a:rect l="l" t="t" r="r" b="b"/>
              <a:pathLst>
                <a:path w="1404" h="1404" extrusionOk="0">
                  <a:moveTo>
                    <a:pt x="0" y="0"/>
                  </a:moveTo>
                  <a:lnTo>
                    <a:pt x="0" y="1403"/>
                  </a:lnTo>
                  <a:lnTo>
                    <a:pt x="1404" y="1403"/>
                  </a:lnTo>
                  <a:lnTo>
                    <a:pt x="1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27;p63"/>
            <p:cNvSpPr/>
            <p:nvPr/>
          </p:nvSpPr>
          <p:spPr>
            <a:xfrm>
              <a:off x="5340200" y="5016350"/>
              <a:ext cx="105225" cy="43850"/>
            </a:xfrm>
            <a:custGeom>
              <a:avLst/>
              <a:gdLst/>
              <a:ahLst/>
              <a:cxnLst/>
              <a:rect l="l" t="t" r="r" b="b"/>
              <a:pathLst>
                <a:path w="4209" h="1754" extrusionOk="0">
                  <a:moveTo>
                    <a:pt x="0" y="1"/>
                  </a:moveTo>
                  <a:lnTo>
                    <a:pt x="0" y="1754"/>
                  </a:lnTo>
                  <a:lnTo>
                    <a:pt x="4208" y="1754"/>
                  </a:lnTo>
                  <a:lnTo>
                    <a:pt x="42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28;p63"/>
            <p:cNvSpPr/>
            <p:nvPr/>
          </p:nvSpPr>
          <p:spPr>
            <a:xfrm>
              <a:off x="5357725" y="4937475"/>
              <a:ext cx="52625" cy="52600"/>
            </a:xfrm>
            <a:custGeom>
              <a:avLst/>
              <a:gdLst/>
              <a:ahLst/>
              <a:cxnLst/>
              <a:rect l="l" t="t" r="r" b="b"/>
              <a:pathLst>
                <a:path w="2105" h="2104" extrusionOk="0">
                  <a:moveTo>
                    <a:pt x="1403" y="701"/>
                  </a:moveTo>
                  <a:lnTo>
                    <a:pt x="1403" y="1402"/>
                  </a:lnTo>
                  <a:lnTo>
                    <a:pt x="702" y="1402"/>
                  </a:lnTo>
                  <a:lnTo>
                    <a:pt x="702" y="701"/>
                  </a:lnTo>
                  <a:close/>
                  <a:moveTo>
                    <a:pt x="352" y="0"/>
                  </a:moveTo>
                  <a:cubicBezTo>
                    <a:pt x="158" y="0"/>
                    <a:pt x="1" y="156"/>
                    <a:pt x="1" y="350"/>
                  </a:cubicBezTo>
                  <a:lnTo>
                    <a:pt x="1" y="1753"/>
                  </a:lnTo>
                  <a:cubicBezTo>
                    <a:pt x="1" y="1947"/>
                    <a:pt x="158" y="2103"/>
                    <a:pt x="352" y="2103"/>
                  </a:cubicBezTo>
                  <a:lnTo>
                    <a:pt x="1754" y="2103"/>
                  </a:lnTo>
                  <a:cubicBezTo>
                    <a:pt x="1948" y="2103"/>
                    <a:pt x="2105" y="1947"/>
                    <a:pt x="2105" y="1753"/>
                  </a:cubicBezTo>
                  <a:lnTo>
                    <a:pt x="2105" y="350"/>
                  </a:lnTo>
                  <a:cubicBezTo>
                    <a:pt x="2105" y="156"/>
                    <a:pt x="1948" y="0"/>
                    <a:pt x="1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29;p63"/>
            <p:cNvSpPr/>
            <p:nvPr/>
          </p:nvSpPr>
          <p:spPr>
            <a:xfrm>
              <a:off x="5287575" y="4937475"/>
              <a:ext cx="52650" cy="52600"/>
            </a:xfrm>
            <a:custGeom>
              <a:avLst/>
              <a:gdLst/>
              <a:ahLst/>
              <a:cxnLst/>
              <a:rect l="l" t="t" r="r" b="b"/>
              <a:pathLst>
                <a:path w="2106" h="2104" extrusionOk="0">
                  <a:moveTo>
                    <a:pt x="1403" y="701"/>
                  </a:moveTo>
                  <a:lnTo>
                    <a:pt x="1403" y="1402"/>
                  </a:lnTo>
                  <a:lnTo>
                    <a:pt x="702" y="1402"/>
                  </a:lnTo>
                  <a:lnTo>
                    <a:pt x="702" y="701"/>
                  </a:lnTo>
                  <a:close/>
                  <a:moveTo>
                    <a:pt x="352" y="0"/>
                  </a:moveTo>
                  <a:cubicBezTo>
                    <a:pt x="158" y="0"/>
                    <a:pt x="1" y="156"/>
                    <a:pt x="1" y="350"/>
                  </a:cubicBezTo>
                  <a:lnTo>
                    <a:pt x="1" y="1753"/>
                  </a:lnTo>
                  <a:cubicBezTo>
                    <a:pt x="1" y="1947"/>
                    <a:pt x="158" y="2103"/>
                    <a:pt x="352" y="2103"/>
                  </a:cubicBezTo>
                  <a:lnTo>
                    <a:pt x="1754" y="2103"/>
                  </a:lnTo>
                  <a:cubicBezTo>
                    <a:pt x="1948" y="2103"/>
                    <a:pt x="2105" y="1947"/>
                    <a:pt x="2105" y="1753"/>
                  </a:cubicBezTo>
                  <a:lnTo>
                    <a:pt x="2105" y="350"/>
                  </a:lnTo>
                  <a:cubicBezTo>
                    <a:pt x="2105" y="156"/>
                    <a:pt x="1948" y="0"/>
                    <a:pt x="1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30;p63"/>
            <p:cNvSpPr/>
            <p:nvPr/>
          </p:nvSpPr>
          <p:spPr>
            <a:xfrm>
              <a:off x="5638300" y="4937475"/>
              <a:ext cx="52625" cy="52600"/>
            </a:xfrm>
            <a:custGeom>
              <a:avLst/>
              <a:gdLst/>
              <a:ahLst/>
              <a:cxnLst/>
              <a:rect l="l" t="t" r="r" b="b"/>
              <a:pathLst>
                <a:path w="2105" h="2104" extrusionOk="0">
                  <a:moveTo>
                    <a:pt x="1403" y="701"/>
                  </a:moveTo>
                  <a:lnTo>
                    <a:pt x="1403" y="1402"/>
                  </a:lnTo>
                  <a:lnTo>
                    <a:pt x="702" y="1402"/>
                  </a:lnTo>
                  <a:lnTo>
                    <a:pt x="702" y="701"/>
                  </a:lnTo>
                  <a:close/>
                  <a:moveTo>
                    <a:pt x="351" y="0"/>
                  </a:moveTo>
                  <a:cubicBezTo>
                    <a:pt x="157" y="0"/>
                    <a:pt x="1" y="156"/>
                    <a:pt x="1" y="350"/>
                  </a:cubicBezTo>
                  <a:lnTo>
                    <a:pt x="1" y="1753"/>
                  </a:lnTo>
                  <a:cubicBezTo>
                    <a:pt x="1" y="1947"/>
                    <a:pt x="157" y="2103"/>
                    <a:pt x="351" y="2103"/>
                  </a:cubicBezTo>
                  <a:lnTo>
                    <a:pt x="1754" y="2103"/>
                  </a:lnTo>
                  <a:cubicBezTo>
                    <a:pt x="1948" y="2103"/>
                    <a:pt x="2104" y="1947"/>
                    <a:pt x="2104" y="1753"/>
                  </a:cubicBezTo>
                  <a:lnTo>
                    <a:pt x="2104" y="350"/>
                  </a:lnTo>
                  <a:cubicBezTo>
                    <a:pt x="2104" y="156"/>
                    <a:pt x="1948" y="0"/>
                    <a:pt x="1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31;p63"/>
            <p:cNvSpPr/>
            <p:nvPr/>
          </p:nvSpPr>
          <p:spPr>
            <a:xfrm>
              <a:off x="5568150" y="4937475"/>
              <a:ext cx="52625" cy="52600"/>
            </a:xfrm>
            <a:custGeom>
              <a:avLst/>
              <a:gdLst/>
              <a:ahLst/>
              <a:cxnLst/>
              <a:rect l="l" t="t" r="r" b="b"/>
              <a:pathLst>
                <a:path w="2105" h="2104" extrusionOk="0">
                  <a:moveTo>
                    <a:pt x="1403" y="701"/>
                  </a:moveTo>
                  <a:lnTo>
                    <a:pt x="1403" y="1402"/>
                  </a:lnTo>
                  <a:lnTo>
                    <a:pt x="702" y="1402"/>
                  </a:lnTo>
                  <a:lnTo>
                    <a:pt x="702" y="701"/>
                  </a:lnTo>
                  <a:close/>
                  <a:moveTo>
                    <a:pt x="351" y="0"/>
                  </a:moveTo>
                  <a:cubicBezTo>
                    <a:pt x="157" y="0"/>
                    <a:pt x="0" y="156"/>
                    <a:pt x="0" y="350"/>
                  </a:cubicBezTo>
                  <a:lnTo>
                    <a:pt x="0" y="1753"/>
                  </a:lnTo>
                  <a:cubicBezTo>
                    <a:pt x="0" y="1947"/>
                    <a:pt x="157" y="2103"/>
                    <a:pt x="351" y="2103"/>
                  </a:cubicBezTo>
                  <a:lnTo>
                    <a:pt x="1755" y="2103"/>
                  </a:lnTo>
                  <a:cubicBezTo>
                    <a:pt x="1948" y="2103"/>
                    <a:pt x="2104" y="1947"/>
                    <a:pt x="2104" y="1753"/>
                  </a:cubicBezTo>
                  <a:lnTo>
                    <a:pt x="2104" y="350"/>
                  </a:lnTo>
                  <a:cubicBezTo>
                    <a:pt x="2104" y="156"/>
                    <a:pt x="1948" y="0"/>
                    <a:pt x="1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32;p63"/>
            <p:cNvSpPr/>
            <p:nvPr/>
          </p:nvSpPr>
          <p:spPr>
            <a:xfrm>
              <a:off x="5462950" y="4937450"/>
              <a:ext cx="54700" cy="52625"/>
            </a:xfrm>
            <a:custGeom>
              <a:avLst/>
              <a:gdLst/>
              <a:ahLst/>
              <a:cxnLst/>
              <a:rect l="l" t="t" r="r" b="b"/>
              <a:pathLst>
                <a:path w="2188" h="2105" extrusionOk="0">
                  <a:moveTo>
                    <a:pt x="1053" y="702"/>
                  </a:moveTo>
                  <a:cubicBezTo>
                    <a:pt x="1365" y="702"/>
                    <a:pt x="1521" y="1079"/>
                    <a:pt x="1300" y="1301"/>
                  </a:cubicBezTo>
                  <a:cubicBezTo>
                    <a:pt x="1229" y="1372"/>
                    <a:pt x="1142" y="1404"/>
                    <a:pt x="1056" y="1404"/>
                  </a:cubicBezTo>
                  <a:cubicBezTo>
                    <a:pt x="875" y="1404"/>
                    <a:pt x="701" y="1264"/>
                    <a:pt x="701" y="1052"/>
                  </a:cubicBezTo>
                  <a:cubicBezTo>
                    <a:pt x="701" y="860"/>
                    <a:pt x="859" y="702"/>
                    <a:pt x="1053" y="702"/>
                  </a:cubicBezTo>
                  <a:close/>
                  <a:moveTo>
                    <a:pt x="1052" y="1"/>
                  </a:moveTo>
                  <a:cubicBezTo>
                    <a:pt x="917" y="1"/>
                    <a:pt x="780" y="27"/>
                    <a:pt x="650" y="81"/>
                  </a:cubicBezTo>
                  <a:cubicBezTo>
                    <a:pt x="256" y="243"/>
                    <a:pt x="0" y="627"/>
                    <a:pt x="0" y="1052"/>
                  </a:cubicBezTo>
                  <a:cubicBezTo>
                    <a:pt x="0" y="1633"/>
                    <a:pt x="471" y="2104"/>
                    <a:pt x="1053" y="2104"/>
                  </a:cubicBezTo>
                  <a:cubicBezTo>
                    <a:pt x="1478" y="2104"/>
                    <a:pt x="1862" y="1848"/>
                    <a:pt x="2024" y="1455"/>
                  </a:cubicBezTo>
                  <a:cubicBezTo>
                    <a:pt x="2187" y="1062"/>
                    <a:pt x="2097" y="609"/>
                    <a:pt x="1796" y="309"/>
                  </a:cubicBezTo>
                  <a:cubicBezTo>
                    <a:pt x="1595" y="108"/>
                    <a:pt x="1326" y="1"/>
                    <a:pt x="10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33;p63"/>
            <p:cNvSpPr/>
            <p:nvPr/>
          </p:nvSpPr>
          <p:spPr>
            <a:xfrm>
              <a:off x="5226225" y="4902375"/>
              <a:ext cx="526075" cy="526075"/>
            </a:xfrm>
            <a:custGeom>
              <a:avLst/>
              <a:gdLst/>
              <a:ahLst/>
              <a:cxnLst/>
              <a:rect l="l" t="t" r="r" b="b"/>
              <a:pathLst>
                <a:path w="21043" h="21043" extrusionOk="0">
                  <a:moveTo>
                    <a:pt x="20341" y="702"/>
                  </a:moveTo>
                  <a:lnTo>
                    <a:pt x="20341" y="4210"/>
                  </a:lnTo>
                  <a:lnTo>
                    <a:pt x="702" y="4210"/>
                  </a:lnTo>
                  <a:lnTo>
                    <a:pt x="702" y="702"/>
                  </a:lnTo>
                  <a:close/>
                  <a:moveTo>
                    <a:pt x="8417" y="4911"/>
                  </a:moveTo>
                  <a:lnTo>
                    <a:pt x="8417" y="5963"/>
                  </a:lnTo>
                  <a:lnTo>
                    <a:pt x="4911" y="5963"/>
                  </a:lnTo>
                  <a:lnTo>
                    <a:pt x="4911" y="4911"/>
                  </a:lnTo>
                  <a:close/>
                  <a:moveTo>
                    <a:pt x="15783" y="4911"/>
                  </a:moveTo>
                  <a:lnTo>
                    <a:pt x="15783" y="5963"/>
                  </a:lnTo>
                  <a:lnTo>
                    <a:pt x="12275" y="5963"/>
                  </a:lnTo>
                  <a:lnTo>
                    <a:pt x="12275" y="4911"/>
                  </a:lnTo>
                  <a:close/>
                  <a:moveTo>
                    <a:pt x="9118" y="6664"/>
                  </a:moveTo>
                  <a:lnTo>
                    <a:pt x="9118" y="7366"/>
                  </a:lnTo>
                  <a:lnTo>
                    <a:pt x="4208" y="7366"/>
                  </a:lnTo>
                  <a:lnTo>
                    <a:pt x="4208" y="6664"/>
                  </a:lnTo>
                  <a:close/>
                  <a:moveTo>
                    <a:pt x="8417" y="8067"/>
                  </a:moveTo>
                  <a:lnTo>
                    <a:pt x="8417" y="9821"/>
                  </a:lnTo>
                  <a:lnTo>
                    <a:pt x="4911" y="9821"/>
                  </a:lnTo>
                  <a:lnTo>
                    <a:pt x="4911" y="8067"/>
                  </a:lnTo>
                  <a:close/>
                  <a:moveTo>
                    <a:pt x="18938" y="8417"/>
                  </a:moveTo>
                  <a:lnTo>
                    <a:pt x="18938" y="9821"/>
                  </a:lnTo>
                  <a:lnTo>
                    <a:pt x="11223" y="9821"/>
                  </a:lnTo>
                  <a:lnTo>
                    <a:pt x="11223" y="8417"/>
                  </a:lnTo>
                  <a:close/>
                  <a:moveTo>
                    <a:pt x="5610" y="10583"/>
                  </a:moveTo>
                  <a:lnTo>
                    <a:pt x="5610" y="11224"/>
                  </a:lnTo>
                  <a:lnTo>
                    <a:pt x="4969" y="11224"/>
                  </a:lnTo>
                  <a:cubicBezTo>
                    <a:pt x="5076" y="10925"/>
                    <a:pt x="5312" y="10690"/>
                    <a:pt x="5610" y="10583"/>
                  </a:cubicBezTo>
                  <a:close/>
                  <a:moveTo>
                    <a:pt x="7014" y="10522"/>
                  </a:moveTo>
                  <a:lnTo>
                    <a:pt x="7014" y="11224"/>
                  </a:lnTo>
                  <a:lnTo>
                    <a:pt x="6313" y="11224"/>
                  </a:lnTo>
                  <a:lnTo>
                    <a:pt x="6313" y="10522"/>
                  </a:lnTo>
                  <a:close/>
                  <a:moveTo>
                    <a:pt x="7715" y="10583"/>
                  </a:moveTo>
                  <a:cubicBezTo>
                    <a:pt x="8014" y="10690"/>
                    <a:pt x="8250" y="10925"/>
                    <a:pt x="8356" y="11224"/>
                  </a:cubicBezTo>
                  <a:lnTo>
                    <a:pt x="7715" y="11224"/>
                  </a:lnTo>
                  <a:lnTo>
                    <a:pt x="7715" y="10583"/>
                  </a:lnTo>
                  <a:close/>
                  <a:moveTo>
                    <a:pt x="10170" y="14731"/>
                  </a:moveTo>
                  <a:cubicBezTo>
                    <a:pt x="10557" y="14731"/>
                    <a:pt x="10872" y="15045"/>
                    <a:pt x="10872" y="15432"/>
                  </a:cubicBezTo>
                  <a:cubicBezTo>
                    <a:pt x="10872" y="15819"/>
                    <a:pt x="10557" y="16134"/>
                    <a:pt x="10170" y="16134"/>
                  </a:cubicBezTo>
                  <a:lnTo>
                    <a:pt x="9795" y="16134"/>
                  </a:lnTo>
                  <a:cubicBezTo>
                    <a:pt x="9811" y="16018"/>
                    <a:pt x="9819" y="15900"/>
                    <a:pt x="9819" y="15783"/>
                  </a:cubicBezTo>
                  <a:lnTo>
                    <a:pt x="9819" y="14731"/>
                  </a:lnTo>
                  <a:close/>
                  <a:moveTo>
                    <a:pt x="9118" y="14030"/>
                  </a:moveTo>
                  <a:lnTo>
                    <a:pt x="9118" y="15783"/>
                  </a:lnTo>
                  <a:cubicBezTo>
                    <a:pt x="9117" y="16750"/>
                    <a:pt x="8333" y="17535"/>
                    <a:pt x="7365" y="17536"/>
                  </a:cubicBezTo>
                  <a:lnTo>
                    <a:pt x="5962" y="17536"/>
                  </a:lnTo>
                  <a:cubicBezTo>
                    <a:pt x="4994" y="17535"/>
                    <a:pt x="4209" y="16750"/>
                    <a:pt x="4208" y="15783"/>
                  </a:cubicBezTo>
                  <a:lnTo>
                    <a:pt x="4208" y="14030"/>
                  </a:lnTo>
                  <a:close/>
                  <a:moveTo>
                    <a:pt x="10111" y="18238"/>
                  </a:moveTo>
                  <a:cubicBezTo>
                    <a:pt x="9961" y="18658"/>
                    <a:pt x="9564" y="18938"/>
                    <a:pt x="9118" y="18939"/>
                  </a:cubicBezTo>
                  <a:lnTo>
                    <a:pt x="4208" y="18939"/>
                  </a:lnTo>
                  <a:cubicBezTo>
                    <a:pt x="3763" y="18938"/>
                    <a:pt x="3365" y="18658"/>
                    <a:pt x="3217" y="18238"/>
                  </a:cubicBezTo>
                  <a:close/>
                  <a:moveTo>
                    <a:pt x="20341" y="4911"/>
                  </a:moveTo>
                  <a:lnTo>
                    <a:pt x="20341" y="18939"/>
                  </a:lnTo>
                  <a:lnTo>
                    <a:pt x="10520" y="18939"/>
                  </a:lnTo>
                  <a:cubicBezTo>
                    <a:pt x="10749" y="18636"/>
                    <a:pt x="10873" y="18267"/>
                    <a:pt x="10872" y="17887"/>
                  </a:cubicBezTo>
                  <a:cubicBezTo>
                    <a:pt x="10872" y="17693"/>
                    <a:pt x="10715" y="17536"/>
                    <a:pt x="10522" y="17536"/>
                  </a:cubicBezTo>
                  <a:lnTo>
                    <a:pt x="9081" y="17536"/>
                  </a:lnTo>
                  <a:cubicBezTo>
                    <a:pt x="9287" y="17334"/>
                    <a:pt x="9458" y="17097"/>
                    <a:pt x="9582" y="16835"/>
                  </a:cubicBezTo>
                  <a:lnTo>
                    <a:pt x="10170" y="16835"/>
                  </a:lnTo>
                  <a:cubicBezTo>
                    <a:pt x="10944" y="16835"/>
                    <a:pt x="11573" y="16207"/>
                    <a:pt x="11573" y="15432"/>
                  </a:cubicBezTo>
                  <a:cubicBezTo>
                    <a:pt x="11573" y="14658"/>
                    <a:pt x="10944" y="14030"/>
                    <a:pt x="10170" y="14030"/>
                  </a:cubicBezTo>
                  <a:lnTo>
                    <a:pt x="9819" y="14030"/>
                  </a:lnTo>
                  <a:lnTo>
                    <a:pt x="9819" y="13678"/>
                  </a:lnTo>
                  <a:cubicBezTo>
                    <a:pt x="9819" y="13485"/>
                    <a:pt x="9662" y="13328"/>
                    <a:pt x="9468" y="13327"/>
                  </a:cubicBezTo>
                  <a:lnTo>
                    <a:pt x="3858" y="13327"/>
                  </a:lnTo>
                  <a:cubicBezTo>
                    <a:pt x="3665" y="13328"/>
                    <a:pt x="3507" y="13485"/>
                    <a:pt x="3507" y="13678"/>
                  </a:cubicBezTo>
                  <a:lnTo>
                    <a:pt x="3507" y="15783"/>
                  </a:lnTo>
                  <a:cubicBezTo>
                    <a:pt x="3507" y="16443"/>
                    <a:pt x="3774" y="17076"/>
                    <a:pt x="4246" y="17536"/>
                  </a:cubicBezTo>
                  <a:lnTo>
                    <a:pt x="2806" y="17536"/>
                  </a:lnTo>
                  <a:cubicBezTo>
                    <a:pt x="2612" y="17536"/>
                    <a:pt x="2455" y="17693"/>
                    <a:pt x="2455" y="17887"/>
                  </a:cubicBezTo>
                  <a:cubicBezTo>
                    <a:pt x="2455" y="18267"/>
                    <a:pt x="2578" y="18636"/>
                    <a:pt x="2807" y="18939"/>
                  </a:cubicBezTo>
                  <a:lnTo>
                    <a:pt x="702" y="18939"/>
                  </a:lnTo>
                  <a:lnTo>
                    <a:pt x="702" y="4911"/>
                  </a:lnTo>
                  <a:lnTo>
                    <a:pt x="4208" y="4911"/>
                  </a:lnTo>
                  <a:lnTo>
                    <a:pt x="4208" y="5963"/>
                  </a:lnTo>
                  <a:lnTo>
                    <a:pt x="3858" y="5963"/>
                  </a:lnTo>
                  <a:cubicBezTo>
                    <a:pt x="3665" y="5963"/>
                    <a:pt x="3507" y="6120"/>
                    <a:pt x="3507" y="6314"/>
                  </a:cubicBezTo>
                  <a:lnTo>
                    <a:pt x="3507" y="7716"/>
                  </a:lnTo>
                  <a:cubicBezTo>
                    <a:pt x="3507" y="7910"/>
                    <a:pt x="3665" y="8067"/>
                    <a:pt x="3858" y="8067"/>
                  </a:cubicBezTo>
                  <a:lnTo>
                    <a:pt x="4208" y="8067"/>
                  </a:lnTo>
                  <a:lnTo>
                    <a:pt x="4208" y="10172"/>
                  </a:lnTo>
                  <a:cubicBezTo>
                    <a:pt x="4208" y="10366"/>
                    <a:pt x="4366" y="10522"/>
                    <a:pt x="4559" y="10522"/>
                  </a:cubicBezTo>
                  <a:lnTo>
                    <a:pt x="4561" y="10522"/>
                  </a:lnTo>
                  <a:cubicBezTo>
                    <a:pt x="4332" y="10825"/>
                    <a:pt x="4207" y="11195"/>
                    <a:pt x="4208" y="11574"/>
                  </a:cubicBezTo>
                  <a:cubicBezTo>
                    <a:pt x="4208" y="11768"/>
                    <a:pt x="4364" y="11925"/>
                    <a:pt x="4558" y="11925"/>
                  </a:cubicBezTo>
                  <a:lnTo>
                    <a:pt x="8767" y="11925"/>
                  </a:lnTo>
                  <a:cubicBezTo>
                    <a:pt x="8961" y="11925"/>
                    <a:pt x="9118" y="11768"/>
                    <a:pt x="9118" y="11574"/>
                  </a:cubicBezTo>
                  <a:cubicBezTo>
                    <a:pt x="9118" y="11195"/>
                    <a:pt x="8995" y="10825"/>
                    <a:pt x="8766" y="10522"/>
                  </a:cubicBezTo>
                  <a:cubicBezTo>
                    <a:pt x="8960" y="10522"/>
                    <a:pt x="9117" y="10366"/>
                    <a:pt x="9117" y="10172"/>
                  </a:cubicBezTo>
                  <a:lnTo>
                    <a:pt x="9117" y="9470"/>
                  </a:lnTo>
                  <a:lnTo>
                    <a:pt x="10520" y="9470"/>
                  </a:lnTo>
                  <a:lnTo>
                    <a:pt x="10520" y="10040"/>
                  </a:lnTo>
                  <a:cubicBezTo>
                    <a:pt x="10520" y="10306"/>
                    <a:pt x="10736" y="10522"/>
                    <a:pt x="11002" y="10522"/>
                  </a:cubicBezTo>
                  <a:lnTo>
                    <a:pt x="19157" y="10522"/>
                  </a:lnTo>
                  <a:cubicBezTo>
                    <a:pt x="19422" y="10522"/>
                    <a:pt x="19638" y="10306"/>
                    <a:pt x="19638" y="10040"/>
                  </a:cubicBezTo>
                  <a:lnTo>
                    <a:pt x="19638" y="8199"/>
                  </a:lnTo>
                  <a:cubicBezTo>
                    <a:pt x="19638" y="7932"/>
                    <a:pt x="19422" y="7717"/>
                    <a:pt x="19157" y="7716"/>
                  </a:cubicBezTo>
                  <a:lnTo>
                    <a:pt x="11003" y="7716"/>
                  </a:lnTo>
                  <a:cubicBezTo>
                    <a:pt x="10738" y="7717"/>
                    <a:pt x="10522" y="7932"/>
                    <a:pt x="10522" y="8199"/>
                  </a:cubicBezTo>
                  <a:lnTo>
                    <a:pt x="10522" y="8768"/>
                  </a:lnTo>
                  <a:lnTo>
                    <a:pt x="9118" y="8768"/>
                  </a:lnTo>
                  <a:lnTo>
                    <a:pt x="9118" y="8067"/>
                  </a:lnTo>
                  <a:lnTo>
                    <a:pt x="9469" y="8067"/>
                  </a:lnTo>
                  <a:cubicBezTo>
                    <a:pt x="9663" y="8067"/>
                    <a:pt x="9819" y="7910"/>
                    <a:pt x="9819" y="7716"/>
                  </a:cubicBezTo>
                  <a:lnTo>
                    <a:pt x="9819" y="6314"/>
                  </a:lnTo>
                  <a:cubicBezTo>
                    <a:pt x="9819" y="6120"/>
                    <a:pt x="9663" y="5963"/>
                    <a:pt x="9469" y="5963"/>
                  </a:cubicBezTo>
                  <a:lnTo>
                    <a:pt x="9118" y="5963"/>
                  </a:lnTo>
                  <a:lnTo>
                    <a:pt x="9118" y="4911"/>
                  </a:lnTo>
                  <a:lnTo>
                    <a:pt x="11574" y="4911"/>
                  </a:lnTo>
                  <a:lnTo>
                    <a:pt x="11574" y="6314"/>
                  </a:lnTo>
                  <a:cubicBezTo>
                    <a:pt x="11574" y="6508"/>
                    <a:pt x="11730" y="6664"/>
                    <a:pt x="11924" y="6664"/>
                  </a:cubicBezTo>
                  <a:lnTo>
                    <a:pt x="16133" y="6664"/>
                  </a:lnTo>
                  <a:cubicBezTo>
                    <a:pt x="16326" y="6664"/>
                    <a:pt x="16483" y="6508"/>
                    <a:pt x="16484" y="6314"/>
                  </a:cubicBezTo>
                  <a:lnTo>
                    <a:pt x="16484" y="4911"/>
                  </a:lnTo>
                  <a:close/>
                  <a:moveTo>
                    <a:pt x="20340" y="19641"/>
                  </a:moveTo>
                  <a:lnTo>
                    <a:pt x="20340" y="20342"/>
                  </a:lnTo>
                  <a:lnTo>
                    <a:pt x="701" y="20342"/>
                  </a:lnTo>
                  <a:lnTo>
                    <a:pt x="701" y="19641"/>
                  </a:lnTo>
                  <a:close/>
                  <a:moveTo>
                    <a:pt x="351" y="1"/>
                  </a:moveTo>
                  <a:cubicBezTo>
                    <a:pt x="157" y="1"/>
                    <a:pt x="1" y="158"/>
                    <a:pt x="1" y="351"/>
                  </a:cubicBezTo>
                  <a:lnTo>
                    <a:pt x="1" y="20693"/>
                  </a:lnTo>
                  <a:cubicBezTo>
                    <a:pt x="1" y="20887"/>
                    <a:pt x="157" y="21043"/>
                    <a:pt x="351" y="21043"/>
                  </a:cubicBezTo>
                  <a:lnTo>
                    <a:pt x="20691" y="21043"/>
                  </a:lnTo>
                  <a:cubicBezTo>
                    <a:pt x="20885" y="21043"/>
                    <a:pt x="21043" y="20887"/>
                    <a:pt x="21043" y="20693"/>
                  </a:cubicBezTo>
                  <a:lnTo>
                    <a:pt x="21043" y="352"/>
                  </a:lnTo>
                  <a:cubicBezTo>
                    <a:pt x="21043" y="158"/>
                    <a:pt x="20885" y="1"/>
                    <a:pt x="20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398;p63"/>
          <p:cNvGrpSpPr/>
          <p:nvPr/>
        </p:nvGrpSpPr>
        <p:grpSpPr>
          <a:xfrm>
            <a:off x="8283534" y="823295"/>
            <a:ext cx="381223" cy="497246"/>
            <a:chOff x="4403625" y="1205250"/>
            <a:chExt cx="403325" cy="526075"/>
          </a:xfrm>
        </p:grpSpPr>
        <p:sp>
          <p:nvSpPr>
            <p:cNvPr id="77" name="Google Shape;1399;p63"/>
            <p:cNvSpPr/>
            <p:nvPr/>
          </p:nvSpPr>
          <p:spPr>
            <a:xfrm>
              <a:off x="4447450" y="1301700"/>
              <a:ext cx="315700" cy="420875"/>
            </a:xfrm>
            <a:custGeom>
              <a:avLst/>
              <a:gdLst/>
              <a:ahLst/>
              <a:cxnLst/>
              <a:rect l="l" t="t" r="r" b="b"/>
              <a:pathLst>
                <a:path w="12628" h="16835" extrusionOk="0">
                  <a:moveTo>
                    <a:pt x="1" y="1"/>
                  </a:moveTo>
                  <a:lnTo>
                    <a:pt x="1755" y="16835"/>
                  </a:lnTo>
                  <a:lnTo>
                    <a:pt x="10873" y="16835"/>
                  </a:lnTo>
                  <a:lnTo>
                    <a:pt x="12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00;p63"/>
            <p:cNvSpPr/>
            <p:nvPr/>
          </p:nvSpPr>
          <p:spPr>
            <a:xfrm>
              <a:off x="4412400" y="1257875"/>
              <a:ext cx="385800" cy="43850"/>
            </a:xfrm>
            <a:custGeom>
              <a:avLst/>
              <a:gdLst/>
              <a:ahLst/>
              <a:cxnLst/>
              <a:rect l="l" t="t" r="r" b="b"/>
              <a:pathLst>
                <a:path w="15432" h="1754" extrusionOk="0">
                  <a:moveTo>
                    <a:pt x="1" y="0"/>
                  </a:moveTo>
                  <a:lnTo>
                    <a:pt x="1" y="1754"/>
                  </a:lnTo>
                  <a:lnTo>
                    <a:pt x="15432" y="1754"/>
                  </a:lnTo>
                  <a:lnTo>
                    <a:pt x="154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01;p63"/>
            <p:cNvSpPr/>
            <p:nvPr/>
          </p:nvSpPr>
          <p:spPr>
            <a:xfrm>
              <a:off x="4438700" y="1214000"/>
              <a:ext cx="333200" cy="43900"/>
            </a:xfrm>
            <a:custGeom>
              <a:avLst/>
              <a:gdLst/>
              <a:ahLst/>
              <a:cxnLst/>
              <a:rect l="l" t="t" r="r" b="b"/>
              <a:pathLst>
                <a:path w="13328" h="1756" extrusionOk="0">
                  <a:moveTo>
                    <a:pt x="1" y="1"/>
                  </a:moveTo>
                  <a:lnTo>
                    <a:pt x="1" y="1755"/>
                  </a:lnTo>
                  <a:lnTo>
                    <a:pt x="13327" y="1755"/>
                  </a:lnTo>
                  <a:lnTo>
                    <a:pt x="13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02;p63"/>
            <p:cNvSpPr/>
            <p:nvPr/>
          </p:nvSpPr>
          <p:spPr>
            <a:xfrm>
              <a:off x="4403625" y="1205250"/>
              <a:ext cx="403325" cy="526075"/>
            </a:xfrm>
            <a:custGeom>
              <a:avLst/>
              <a:gdLst/>
              <a:ahLst/>
              <a:cxnLst/>
              <a:rect l="l" t="t" r="r" b="b"/>
              <a:pathLst>
                <a:path w="16133" h="21043" extrusionOk="0">
                  <a:moveTo>
                    <a:pt x="14380" y="702"/>
                  </a:moveTo>
                  <a:lnTo>
                    <a:pt x="14380" y="1754"/>
                  </a:lnTo>
                  <a:lnTo>
                    <a:pt x="1754" y="1754"/>
                  </a:lnTo>
                  <a:lnTo>
                    <a:pt x="1754" y="702"/>
                  </a:lnTo>
                  <a:close/>
                  <a:moveTo>
                    <a:pt x="15431" y="2455"/>
                  </a:moveTo>
                  <a:lnTo>
                    <a:pt x="15433" y="3507"/>
                  </a:lnTo>
                  <a:lnTo>
                    <a:pt x="702" y="3507"/>
                  </a:lnTo>
                  <a:lnTo>
                    <a:pt x="702" y="2455"/>
                  </a:lnTo>
                  <a:close/>
                  <a:moveTo>
                    <a:pt x="13991" y="4210"/>
                  </a:moveTo>
                  <a:lnTo>
                    <a:pt x="12311" y="20342"/>
                  </a:lnTo>
                  <a:lnTo>
                    <a:pt x="3824" y="20342"/>
                  </a:lnTo>
                  <a:lnTo>
                    <a:pt x="2144" y="4210"/>
                  </a:lnTo>
                  <a:close/>
                  <a:moveTo>
                    <a:pt x="1404" y="1"/>
                  </a:moveTo>
                  <a:cubicBezTo>
                    <a:pt x="1210" y="1"/>
                    <a:pt x="1053" y="157"/>
                    <a:pt x="1053" y="351"/>
                  </a:cubicBezTo>
                  <a:lnTo>
                    <a:pt x="1053" y="1754"/>
                  </a:lnTo>
                  <a:lnTo>
                    <a:pt x="352" y="1754"/>
                  </a:lnTo>
                  <a:cubicBezTo>
                    <a:pt x="158" y="1754"/>
                    <a:pt x="1" y="1912"/>
                    <a:pt x="1" y="2105"/>
                  </a:cubicBezTo>
                  <a:lnTo>
                    <a:pt x="1" y="3859"/>
                  </a:lnTo>
                  <a:cubicBezTo>
                    <a:pt x="1" y="4052"/>
                    <a:pt x="158" y="4209"/>
                    <a:pt x="352" y="4210"/>
                  </a:cubicBezTo>
                  <a:lnTo>
                    <a:pt x="1438" y="4210"/>
                  </a:lnTo>
                  <a:lnTo>
                    <a:pt x="3158" y="20728"/>
                  </a:lnTo>
                  <a:cubicBezTo>
                    <a:pt x="3177" y="20908"/>
                    <a:pt x="3329" y="21043"/>
                    <a:pt x="3507" y="21043"/>
                  </a:cubicBezTo>
                  <a:lnTo>
                    <a:pt x="12626" y="21043"/>
                  </a:lnTo>
                  <a:cubicBezTo>
                    <a:pt x="12806" y="21043"/>
                    <a:pt x="12956" y="20908"/>
                    <a:pt x="12975" y="20728"/>
                  </a:cubicBezTo>
                  <a:lnTo>
                    <a:pt x="14695" y="4210"/>
                  </a:lnTo>
                  <a:lnTo>
                    <a:pt x="15781" y="4210"/>
                  </a:lnTo>
                  <a:cubicBezTo>
                    <a:pt x="15975" y="4209"/>
                    <a:pt x="16133" y="4052"/>
                    <a:pt x="16133" y="3859"/>
                  </a:cubicBezTo>
                  <a:lnTo>
                    <a:pt x="16133" y="2105"/>
                  </a:lnTo>
                  <a:cubicBezTo>
                    <a:pt x="16133" y="1912"/>
                    <a:pt x="15975" y="1754"/>
                    <a:pt x="15781" y="1754"/>
                  </a:cubicBezTo>
                  <a:lnTo>
                    <a:pt x="15082" y="1754"/>
                  </a:lnTo>
                  <a:lnTo>
                    <a:pt x="15082" y="351"/>
                  </a:lnTo>
                  <a:cubicBezTo>
                    <a:pt x="15082" y="157"/>
                    <a:pt x="14924" y="1"/>
                    <a:pt x="14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03;p63"/>
            <p:cNvSpPr/>
            <p:nvPr/>
          </p:nvSpPr>
          <p:spPr>
            <a:xfrm>
              <a:off x="4526375" y="1459525"/>
              <a:ext cx="54700" cy="52625"/>
            </a:xfrm>
            <a:custGeom>
              <a:avLst/>
              <a:gdLst/>
              <a:ahLst/>
              <a:cxnLst/>
              <a:rect l="l" t="t" r="r" b="b"/>
              <a:pathLst>
                <a:path w="2188" h="2105" extrusionOk="0">
                  <a:moveTo>
                    <a:pt x="1053" y="702"/>
                  </a:moveTo>
                  <a:cubicBezTo>
                    <a:pt x="1365" y="702"/>
                    <a:pt x="1521" y="1079"/>
                    <a:pt x="1300" y="1300"/>
                  </a:cubicBezTo>
                  <a:cubicBezTo>
                    <a:pt x="1229" y="1372"/>
                    <a:pt x="1141" y="1404"/>
                    <a:pt x="1055" y="1404"/>
                  </a:cubicBezTo>
                  <a:cubicBezTo>
                    <a:pt x="875" y="1404"/>
                    <a:pt x="702" y="1263"/>
                    <a:pt x="702" y="1052"/>
                  </a:cubicBezTo>
                  <a:cubicBezTo>
                    <a:pt x="702" y="858"/>
                    <a:pt x="859" y="702"/>
                    <a:pt x="1053" y="702"/>
                  </a:cubicBezTo>
                  <a:close/>
                  <a:moveTo>
                    <a:pt x="1052" y="0"/>
                  </a:moveTo>
                  <a:cubicBezTo>
                    <a:pt x="917" y="0"/>
                    <a:pt x="780" y="27"/>
                    <a:pt x="650" y="81"/>
                  </a:cubicBezTo>
                  <a:cubicBezTo>
                    <a:pt x="256" y="243"/>
                    <a:pt x="0" y="627"/>
                    <a:pt x="0" y="1052"/>
                  </a:cubicBezTo>
                  <a:cubicBezTo>
                    <a:pt x="0" y="1633"/>
                    <a:pt x="471" y="2104"/>
                    <a:pt x="1053" y="2104"/>
                  </a:cubicBezTo>
                  <a:cubicBezTo>
                    <a:pt x="1478" y="2104"/>
                    <a:pt x="1862" y="1848"/>
                    <a:pt x="2025" y="1455"/>
                  </a:cubicBezTo>
                  <a:cubicBezTo>
                    <a:pt x="2187" y="1061"/>
                    <a:pt x="2098" y="609"/>
                    <a:pt x="1796" y="309"/>
                  </a:cubicBezTo>
                  <a:cubicBezTo>
                    <a:pt x="1595" y="108"/>
                    <a:pt x="1326" y="0"/>
                    <a:pt x="1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04;p63"/>
            <p:cNvSpPr/>
            <p:nvPr/>
          </p:nvSpPr>
          <p:spPr>
            <a:xfrm>
              <a:off x="4631600" y="1503375"/>
              <a:ext cx="54675" cy="52600"/>
            </a:xfrm>
            <a:custGeom>
              <a:avLst/>
              <a:gdLst/>
              <a:ahLst/>
              <a:cxnLst/>
              <a:rect l="l" t="t" r="r" b="b"/>
              <a:pathLst>
                <a:path w="2187" h="2104" extrusionOk="0">
                  <a:moveTo>
                    <a:pt x="1053" y="701"/>
                  </a:moveTo>
                  <a:cubicBezTo>
                    <a:pt x="1365" y="701"/>
                    <a:pt x="1521" y="1078"/>
                    <a:pt x="1300" y="1300"/>
                  </a:cubicBezTo>
                  <a:cubicBezTo>
                    <a:pt x="1229" y="1371"/>
                    <a:pt x="1141" y="1403"/>
                    <a:pt x="1055" y="1403"/>
                  </a:cubicBezTo>
                  <a:cubicBezTo>
                    <a:pt x="875" y="1403"/>
                    <a:pt x="701" y="1263"/>
                    <a:pt x="701" y="1051"/>
                  </a:cubicBezTo>
                  <a:cubicBezTo>
                    <a:pt x="701" y="858"/>
                    <a:pt x="859" y="701"/>
                    <a:pt x="1053" y="701"/>
                  </a:cubicBezTo>
                  <a:close/>
                  <a:moveTo>
                    <a:pt x="1053" y="0"/>
                  </a:moveTo>
                  <a:cubicBezTo>
                    <a:pt x="471" y="0"/>
                    <a:pt x="0" y="471"/>
                    <a:pt x="0" y="1051"/>
                  </a:cubicBezTo>
                  <a:cubicBezTo>
                    <a:pt x="0" y="1478"/>
                    <a:pt x="256" y="1860"/>
                    <a:pt x="650" y="2024"/>
                  </a:cubicBezTo>
                  <a:cubicBezTo>
                    <a:pt x="780" y="2078"/>
                    <a:pt x="917" y="2104"/>
                    <a:pt x="1052" y="2104"/>
                  </a:cubicBezTo>
                  <a:cubicBezTo>
                    <a:pt x="1326" y="2104"/>
                    <a:pt x="1595" y="1997"/>
                    <a:pt x="1796" y="1796"/>
                  </a:cubicBezTo>
                  <a:cubicBezTo>
                    <a:pt x="2097" y="1495"/>
                    <a:pt x="2187" y="1042"/>
                    <a:pt x="2024" y="650"/>
                  </a:cubicBezTo>
                  <a:cubicBezTo>
                    <a:pt x="1862" y="256"/>
                    <a:pt x="1478"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05;p63"/>
            <p:cNvSpPr/>
            <p:nvPr/>
          </p:nvSpPr>
          <p:spPr>
            <a:xfrm>
              <a:off x="4555050" y="1453700"/>
              <a:ext cx="100700" cy="108300"/>
            </a:xfrm>
            <a:custGeom>
              <a:avLst/>
              <a:gdLst/>
              <a:ahLst/>
              <a:cxnLst/>
              <a:rect l="l" t="t" r="r" b="b"/>
              <a:pathLst>
                <a:path w="4028" h="4332" extrusionOk="0">
                  <a:moveTo>
                    <a:pt x="3509" y="0"/>
                  </a:moveTo>
                  <a:lnTo>
                    <a:pt x="1" y="3858"/>
                  </a:lnTo>
                  <a:lnTo>
                    <a:pt x="519" y="4331"/>
                  </a:lnTo>
                  <a:lnTo>
                    <a:pt x="4028" y="472"/>
                  </a:lnTo>
                  <a:lnTo>
                    <a:pt x="3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2221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Hot Coffee Shop">
  <a:themeElements>
    <a:clrScheme name="Simple Light">
      <a:dk1>
        <a:srgbClr val="000000"/>
      </a:dk1>
      <a:lt1>
        <a:srgbClr val="FFFFFF"/>
      </a:lt1>
      <a:dk2>
        <a:srgbClr val="595959"/>
      </a:dk2>
      <a:lt2>
        <a:srgbClr val="EEEEEE"/>
      </a:lt2>
      <a:accent1>
        <a:srgbClr val="42210B"/>
      </a:accent1>
      <a:accent2>
        <a:srgbClr val="64BEB8"/>
      </a:accent2>
      <a:accent3>
        <a:srgbClr val="E9DFDD"/>
      </a:accent3>
      <a:accent4>
        <a:srgbClr val="509C97"/>
      </a:accent4>
      <a:accent5>
        <a:srgbClr val="A06D4C"/>
      </a:accent5>
      <a:accent6>
        <a:srgbClr val="FFF2CC"/>
      </a:accent6>
      <a:hlink>
        <a:srgbClr val="42210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273</Words>
  <Application>Microsoft Office PowerPoint</Application>
  <PresentationFormat>On-screen Show (16:9)</PresentationFormat>
  <Paragraphs>54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Rochester</vt:lpstr>
      <vt:lpstr>Arial</vt:lpstr>
      <vt:lpstr>Abel</vt:lpstr>
      <vt:lpstr>Tahoma</vt:lpstr>
      <vt:lpstr>PMingLiU-ExtB</vt:lpstr>
      <vt:lpstr>Times New Roman</vt:lpstr>
      <vt:lpstr>Hot Coffee Shop</vt:lpstr>
      <vt:lpstr>Proyek 1</vt:lpstr>
      <vt:lpstr>KELOMPOK 2</vt:lpstr>
      <vt:lpstr>KEDAI KAMYUSI</vt:lpstr>
      <vt:lpstr>Latar Belakang</vt:lpstr>
      <vt:lpstr>Tujuan dan Manfaat</vt:lpstr>
      <vt:lpstr>PowerPoint Presentation</vt:lpstr>
      <vt:lpstr>Kebutuhan Mitra</vt:lpstr>
      <vt:lpstr>PowerPoint Presentation</vt:lpstr>
      <vt:lpstr>PowerPoint Presentation</vt:lpstr>
      <vt:lpstr>PowerPoint Presentation</vt:lpstr>
      <vt:lpstr>PowerPoint Presentation</vt:lpstr>
      <vt:lpstr>PowerPoint Presentation</vt:lpstr>
      <vt:lpstr>PowerPoint Presentation</vt:lpstr>
      <vt:lpstr>MockUp</vt:lpstr>
      <vt:lpstr>PowerPoint Presentation</vt:lpstr>
      <vt:lpstr>MockUp</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 1</dc:title>
  <dc:creator>MyPc</dc:creator>
  <cp:lastModifiedBy>MyPc</cp:lastModifiedBy>
  <cp:revision>48</cp:revision>
  <dcterms:modified xsi:type="dcterms:W3CDTF">2021-01-06T08:28:45Z</dcterms:modified>
</cp:coreProperties>
</file>