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7FCE-7687-4D7C-AB24-8D44B7D62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4B021-3625-4671-A2B4-9EC340D72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5B04-4F3F-4740-A8F5-6D4CB413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34A5-41AB-4FCA-904E-9D8D5F065F0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FCD-64BC-4A3C-96B8-EADBD174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7303B-BDCF-41B7-AA9B-8A05079C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F24-02A4-40FD-8A50-285EA921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AEFB-1B98-491F-B822-BAEB7CD5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48BB-144A-4AA9-91A6-DEE602A5F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21318-F287-428B-A629-C111CC86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34A5-41AB-4FCA-904E-9D8D5F065F0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0C8CF-E657-44F7-8ADE-604C1B76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FBA7A-1F5E-47FA-AA86-D94F5910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F24-02A4-40FD-8A50-285EA921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7B475-DC5F-4B9C-AF67-BA1CF2E95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A7373-7E58-4734-A0BF-F8EC88A2E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48D50-C794-4BB3-98F1-7B7F136F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34A5-41AB-4FCA-904E-9D8D5F065F0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A12E8-A877-4A78-8754-51392ECF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C40D-DC48-4F73-90BB-5BEC2811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F24-02A4-40FD-8A50-285EA921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6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E412-6CEC-4E5F-8389-11A2EA7E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1054E-350E-476A-B833-DC78827D9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95D49-D95A-4AE3-A51A-F9E90BF9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34A5-41AB-4FCA-904E-9D8D5F065F0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B23EF-6119-45F9-A724-E6809CD4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B6BDD-19D6-4D0D-B53C-9F6D04D7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F24-02A4-40FD-8A50-285EA921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3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CAEE-6822-4FBA-9C5D-A6D55F66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9E766-B54A-4DE5-963D-A96C2FDA4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66244-14E1-4F48-A58E-3B1A8BA6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34A5-41AB-4FCA-904E-9D8D5F065F0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B826-2261-42D0-A900-1CE9EF1A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02044-7CBF-4A29-9D85-98CC9A37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F24-02A4-40FD-8A50-285EA921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E493-3177-4FF2-8879-C7918DBA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3778-8627-4A53-8D23-71E52AAC0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BE58E-7309-4354-851E-2F23B92E7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D7D95-27F5-4F50-A95F-0CA97455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34A5-41AB-4FCA-904E-9D8D5F065F0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7A37C-E716-4544-8C58-E78CB330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81204-072D-46E6-B68E-082C1325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F24-02A4-40FD-8A50-285EA921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7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37C4-5F4F-455B-9F6F-253E1230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FACE8-26FA-44E1-BE05-A27CC765F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B01D8-EB4D-480F-B42D-BEB3C82A1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8C8FE-9747-48A7-9B7E-4EB6E25F6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D03B2-B12C-453C-8D56-6C1E17908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A915D-8B3C-446F-9F14-4826FA1B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34A5-41AB-4FCA-904E-9D8D5F065F0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9A60A-D4CA-4CC6-9A5F-F2BD0778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2EEBE-37B7-4B15-AD4E-FC382C0A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F24-02A4-40FD-8A50-285EA921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5DC3-9D32-41E0-85FB-530625D5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E780B-26D2-4F36-B61E-0C4D4B70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34A5-41AB-4FCA-904E-9D8D5F065F0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15AEB-8C7B-427F-873D-63E51A84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4A6AD-E0EC-4FE5-837C-1C291939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F24-02A4-40FD-8A50-285EA921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3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30F39-B137-4FF6-8841-72BCED65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34A5-41AB-4FCA-904E-9D8D5F065F0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5D68D-E10E-4569-8323-5A2AB8AE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CBA81-F522-49DC-AE09-C54CC328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F24-02A4-40FD-8A50-285EA921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EF43-9CD7-47E3-89FF-A8632B48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EAE2-7789-4E2D-AA7F-E6B98CF0A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90352-AB6B-4334-9353-B31D266EA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AEE74-2DCA-4B59-8BF1-2755BA8A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34A5-41AB-4FCA-904E-9D8D5F065F0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D1045-D85D-4A2A-91C6-9C0024CC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E0DCA-3965-4E11-BE15-20F0951D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F24-02A4-40FD-8A50-285EA921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EC61-5FBF-4D1A-A63A-3FE08820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6D058-6D5F-4F15-81F3-7374F07EC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FA398-0EA1-4408-92CB-346F9700F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BDFE3-E74B-4064-B97F-0261E0AB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34A5-41AB-4FCA-904E-9D8D5F065F0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59471-98DF-4AED-8AD8-6425D29F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F7FB2-904B-427A-B7DB-9030BB4E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F24-02A4-40FD-8A50-285EA921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7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D4A08-3E50-4937-8C53-C593E840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8AB76-0835-4F5E-9D91-EE9774F8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C98F2-2DFF-47FB-B642-3C838CB88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034A5-41AB-4FCA-904E-9D8D5F065F0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6A808-002D-44AC-8418-F9AD0267D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EAB15-8127-4448-AEB2-9E8451191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FF24-02A4-40FD-8A50-285EA921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6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DFFB-3C30-41E5-9F79-BAEA1B6BD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4810"/>
            <a:ext cx="9144000" cy="32469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Task</a:t>
            </a:r>
            <a:r>
              <a:rPr lang="en-US" sz="3600" dirty="0"/>
              <a:t>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8E3CC-CF19-4602-9026-B7479323B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2317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 come up with a stand/ support to your existing design.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could be a platform your toy just rests or you can add features to it as well to make your toy, stand out!</a:t>
            </a:r>
          </a:p>
        </p:txBody>
      </p:sp>
    </p:spTree>
    <p:extLst>
      <p:ext uri="{BB962C8B-B14F-4D97-AF65-F5344CB8AC3E}">
        <p14:creationId xmlns:p14="http://schemas.microsoft.com/office/powerpoint/2010/main" val="359913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CB5C-1698-4399-AEE7-E90E3275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A09E8-C57C-4024-A115-085F80F5B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467769"/>
            <a:ext cx="3810000" cy="3067050"/>
          </a:xfrm>
        </p:spPr>
      </p:pic>
    </p:spTree>
    <p:extLst>
      <p:ext uri="{BB962C8B-B14F-4D97-AF65-F5344CB8AC3E}">
        <p14:creationId xmlns:p14="http://schemas.microsoft.com/office/powerpoint/2010/main" val="214676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FB98-3C8B-4DCF-B455-AB4B34AD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74C366-CCDF-49E7-AF0F-E25DB6980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618456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785F64-47C5-4851-A7DD-B72A92E21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411" y="1802166"/>
            <a:ext cx="4249106" cy="424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3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D5D3-401C-486F-923B-4DAECB7F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62D390-1785-4D9F-81CB-B162532D8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5" y="1807869"/>
            <a:ext cx="550802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E8943E-F72C-4F68-A4B2-755416883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432" y="1807869"/>
            <a:ext cx="580178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1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E977-BC95-4778-884B-BE5D334E2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552F3-F3BD-4709-AC3A-8215C6565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06F54-4FBC-4504-9584-2A36CA44B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821" y="949910"/>
            <a:ext cx="6566358" cy="54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9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Task 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:</dc:title>
  <dc:creator>Ashen</dc:creator>
  <cp:lastModifiedBy>Ashen</cp:lastModifiedBy>
  <cp:revision>1</cp:revision>
  <dcterms:created xsi:type="dcterms:W3CDTF">2021-09-18T03:16:47Z</dcterms:created>
  <dcterms:modified xsi:type="dcterms:W3CDTF">2021-09-18T03:17:01Z</dcterms:modified>
</cp:coreProperties>
</file>