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672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5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76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5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3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9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36A16-2B37-4C9B-BD2E-AC8E2623495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A8DA-6492-4FDD-8546-F1CE7F19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FD0B28-85F0-4772-ADEC-ED24F5877A92}"/>
              </a:ext>
            </a:extLst>
          </p:cNvPr>
          <p:cNvSpPr/>
          <p:nvPr/>
        </p:nvSpPr>
        <p:spPr>
          <a:xfrm>
            <a:off x="450376" y="1351508"/>
            <a:ext cx="11291248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PROJECT: </a:t>
            </a:r>
          </a:p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ASCII</a:t>
            </a:r>
          </a:p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SPACE INVADERZ!</a:t>
            </a:r>
          </a:p>
        </p:txBody>
      </p:sp>
    </p:spTree>
    <p:extLst>
      <p:ext uri="{BB962C8B-B14F-4D97-AF65-F5344CB8AC3E}">
        <p14:creationId xmlns:p14="http://schemas.microsoft.com/office/powerpoint/2010/main" val="65213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447C47-0C82-47A7-B96D-29EE1EB26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4" t="10979" r="49819" b="51854"/>
          <a:stretch/>
        </p:blipFill>
        <p:spPr>
          <a:xfrm>
            <a:off x="1845803" y="393735"/>
            <a:ext cx="8003047" cy="438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CB20F-1193-4C3E-995C-5A3206257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4" t="57620" r="49819" b="13730"/>
          <a:stretch/>
        </p:blipFill>
        <p:spPr>
          <a:xfrm>
            <a:off x="1845803" y="3384480"/>
            <a:ext cx="8003047" cy="3383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69A13-599E-4E9E-97F9-08579749009C}"/>
              </a:ext>
            </a:extLst>
          </p:cNvPr>
          <p:cNvSpPr txBox="1"/>
          <p:nvPr/>
        </p:nvSpPr>
        <p:spPr>
          <a:xfrm>
            <a:off x="197978" y="90240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COLLSIION: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BD06C4-4895-43F9-B4E4-9E09D775CF9B}"/>
              </a:ext>
            </a:extLst>
          </p:cNvPr>
          <p:cNvSpPr/>
          <p:nvPr/>
        </p:nvSpPr>
        <p:spPr>
          <a:xfrm>
            <a:off x="6076950" y="1399575"/>
            <a:ext cx="381000" cy="581625"/>
          </a:xfrm>
          <a:prstGeom prst="ellipse">
            <a:avLst/>
          </a:prstGeom>
          <a:solidFill>
            <a:schemeClr val="bg1">
              <a:lumMod val="85000"/>
              <a:lumOff val="15000"/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C2988-F542-47D2-9489-9F9696FF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42" y="1"/>
            <a:ext cx="924697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97699-8B8A-4A3C-8E29-A8E447992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22" y="-112869"/>
            <a:ext cx="9429578" cy="71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7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D71C80-2BF5-42B9-A4A7-080D13D07259}"/>
              </a:ext>
            </a:extLst>
          </p:cNvPr>
          <p:cNvSpPr/>
          <p:nvPr/>
        </p:nvSpPr>
        <p:spPr>
          <a:xfrm>
            <a:off x="428763" y="281285"/>
            <a:ext cx="3714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Approach: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170E29-691C-4AAC-914A-867F19C30650}"/>
              </a:ext>
            </a:extLst>
          </p:cNvPr>
          <p:cNvSpPr/>
          <p:nvPr/>
        </p:nvSpPr>
        <p:spPr>
          <a:xfrm>
            <a:off x="428763" y="1204615"/>
            <a:ext cx="11191737" cy="549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prstClr val="white"/>
                </a:solidFill>
              </a:rPr>
              <a:t>2 major structs ;  OBJECT and BULLET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prstClr val="white"/>
                </a:solidFill>
              </a:rPr>
              <a:t>Divided into functions.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prstClr val="white"/>
                </a:solidFill>
              </a:rPr>
              <a:t>Infinite game loop until Game Over.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prstClr val="white"/>
                </a:solidFill>
              </a:rPr>
              <a:t>Non Blocking Input via function </a:t>
            </a:r>
            <a:r>
              <a:rPr lang="en-US" sz="3400" dirty="0" err="1">
                <a:solidFill>
                  <a:prstClr val="white"/>
                </a:solidFill>
              </a:rPr>
              <a:t>kbhit</a:t>
            </a:r>
            <a:r>
              <a:rPr lang="en-US" sz="3400" dirty="0">
                <a:solidFill>
                  <a:prstClr val="white"/>
                </a:solidFill>
              </a:rPr>
              <a:t>(); and </a:t>
            </a:r>
            <a:r>
              <a:rPr lang="en-US" sz="3400" dirty="0" err="1">
                <a:solidFill>
                  <a:prstClr val="white"/>
                </a:solidFill>
              </a:rPr>
              <a:t>getch</a:t>
            </a:r>
            <a:r>
              <a:rPr lang="en-US" sz="3400" dirty="0">
                <a:solidFill>
                  <a:prstClr val="white"/>
                </a:solidFill>
              </a:rPr>
              <a:t>();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prstClr val="white"/>
                </a:solidFill>
              </a:rPr>
              <a:t>Phantom (non printing) objects to compute movement of enemy and Game over condition.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prstClr val="white"/>
                </a:solidFill>
              </a:rPr>
              <a:t>Dynamically printing to avoid flicker using </a:t>
            </a:r>
            <a:r>
              <a:rPr lang="en-US" sz="3400" dirty="0" err="1">
                <a:solidFill>
                  <a:prstClr val="white"/>
                </a:solidFill>
              </a:rPr>
              <a:t>gotoxy</a:t>
            </a:r>
            <a:r>
              <a:rPr lang="en-US" sz="3400" dirty="0">
                <a:solidFill>
                  <a:prstClr val="white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1442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78BF66-09DB-49BD-A4DE-3247BF704A3C}"/>
              </a:ext>
            </a:extLst>
          </p:cNvPr>
          <p:cNvSpPr/>
          <p:nvPr/>
        </p:nvSpPr>
        <p:spPr>
          <a:xfrm>
            <a:off x="704853" y="2114550"/>
            <a:ext cx="1078229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LETS GO TO THE CODE: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D4E09-4F6B-407F-946E-B9EAD5A04125}"/>
              </a:ext>
            </a:extLst>
          </p:cNvPr>
          <p:cNvSpPr/>
          <p:nvPr/>
        </p:nvSpPr>
        <p:spPr>
          <a:xfrm>
            <a:off x="2190750" y="328702"/>
            <a:ext cx="781049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 More</a:t>
            </a:r>
          </a:p>
        </p:txBody>
      </p:sp>
    </p:spTree>
    <p:extLst>
      <p:ext uri="{BB962C8B-B14F-4D97-AF65-F5344CB8AC3E}">
        <p14:creationId xmlns:p14="http://schemas.microsoft.com/office/powerpoint/2010/main" val="259434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FBC93-2872-45B0-A14B-DD0ABFE1D14C}"/>
              </a:ext>
            </a:extLst>
          </p:cNvPr>
          <p:cNvSpPr/>
          <p:nvPr/>
        </p:nvSpPr>
        <p:spPr>
          <a:xfrm>
            <a:off x="502566" y="453891"/>
            <a:ext cx="948176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PRESENTED TO YOU BY: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F9CA4-4F24-4C1E-88F9-93097B26E778}"/>
              </a:ext>
            </a:extLst>
          </p:cNvPr>
          <p:cNvSpPr txBox="1"/>
          <p:nvPr/>
        </p:nvSpPr>
        <p:spPr>
          <a:xfrm>
            <a:off x="3287927" y="3284150"/>
            <a:ext cx="8357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600" dirty="0"/>
              <a:t>BIGYAPTI BASHYAL  - PUL076BCT016</a:t>
            </a:r>
          </a:p>
          <a:p>
            <a:pPr algn="dist"/>
            <a:r>
              <a:rPr lang="en-US" sz="3600" dirty="0"/>
              <a:t>ISHANI MALLA        - PUL076BCT028</a:t>
            </a:r>
          </a:p>
          <a:p>
            <a:pPr algn="dist"/>
            <a:r>
              <a:rPr lang="en-US" sz="3600" dirty="0"/>
              <a:t>MAHIMA DHALKA    - PUL076BCT033</a:t>
            </a:r>
          </a:p>
          <a:p>
            <a:pPr algn="dist"/>
            <a:r>
              <a:rPr lang="en-US" sz="3600" dirty="0"/>
              <a:t>NISAN SHRESTHA     - PUL076BCT040</a:t>
            </a:r>
          </a:p>
        </p:txBody>
      </p:sp>
    </p:spTree>
    <p:extLst>
      <p:ext uri="{BB962C8B-B14F-4D97-AF65-F5344CB8AC3E}">
        <p14:creationId xmlns:p14="http://schemas.microsoft.com/office/powerpoint/2010/main" val="1128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30635-E5BD-4EC4-9AEE-BB00DEC6678C}"/>
              </a:ext>
            </a:extLst>
          </p:cNvPr>
          <p:cNvSpPr txBox="1"/>
          <p:nvPr/>
        </p:nvSpPr>
        <p:spPr>
          <a:xfrm>
            <a:off x="495300" y="430991"/>
            <a:ext cx="993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cs typeface="Times New Roman" panose="02020603050405020304" pitchFamily="18" charset="0"/>
              </a:rPr>
              <a:t>Preface: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73906-F67F-4EAA-BD46-CE44E9F0511B}"/>
              </a:ext>
            </a:extLst>
          </p:cNvPr>
          <p:cNvSpPr txBox="1"/>
          <p:nvPr/>
        </p:nvSpPr>
        <p:spPr>
          <a:xfrm>
            <a:off x="596900" y="1446654"/>
            <a:ext cx="11099800" cy="47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Restoration of the classic retro game Space Invaders.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In C using basic ASCII characters.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GCC compiler shipped with Code::Blocks.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Not fully compatible with ‘Out-of-the-box TURBO C++’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Standard keyboard input to interact.</a:t>
            </a:r>
          </a:p>
        </p:txBody>
      </p:sp>
    </p:spTree>
    <p:extLst>
      <p:ext uri="{BB962C8B-B14F-4D97-AF65-F5344CB8AC3E}">
        <p14:creationId xmlns:p14="http://schemas.microsoft.com/office/powerpoint/2010/main" val="9752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D0759-E950-4465-8C1A-556F27883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22" y="-112869"/>
            <a:ext cx="9429578" cy="715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7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294A22-70ED-4C9D-B540-4B3B37E37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457" y="-1795198"/>
            <a:ext cx="15152914" cy="114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1C4F7-7F17-4403-B797-40033C597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73" r="6597" b="2569"/>
          <a:stretch/>
        </p:blipFill>
        <p:spPr>
          <a:xfrm>
            <a:off x="-1708245" y="-1422400"/>
            <a:ext cx="15608490" cy="111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3E0E0-5CB5-4C05-9CD8-EAC94BFBD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0115" y="-1001469"/>
            <a:ext cx="15472230" cy="112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8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2C966-AE82-4767-A3E8-6F6B83560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-1" r="34750" b="14625"/>
          <a:stretch/>
        </p:blipFill>
        <p:spPr>
          <a:xfrm>
            <a:off x="1409700" y="-113643"/>
            <a:ext cx="9372600" cy="68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B9067B-18E5-4086-8F44-5D59656A71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1710" b="64498"/>
          <a:stretch/>
        </p:blipFill>
        <p:spPr>
          <a:xfrm>
            <a:off x="342900" y="161530"/>
            <a:ext cx="7315200" cy="4754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5512AC-B777-4AC4-A0C5-CCA9485D5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4" t="-1" r="1570" b="61588"/>
          <a:stretch/>
        </p:blipFill>
        <p:spPr>
          <a:xfrm>
            <a:off x="6286500" y="199630"/>
            <a:ext cx="57607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9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77</TotalTime>
  <Words>132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Nischal Shrestha</dc:creator>
  <cp:lastModifiedBy>Nischal Shrestha</cp:lastModifiedBy>
  <cp:revision>8</cp:revision>
  <dcterms:created xsi:type="dcterms:W3CDTF">2020-02-17T16:06:16Z</dcterms:created>
  <dcterms:modified xsi:type="dcterms:W3CDTF">2020-02-17T17:23:35Z</dcterms:modified>
</cp:coreProperties>
</file>