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5CEA1A-D924-4E07-9AB1-AC8240ED5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CFE532B-D156-46CC-984D-98222AF91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8B3C6C-7CA9-4746-B107-EDED9790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AED4-4AC0-4EF8-B2DF-B3114F47F5D9}" type="datetimeFigureOut">
              <a:rPr lang="he-IL" smtClean="0"/>
              <a:t>י"ד/טבת/תשפ"ב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DA30CFE-69FE-4420-BCD7-A853F917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307E13-F4ED-4E8F-B6BB-F111B909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1AB5-3BD0-4C96-89BF-3A63B0B020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16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7636BF-DF23-4672-8062-FF830754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68CEB41-74B4-4F0D-8CA0-F417A4B5E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4C91AB-B04F-47D2-8630-477DB654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AED4-4AC0-4EF8-B2DF-B3114F47F5D9}" type="datetimeFigureOut">
              <a:rPr lang="he-IL" smtClean="0"/>
              <a:t>י"ד/טבת/תשפ"ב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0C24FA-4CEF-43AA-B9E7-E0E44B53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AC3894D-E00F-4596-BCFC-205DDAFA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1AB5-3BD0-4C96-89BF-3A63B0B020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692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C80CE51-77C6-4874-9E6C-41D92E443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833D3B6-F45B-4D1A-94E0-C082D91AA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890D49-CE07-4087-9E71-6FD7A143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AED4-4AC0-4EF8-B2DF-B3114F47F5D9}" type="datetimeFigureOut">
              <a:rPr lang="he-IL" smtClean="0"/>
              <a:t>י"ד/טבת/תשפ"ב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83B347-5DB7-40F0-BAE6-6E9E13CA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9BC312C-3415-4487-83B3-C89BEBC6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1AB5-3BD0-4C96-89BF-3A63B0B020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739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148785-9881-46FE-9B3F-89B7A48B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664F21-131B-4145-96E0-0C188C4F2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23894DF-769B-4473-841A-A0BB9D4C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AED4-4AC0-4EF8-B2DF-B3114F47F5D9}" type="datetimeFigureOut">
              <a:rPr lang="he-IL" smtClean="0"/>
              <a:t>י"ד/טבת/תשפ"ב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0B7E22-1DA3-4A0C-A31A-2E6546BF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CFEAB7-3A38-4D4F-BE0A-31347DDA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1AB5-3BD0-4C96-89BF-3A63B0B020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468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2B79E6-836B-4FEE-A121-376B93C4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2ADB557-4AA4-4C1D-84C7-BA4E63E9F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70C2E3A-2E14-479A-82D5-E0B6357C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AED4-4AC0-4EF8-B2DF-B3114F47F5D9}" type="datetimeFigureOut">
              <a:rPr lang="he-IL" smtClean="0"/>
              <a:t>י"ד/טבת/תשפ"ב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6545627-CB30-4FCF-926D-441E269F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FB15C98-4445-48A5-89DD-FFF62453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1AB5-3BD0-4C96-89BF-3A63B0B020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587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28F0D4-3344-4B25-9E6A-C29694A2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7D5225-C181-4071-8656-36DBB4EAE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C1ABFF1-A6CC-4B34-AD2E-FA317D84D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C142974-9BC1-414A-A324-FFD650C3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AED4-4AC0-4EF8-B2DF-B3114F47F5D9}" type="datetimeFigureOut">
              <a:rPr lang="he-IL" smtClean="0"/>
              <a:t>י"ד/טבת/תשפ"ב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8D31E83-8E28-4B55-B147-16F9C14E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BCC21B5-B335-4A0B-8D49-5B3B75D5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1AB5-3BD0-4C96-89BF-3A63B0B020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208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4DC03-E589-4D22-A3C8-DD02EA17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DF4A41F-4C12-4701-B36C-53155F3CE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8F07B82-C0A1-4695-8B82-BD66E0CE8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8E8439C-5C6A-4D1F-93DF-F017AA780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456335C-9A35-49A6-8489-A8471BB5A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B5FBFA5-FF9B-48C3-B76C-D6F7684C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AED4-4AC0-4EF8-B2DF-B3114F47F5D9}" type="datetimeFigureOut">
              <a:rPr lang="he-IL" smtClean="0"/>
              <a:t>י"ד/טבת/תשפ"ב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437C17C-78C6-42AB-BA13-7A7BB776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94C8279-591E-4C3C-89D2-50ACE81F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1AB5-3BD0-4C96-89BF-3A63B0B020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105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A9F46B-F0DD-40C3-9368-B4DC5291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E9C0CAC-2998-4239-9109-F0744173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AED4-4AC0-4EF8-B2DF-B3114F47F5D9}" type="datetimeFigureOut">
              <a:rPr lang="he-IL" smtClean="0"/>
              <a:t>י"ד/טבת/תשפ"ב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B22B984-53E5-4345-A215-F6DBA0F3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AA0E5D7-47DC-48EC-9BBB-6FF6F5B7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1AB5-3BD0-4C96-89BF-3A63B0B020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743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E59F492-A922-46A2-BFA3-B5031E57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AED4-4AC0-4EF8-B2DF-B3114F47F5D9}" type="datetimeFigureOut">
              <a:rPr lang="he-IL" smtClean="0"/>
              <a:t>י"ד/טבת/תשפ"ב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7EAB26E-24BD-4E55-B6F8-9222A21C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A6A1E7B-44BD-4001-9379-B6C5191E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1AB5-3BD0-4C96-89BF-3A63B0B020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262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414C8-13A0-4A21-A104-012E0221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11CEC1-41C2-498F-A4D3-F95483B9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9F0160B-B82D-4055-902F-3A6C6D992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D643ECB-1F57-4CD4-BEEC-E79F6141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AED4-4AC0-4EF8-B2DF-B3114F47F5D9}" type="datetimeFigureOut">
              <a:rPr lang="he-IL" smtClean="0"/>
              <a:t>י"ד/טבת/תשפ"ב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753A8-7428-4CD5-89A7-89B1C111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9E0C17E-7EEE-428F-BC61-92F7268C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1AB5-3BD0-4C96-89BF-3A63B0B020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07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417EA2-074D-4918-A17A-F5A6301C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3B13FE0-3987-4EFE-97F8-27B035B66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F51AAD9-325A-49DD-9ECC-1C86F119F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A5F08B3-529D-499B-8E41-CAA5CDF7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AED4-4AC0-4EF8-B2DF-B3114F47F5D9}" type="datetimeFigureOut">
              <a:rPr lang="he-IL" smtClean="0"/>
              <a:t>י"ד/טבת/תשפ"ב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2C23725-7A0A-4B21-B7FE-A2F82BB3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8A0DD81-62C5-446C-B12A-E964B74D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1AB5-3BD0-4C96-89BF-3A63B0B020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896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5FCC7AF-31EC-48DA-B1E9-BB1C6B55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3490EE8-695C-48EC-8CC0-8BB3B215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F39BD12-A3B8-40C3-B27E-51E2D7B3F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FAED4-4AC0-4EF8-B2DF-B3114F47F5D9}" type="datetimeFigureOut">
              <a:rPr lang="he-IL" smtClean="0"/>
              <a:t>י"ד/טבת/תשפ"ב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9F626CD-2E1A-4B40-90FD-B33EF6CD6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1395C48-27C9-4960-A5DA-B927E5547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A1AB5-3BD0-4C96-89BF-3A63B0B020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809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8687401-88A7-4C24-88A0-383CB1A14A2F}"/>
              </a:ext>
            </a:extLst>
          </p:cNvPr>
          <p:cNvSpPr/>
          <p:nvPr/>
        </p:nvSpPr>
        <p:spPr>
          <a:xfrm>
            <a:off x="4894555" y="330693"/>
            <a:ext cx="2654423" cy="6214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Client - Postman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102FB7E-3FF6-4645-952C-1B4B3F7DE3D0}"/>
              </a:ext>
            </a:extLst>
          </p:cNvPr>
          <p:cNvSpPr/>
          <p:nvPr/>
        </p:nvSpPr>
        <p:spPr>
          <a:xfrm>
            <a:off x="4894555" y="2175030"/>
            <a:ext cx="2654423" cy="62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REST API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1F6ECD7-56B9-4A28-90D9-FFF9FA8B209E}"/>
              </a:ext>
            </a:extLst>
          </p:cNvPr>
          <p:cNvSpPr/>
          <p:nvPr/>
        </p:nvSpPr>
        <p:spPr>
          <a:xfrm>
            <a:off x="4894555" y="3654985"/>
            <a:ext cx="2654423" cy="62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Business Logic</a:t>
            </a:r>
            <a:endParaRPr lang="he-IL" dirty="0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60D3C9D7-4C33-4314-BA24-8B80ABD6C4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221767" y="952130"/>
            <a:ext cx="0" cy="122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97943B55-7433-4E11-A514-5A1B49827FF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221767" y="2796467"/>
            <a:ext cx="0" cy="85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17A4E6E7-001A-48BB-9C5C-DE2FBFA814EE}"/>
              </a:ext>
            </a:extLst>
          </p:cNvPr>
          <p:cNvSpPr/>
          <p:nvPr/>
        </p:nvSpPr>
        <p:spPr>
          <a:xfrm>
            <a:off x="8230522" y="2175030"/>
            <a:ext cx="2183907" cy="6214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Boundaries</a:t>
            </a:r>
            <a:endParaRPr lang="he-IL" dirty="0"/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6746667F-3AFE-4117-94A3-B75341F4786E}"/>
              </a:ext>
            </a:extLst>
          </p:cNvPr>
          <p:cNvSpPr/>
          <p:nvPr/>
        </p:nvSpPr>
        <p:spPr>
          <a:xfrm>
            <a:off x="8230522" y="3487492"/>
            <a:ext cx="2183907" cy="6214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Exceptions</a:t>
            </a:r>
            <a:endParaRPr lang="he-IL" dirty="0"/>
          </a:p>
        </p:txBody>
      </p:sp>
      <p:sp>
        <p:nvSpPr>
          <p:cNvPr id="21" name="אליפסה 20">
            <a:extLst>
              <a:ext uri="{FF2B5EF4-FFF2-40B4-BE49-F238E27FC236}">
                <a16:creationId xmlns:a16="http://schemas.microsoft.com/office/drawing/2014/main" id="{2A20D788-AAC9-4C50-AE20-4BC3A258DB76}"/>
              </a:ext>
            </a:extLst>
          </p:cNvPr>
          <p:cNvSpPr/>
          <p:nvPr/>
        </p:nvSpPr>
        <p:spPr>
          <a:xfrm>
            <a:off x="8230521" y="4250970"/>
            <a:ext cx="2183907" cy="6214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Utils</a:t>
            </a:r>
            <a:endParaRPr lang="he-IL" dirty="0"/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D8179B49-55D4-4FD0-838B-963D63242CA2}"/>
              </a:ext>
            </a:extLst>
          </p:cNvPr>
          <p:cNvCxnSpPr>
            <a:stCxn id="5" idx="3"/>
            <a:endCxn id="15" idx="2"/>
          </p:cNvCxnSpPr>
          <p:nvPr/>
        </p:nvCxnSpPr>
        <p:spPr>
          <a:xfrm>
            <a:off x="7548978" y="2485749"/>
            <a:ext cx="681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E61B8364-F414-4602-AE59-19A48E415AEA}"/>
              </a:ext>
            </a:extLst>
          </p:cNvPr>
          <p:cNvCxnSpPr>
            <a:cxnSpLocks/>
            <a:stCxn id="6" idx="3"/>
            <a:endCxn id="20" idx="2"/>
          </p:cNvCxnSpPr>
          <p:nvPr/>
        </p:nvCxnSpPr>
        <p:spPr>
          <a:xfrm flipV="1">
            <a:off x="7548978" y="3798211"/>
            <a:ext cx="681544" cy="16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C4418DFC-0CCD-4EED-9C44-D783097F26C0}"/>
              </a:ext>
            </a:extLst>
          </p:cNvPr>
          <p:cNvCxnSpPr>
            <a:cxnSpLocks/>
            <a:stCxn id="6" idx="3"/>
            <a:endCxn id="21" idx="2"/>
          </p:cNvCxnSpPr>
          <p:nvPr/>
        </p:nvCxnSpPr>
        <p:spPr>
          <a:xfrm>
            <a:off x="7548978" y="3965704"/>
            <a:ext cx="681543" cy="59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74E3D941-78DA-4690-A95D-864E48C55ADF}"/>
              </a:ext>
            </a:extLst>
          </p:cNvPr>
          <p:cNvSpPr txBox="1"/>
          <p:nvPr/>
        </p:nvSpPr>
        <p:spPr>
          <a:xfrm>
            <a:off x="6221765" y="1209258"/>
            <a:ext cx="6865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HTTP</a:t>
            </a:r>
            <a:endParaRPr lang="he-IL" dirty="0"/>
          </a:p>
        </p:txBody>
      </p:sp>
      <p:sp>
        <p:nvSpPr>
          <p:cNvPr id="30" name="ענן 29">
            <a:extLst>
              <a:ext uri="{FF2B5EF4-FFF2-40B4-BE49-F238E27FC236}">
                <a16:creationId xmlns:a16="http://schemas.microsoft.com/office/drawing/2014/main" id="{99916133-A224-481B-AEE7-154688200BAD}"/>
              </a:ext>
            </a:extLst>
          </p:cNvPr>
          <p:cNvSpPr/>
          <p:nvPr/>
        </p:nvSpPr>
        <p:spPr>
          <a:xfrm>
            <a:off x="5280362" y="5482870"/>
            <a:ext cx="1882807" cy="790113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Covid19 API</a:t>
            </a:r>
            <a:endParaRPr lang="he-IL" dirty="0"/>
          </a:p>
        </p:txBody>
      </p: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4DCEC3C8-B2EA-4891-BCF4-9446D273597D}"/>
              </a:ext>
            </a:extLst>
          </p:cNvPr>
          <p:cNvCxnSpPr>
            <a:cxnSpLocks/>
            <a:stCxn id="6" idx="2"/>
            <a:endCxn id="30" idx="3"/>
          </p:cNvCxnSpPr>
          <p:nvPr/>
        </p:nvCxnSpPr>
        <p:spPr>
          <a:xfrm flipH="1">
            <a:off x="6221766" y="4276422"/>
            <a:ext cx="1" cy="125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מלבן: פינות אלכסוניות חתוכות 36">
            <a:extLst>
              <a:ext uri="{FF2B5EF4-FFF2-40B4-BE49-F238E27FC236}">
                <a16:creationId xmlns:a16="http://schemas.microsoft.com/office/drawing/2014/main" id="{0F424169-2259-474F-A83C-78A0E95C929A}"/>
              </a:ext>
            </a:extLst>
          </p:cNvPr>
          <p:cNvSpPr/>
          <p:nvPr/>
        </p:nvSpPr>
        <p:spPr>
          <a:xfrm>
            <a:off x="1705073" y="3484493"/>
            <a:ext cx="2361455" cy="491139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getDailyConfirmed (…)</a:t>
            </a:r>
            <a:endParaRPr lang="he-IL" dirty="0"/>
          </a:p>
        </p:txBody>
      </p:sp>
      <p:sp>
        <p:nvSpPr>
          <p:cNvPr id="38" name="מלבן: פינות אלכסוניות חתוכות 37">
            <a:extLst>
              <a:ext uri="{FF2B5EF4-FFF2-40B4-BE49-F238E27FC236}">
                <a16:creationId xmlns:a16="http://schemas.microsoft.com/office/drawing/2014/main" id="{4F52E209-36F0-4489-95B2-0C94B27A75F0}"/>
              </a:ext>
            </a:extLst>
          </p:cNvPr>
          <p:cNvSpPr/>
          <p:nvPr/>
        </p:nvSpPr>
        <p:spPr>
          <a:xfrm>
            <a:off x="1705073" y="4273031"/>
            <a:ext cx="2361455" cy="491139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compareCountries (…)</a:t>
            </a:r>
            <a:endParaRPr lang="he-IL" dirty="0">
              <a:effectLst/>
            </a:endParaRPr>
          </a:p>
        </p:txBody>
      </p:sp>
      <p:cxnSp>
        <p:nvCxnSpPr>
          <p:cNvPr id="47" name="מחבר חץ ישר 46">
            <a:extLst>
              <a:ext uri="{FF2B5EF4-FFF2-40B4-BE49-F238E27FC236}">
                <a16:creationId xmlns:a16="http://schemas.microsoft.com/office/drawing/2014/main" id="{3C748704-149E-4DAF-9D7C-E830DEF44A23}"/>
              </a:ext>
            </a:extLst>
          </p:cNvPr>
          <p:cNvCxnSpPr>
            <a:cxnSpLocks/>
            <a:stCxn id="6" idx="1"/>
            <a:endCxn id="37" idx="0"/>
          </p:cNvCxnSpPr>
          <p:nvPr/>
        </p:nvCxnSpPr>
        <p:spPr>
          <a:xfrm flipH="1" flipV="1">
            <a:off x="4066528" y="3730063"/>
            <a:ext cx="828027" cy="23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CF9FFD23-1D49-4F19-A900-3B1BE18227DD}"/>
              </a:ext>
            </a:extLst>
          </p:cNvPr>
          <p:cNvCxnSpPr>
            <a:cxnSpLocks/>
            <a:stCxn id="6" idx="1"/>
            <a:endCxn id="38" idx="0"/>
          </p:cNvCxnSpPr>
          <p:nvPr/>
        </p:nvCxnSpPr>
        <p:spPr>
          <a:xfrm flipH="1">
            <a:off x="4066528" y="3965704"/>
            <a:ext cx="828027" cy="55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מלבן: פינות מעוגלות 86">
            <a:extLst>
              <a:ext uri="{FF2B5EF4-FFF2-40B4-BE49-F238E27FC236}">
                <a16:creationId xmlns:a16="http://schemas.microsoft.com/office/drawing/2014/main" id="{9D900BB4-C896-4010-BBE5-F78365EB0EAB}"/>
              </a:ext>
            </a:extLst>
          </p:cNvPr>
          <p:cNvSpPr/>
          <p:nvPr/>
        </p:nvSpPr>
        <p:spPr>
          <a:xfrm>
            <a:off x="1386396" y="1835719"/>
            <a:ext cx="9419208" cy="3277819"/>
          </a:xfrm>
          <a:prstGeom prst="round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תיבת טקסט 87">
            <a:extLst>
              <a:ext uri="{FF2B5EF4-FFF2-40B4-BE49-F238E27FC236}">
                <a16:creationId xmlns:a16="http://schemas.microsoft.com/office/drawing/2014/main" id="{5430D6A0-BA11-4105-AF04-33381BC79892}"/>
              </a:ext>
            </a:extLst>
          </p:cNvPr>
          <p:cNvSpPr txBox="1"/>
          <p:nvPr/>
        </p:nvSpPr>
        <p:spPr>
          <a:xfrm>
            <a:off x="1919795" y="1466387"/>
            <a:ext cx="13745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Java Spring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137242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</Words>
  <Application>Microsoft Office PowerPoint</Application>
  <PresentationFormat>מסך רחב</PresentationFormat>
  <Paragraphs>11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Nisan Dalva</dc:creator>
  <cp:lastModifiedBy>Nisan Dalva</cp:lastModifiedBy>
  <cp:revision>1</cp:revision>
  <dcterms:created xsi:type="dcterms:W3CDTF">2021-12-18T07:34:52Z</dcterms:created>
  <dcterms:modified xsi:type="dcterms:W3CDTF">2021-12-18T08:01:05Z</dcterms:modified>
</cp:coreProperties>
</file>