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7" r:id="rId5"/>
    <p:sldId id="268" r:id="rId6"/>
    <p:sldId id="269" r:id="rId7"/>
    <p:sldId id="270" r:id="rId8"/>
    <p:sldId id="271" r:id="rId9"/>
    <p:sldId id="261" r:id="rId10"/>
    <p:sldId id="260" r:id="rId11"/>
    <p:sldId id="262" r:id="rId12"/>
    <p:sldId id="263" r:id="rId13"/>
    <p:sldId id="264" r:id="rId14"/>
    <p:sldId id="265" r:id="rId15"/>
    <p:sldId id="25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97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6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77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8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5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29A9-C61C-4182-A232-26AF017CE1D6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B10AB8-C648-48A2-9EBA-992EFF30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8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oboflow.com/object-detectio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CO - Common Objects in Context">
            <a:extLst>
              <a:ext uri="{FF2B5EF4-FFF2-40B4-BE49-F238E27FC236}">
                <a16:creationId xmlns:a16="http://schemas.microsoft.com/office/drawing/2014/main" id="{D7027730-08F6-FC96-E3BD-C518AA94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8" y="3003176"/>
            <a:ext cx="11087100" cy="33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824E3-986D-E6E9-3100-96597780CCAD}"/>
              </a:ext>
            </a:extLst>
          </p:cNvPr>
          <p:cNvSpPr txBox="1"/>
          <p:nvPr/>
        </p:nvSpPr>
        <p:spPr>
          <a:xfrm>
            <a:off x="618565" y="0"/>
            <a:ext cx="11465859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4000" b="0" dirty="0">
                <a:effectLst/>
              </a:rPr>
            </a:br>
            <a:endParaRPr lang="en-US" sz="4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lgerian" panose="04020705040A02060702" pitchFamily="82" charset="0"/>
              </a:rPr>
              <a:t>Image Caption Generator with CNN and LSTM</a:t>
            </a:r>
            <a:endParaRPr lang="en-US" sz="4000" b="0" dirty="0">
              <a:effectLst/>
              <a:highlight>
                <a:srgbClr val="00FFFF"/>
              </a:highlight>
              <a:latin typeface="Algerian" panose="04020705040A02060702" pitchFamily="82" charset="0"/>
            </a:endParaRPr>
          </a:p>
          <a:p>
            <a:br>
              <a:rPr lang="en-US" sz="4000" dirty="0"/>
            </a:b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B739A-9667-75CE-2F4A-F402F6061584}"/>
              </a:ext>
            </a:extLst>
          </p:cNvPr>
          <p:cNvSpPr txBox="1"/>
          <p:nvPr/>
        </p:nvSpPr>
        <p:spPr>
          <a:xfrm>
            <a:off x="7763435" y="63012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Submitted By :- Mehrunisa Naik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9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400E-754D-0397-5417-E9697078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681318"/>
            <a:ext cx="10515600" cy="1325563"/>
          </a:xfrm>
        </p:spPr>
        <p:txBody>
          <a:bodyPr/>
          <a:lstStyle/>
          <a:p>
            <a:r>
              <a:rPr lang="en-IN" sz="4400" dirty="0">
                <a:solidFill>
                  <a:srgbClr val="444444"/>
                </a:solidFill>
                <a:highlight>
                  <a:srgbClr val="FFFFFF"/>
                </a:highlight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Image Caption Generator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Google Shape;96;p18">
            <a:extLst>
              <a:ext uri="{FF2B5EF4-FFF2-40B4-BE49-F238E27FC236}">
                <a16:creationId xmlns:a16="http://schemas.microsoft.com/office/drawing/2014/main" id="{9AF4E4FF-8FC0-7B31-1F48-B26161E9EB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557634"/>
            <a:ext cx="9950824" cy="46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98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62FDD1-1789-6274-D385-B768E87DF9CD}"/>
              </a:ext>
            </a:extLst>
          </p:cNvPr>
          <p:cNvSpPr txBox="1"/>
          <p:nvPr/>
        </p:nvSpPr>
        <p:spPr>
          <a:xfrm>
            <a:off x="744071" y="8059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What is CNN?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1984-6D4A-1733-A9BA-8D91FB8F035A}"/>
              </a:ext>
            </a:extLst>
          </p:cNvPr>
          <p:cNvSpPr txBox="1"/>
          <p:nvPr/>
        </p:nvSpPr>
        <p:spPr>
          <a:xfrm>
            <a:off x="824752" y="1931068"/>
            <a:ext cx="10784541" cy="2502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are specialized deep neural networks which can process the data that has input shape like a 2D matrix. Images are easily represented as a 2D matrix and CNN is very useful in working with images.</a:t>
            </a: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8;p20">
            <a:extLst>
              <a:ext uri="{FF2B5EF4-FFF2-40B4-BE49-F238E27FC236}">
                <a16:creationId xmlns:a16="http://schemas.microsoft.com/office/drawing/2014/main" id="{5C12383D-081D-D4C1-35A9-9A4A7A1F9C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62" y="3156675"/>
            <a:ext cx="11044519" cy="3360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1AFD-6175-44F3-781C-6B2739F9D8DE}"/>
              </a:ext>
            </a:extLst>
          </p:cNvPr>
          <p:cNvSpPr txBox="1"/>
          <p:nvPr/>
        </p:nvSpPr>
        <p:spPr>
          <a:xfrm>
            <a:off x="3119717" y="122727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Working on deep CNN</a:t>
            </a:r>
          </a:p>
        </p:txBody>
      </p:sp>
    </p:spTree>
    <p:extLst>
      <p:ext uri="{BB962C8B-B14F-4D97-AF65-F5344CB8AC3E}">
        <p14:creationId xmlns:p14="http://schemas.microsoft.com/office/powerpoint/2010/main" val="145450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133E6-76E6-AE8A-1FDF-CCCE58C9A648}"/>
              </a:ext>
            </a:extLst>
          </p:cNvPr>
          <p:cNvSpPr txBox="1"/>
          <p:nvPr/>
        </p:nvSpPr>
        <p:spPr>
          <a:xfrm>
            <a:off x="403413" y="11107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What is LSTM?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911B5-3826-E79E-9942-FB4F95A57350}"/>
              </a:ext>
            </a:extLst>
          </p:cNvPr>
          <p:cNvSpPr txBox="1"/>
          <p:nvPr/>
        </p:nvSpPr>
        <p:spPr>
          <a:xfrm>
            <a:off x="403413" y="2450656"/>
            <a:ext cx="11492752" cy="254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 stands for Long short term memory, they are a type of RNN, which is well suited for sequence prediction problems. LSTM can carry out relevant information throughout the processing of inputs and with a forget gate, it discards non-relevant information.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F65E-C1A7-01BA-C060-2D29EB6D25AD}"/>
              </a:ext>
            </a:extLst>
          </p:cNvPr>
          <p:cNvSpPr txBox="1"/>
          <p:nvPr/>
        </p:nvSpPr>
        <p:spPr>
          <a:xfrm>
            <a:off x="421340" y="886616"/>
            <a:ext cx="76289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LSTM cell structure</a:t>
            </a:r>
          </a:p>
        </p:txBody>
      </p:sp>
      <p:pic>
        <p:nvPicPr>
          <p:cNvPr id="4" name="Google Shape;120;p22">
            <a:extLst>
              <a:ext uri="{FF2B5EF4-FFF2-40B4-BE49-F238E27FC236}">
                <a16:creationId xmlns:a16="http://schemas.microsoft.com/office/drawing/2014/main" id="{63AB8A42-2ED5-333A-95EA-07957BBC81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034" y="2019635"/>
            <a:ext cx="10974260" cy="40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74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EF0D9-7BC0-612B-BFB0-5EAFBCC8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2812" cy="146367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9. Citations – Books and Websites used for research.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C0653-6104-8937-81E8-5A5759BDF1A8}"/>
              </a:ext>
            </a:extLst>
          </p:cNvPr>
          <p:cNvSpPr txBox="1"/>
          <p:nvPr/>
        </p:nvSpPr>
        <p:spPr>
          <a:xfrm>
            <a:off x="838199" y="2375647"/>
            <a:ext cx="22725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GitHub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Google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Kaggle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16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D66C3-0516-E407-038A-0BBFD36FD05D}"/>
              </a:ext>
            </a:extLst>
          </p:cNvPr>
          <p:cNvSpPr txBox="1"/>
          <p:nvPr/>
        </p:nvSpPr>
        <p:spPr>
          <a:xfrm>
            <a:off x="349623" y="5666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Conclusion 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CF6C7-B6CD-CA15-C7D3-4EA41D7F41D8}"/>
              </a:ext>
            </a:extLst>
          </p:cNvPr>
          <p:cNvSpPr txBox="1"/>
          <p:nvPr/>
        </p:nvSpPr>
        <p:spPr>
          <a:xfrm>
            <a:off x="600635" y="1859340"/>
            <a:ext cx="1168997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76275" algn="just" rtl="0">
              <a:spcBef>
                <a:spcPts val="133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CNN-LSTM model was created to generate captions for the input images automatically. This concept can be used in a wide range of situations. You will learn about the CNN and LSTM models, and how to overcome previous limitations in the field of graphical image captioning by building a CNN-LSTM model capable of scanning and extracting information from any input image and transforming it into a single-line sentence in natural language English. 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70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08-99EE-A96C-1690-9994684C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2" y="965760"/>
            <a:ext cx="10515600" cy="859865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Project synopsis</a:t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728A-8CC3-E014-6A5D-DD7001B4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9210" indent="0" algn="just" rtl="0"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 to the Project </a:t>
            </a:r>
          </a:p>
          <a:p>
            <a:pPr marL="29210" indent="0" algn="just" rtl="0"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400" b="0" dirty="0">
              <a:effectLst/>
            </a:endParaRPr>
          </a:p>
          <a:p>
            <a:pPr marL="14605" indent="0" algn="just" rtl="0"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Objectives of the Project </a:t>
            </a:r>
          </a:p>
          <a:p>
            <a:pPr marL="14605" indent="0" algn="just" rtl="0">
              <a:spcBef>
                <a:spcPts val="11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17780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Flow Chart of operations</a:t>
            </a:r>
          </a:p>
          <a:p>
            <a:pPr marL="17780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400" b="0" dirty="0">
              <a:effectLst/>
            </a:endParaRPr>
          </a:p>
          <a:p>
            <a:pPr marL="13970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Python Codes  </a:t>
            </a:r>
          </a:p>
          <a:p>
            <a:pPr marL="13970" indent="0" algn="just" rtl="0">
              <a:spcBef>
                <a:spcPts val="9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19050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Screenshot of the Outputs </a:t>
            </a:r>
          </a:p>
          <a:p>
            <a:pPr marL="19050" indent="0" algn="just" rtl="0">
              <a:spcBef>
                <a:spcPts val="9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18415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Algorithms [CNN, LSTM]</a:t>
            </a:r>
          </a:p>
          <a:p>
            <a:pPr marL="18415" indent="0" algn="just" rtl="0">
              <a:spcBef>
                <a:spcPts val="9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17145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Learning Outcomes </a:t>
            </a:r>
          </a:p>
          <a:p>
            <a:pPr marL="17145" indent="0" algn="just" rtl="0">
              <a:spcBef>
                <a:spcPts val="9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20955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Conclusion </a:t>
            </a:r>
          </a:p>
          <a:p>
            <a:pPr marL="20955" indent="0" algn="just" rtl="0">
              <a:spcBef>
                <a:spcPts val="90"/>
              </a:spcBef>
              <a:spcAft>
                <a:spcPts val="0"/>
              </a:spcAft>
              <a:buNone/>
            </a:pPr>
            <a:endParaRPr lang="en-US" sz="2400" b="0" dirty="0">
              <a:effectLst/>
            </a:endParaRPr>
          </a:p>
          <a:p>
            <a:pPr marL="17780" indent="0" algn="just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 Citations – Books and Websites used for research.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5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3F9-8173-C76E-4738-37398BD0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9747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sz="49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1. Introduction to the Project 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88EE4-515D-5890-26C5-66F48557242C}"/>
              </a:ext>
            </a:extLst>
          </p:cNvPr>
          <p:cNvSpPr txBox="1"/>
          <p:nvPr/>
        </p:nvSpPr>
        <p:spPr>
          <a:xfrm>
            <a:off x="470647" y="2438400"/>
            <a:ext cx="110534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caption generator is a task that involves computer vision and natural language processing concepts to recognize.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context of an image and describe them in a natural language like English.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97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9B789-BFE3-808A-8BDC-4623637D8722}"/>
              </a:ext>
            </a:extLst>
          </p:cNvPr>
          <p:cNvSpPr txBox="1"/>
          <p:nvPr/>
        </p:nvSpPr>
        <p:spPr>
          <a:xfrm>
            <a:off x="493058" y="609616"/>
            <a:ext cx="9063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205" algn="just" rtl="0">
              <a:spcBef>
                <a:spcPts val="110"/>
              </a:spcBef>
              <a:spcAft>
                <a:spcPts val="0"/>
              </a:spcAft>
            </a:pPr>
            <a:r>
              <a:rPr lang="en-IN" sz="4400" dirty="0">
                <a:solidFill>
                  <a:srgbClr val="000000"/>
                </a:solidFill>
                <a:latin typeface="Algerian" panose="04020705040A02060702" pitchFamily="82" charset="0"/>
              </a:rPr>
              <a:t>2.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Objectives of the Project </a:t>
            </a:r>
            <a:endParaRPr lang="en-IN" sz="4400" b="0" dirty="0">
              <a:effectLst/>
              <a:latin typeface="Algerian" panose="04020705040A02060702" pitchFamily="82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E6FFD-C44C-F22A-CD33-B5C2A1215FFB}"/>
              </a:ext>
            </a:extLst>
          </p:cNvPr>
          <p:cNvSpPr txBox="1"/>
          <p:nvPr/>
        </p:nvSpPr>
        <p:spPr>
          <a:xfrm>
            <a:off x="304799" y="2551837"/>
            <a:ext cx="1179755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383838"/>
                </a:solidFill>
                <a:effectLst/>
                <a:latin typeface="proxima-nova"/>
              </a:rPr>
              <a:t>Objects are </a:t>
            </a:r>
            <a:r>
              <a:rPr lang="en-US" sz="3200" b="1" i="0" u="none" strike="noStrike" dirty="0">
                <a:solidFill>
                  <a:srgbClr val="5400EC"/>
                </a:solidFill>
                <a:effectLst/>
                <a:latin typeface="proxima-nova"/>
                <a:hlinkClick r:id="rId2"/>
              </a:rPr>
              <a:t>annotated with a bounding box</a:t>
            </a:r>
            <a:r>
              <a:rPr lang="en-US" sz="3200" b="0" i="0" dirty="0">
                <a:solidFill>
                  <a:srgbClr val="383838"/>
                </a:solidFill>
                <a:effectLst/>
                <a:latin typeface="proxima-nova"/>
              </a:rPr>
              <a:t> and class label. This annotation can be used to identify what is in an image. In the example below, giraffes and cows are identified in a photo of the outdoors.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8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7C6B0-0097-3AA9-23D8-E27259000AA8}"/>
              </a:ext>
            </a:extLst>
          </p:cNvPr>
          <p:cNvSpPr txBox="1"/>
          <p:nvPr/>
        </p:nvSpPr>
        <p:spPr>
          <a:xfrm>
            <a:off x="331693" y="563886"/>
            <a:ext cx="88302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 3. Flow Chart of operations 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59813-15AB-37D7-7F60-E080CED7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1538848"/>
            <a:ext cx="7781365" cy="5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2E514-3F37-3E43-E4FB-57DE832BC803}"/>
              </a:ext>
            </a:extLst>
          </p:cNvPr>
          <p:cNvSpPr txBox="1"/>
          <p:nvPr/>
        </p:nvSpPr>
        <p:spPr>
          <a:xfrm>
            <a:off x="923365" y="77007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Codes  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4A5C0-ABE2-D61E-2CA9-7EFDF7BE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4" y="1539515"/>
            <a:ext cx="11202371" cy="51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9D374-1B61-06E2-EAF4-E2FDF8E7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70329"/>
            <a:ext cx="12120282" cy="272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2F3CF-2E82-A80D-22F0-750C8DAC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2976283"/>
            <a:ext cx="12192000" cy="36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21D6A-D80C-E91F-2C3C-9E851F9F988C}"/>
              </a:ext>
            </a:extLst>
          </p:cNvPr>
          <p:cNvSpPr txBox="1"/>
          <p:nvPr/>
        </p:nvSpPr>
        <p:spPr>
          <a:xfrm>
            <a:off x="636494" y="617675"/>
            <a:ext cx="93681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5. Screenshot of the Outputs 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121C-9C3C-7C65-3A49-0AA437D0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1" y="1578258"/>
            <a:ext cx="4397121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1CD88-9EF6-A184-4517-3E916D8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06" y="1514400"/>
            <a:ext cx="6474844" cy="2268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2E1AA-13F0-198B-565C-C41D1790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7" y="3974248"/>
            <a:ext cx="11707906" cy="26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6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F916AB-0BB1-57BD-5C13-98BC965AF390}"/>
              </a:ext>
            </a:extLst>
          </p:cNvPr>
          <p:cNvSpPr txBox="1"/>
          <p:nvPr/>
        </p:nvSpPr>
        <p:spPr>
          <a:xfrm>
            <a:off x="493059" y="1482222"/>
            <a:ext cx="101839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rgbClr val="444444"/>
                </a:solidFill>
                <a:highlight>
                  <a:srgbClr val="FFFFFF"/>
                </a:highlight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Image Caption Generator Model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E268CF3E-BC51-C650-0A5C-8E0899361ECC}"/>
              </a:ext>
            </a:extLst>
          </p:cNvPr>
          <p:cNvSpPr/>
          <p:nvPr/>
        </p:nvSpPr>
        <p:spPr>
          <a:xfrm>
            <a:off x="2268071" y="2538534"/>
            <a:ext cx="735106" cy="769441"/>
          </a:xfrm>
          <a:prstGeom prst="ellipse">
            <a:avLst/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highlight>
                  <a:srgbClr val="FFAB40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 i="0" u="none" strike="noStrike" cap="none" dirty="0">
              <a:solidFill>
                <a:srgbClr val="FFFFFF"/>
              </a:solidFill>
              <a:highlight>
                <a:srgbClr val="FFAB4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F9BD1-9538-6B8D-1D02-3296BEB02C0A}"/>
              </a:ext>
            </a:extLst>
          </p:cNvPr>
          <p:cNvSpPr txBox="1"/>
          <p:nvPr/>
        </p:nvSpPr>
        <p:spPr>
          <a:xfrm>
            <a:off x="3585883" y="26308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lang="en-IN" sz="3200" dirty="0"/>
          </a:p>
        </p:txBody>
      </p:sp>
      <p:sp>
        <p:nvSpPr>
          <p:cNvPr id="11" name="Google Shape;91;p17">
            <a:extLst>
              <a:ext uri="{FF2B5EF4-FFF2-40B4-BE49-F238E27FC236}">
                <a16:creationId xmlns:a16="http://schemas.microsoft.com/office/drawing/2014/main" id="{FEAC7937-3CBA-44BA-F38E-662B031AAE50}"/>
              </a:ext>
            </a:extLst>
          </p:cNvPr>
          <p:cNvSpPr/>
          <p:nvPr/>
        </p:nvSpPr>
        <p:spPr>
          <a:xfrm>
            <a:off x="2268071" y="3881717"/>
            <a:ext cx="735105" cy="699247"/>
          </a:xfrm>
          <a:prstGeom prst="ellipse">
            <a:avLst/>
          </a:prstGeom>
          <a:solidFill>
            <a:srgbClr val="0097A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highlight>
                  <a:srgbClr val="0097A7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 i="0" u="none" strike="noStrike" cap="none" dirty="0">
              <a:solidFill>
                <a:srgbClr val="FFFFFF"/>
              </a:solidFill>
              <a:highlight>
                <a:srgbClr val="0097A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FE781-8BE0-F327-45F7-EF89A3FF09F1}"/>
              </a:ext>
            </a:extLst>
          </p:cNvPr>
          <p:cNvSpPr txBox="1"/>
          <p:nvPr/>
        </p:nvSpPr>
        <p:spPr>
          <a:xfrm>
            <a:off x="3316941" y="388171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lang="en-IN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BD401-28AF-D598-3264-1244750699EA}"/>
              </a:ext>
            </a:extLst>
          </p:cNvPr>
          <p:cNvSpPr txBox="1"/>
          <p:nvPr/>
        </p:nvSpPr>
        <p:spPr>
          <a:xfrm>
            <a:off x="493059" y="631480"/>
            <a:ext cx="8157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Algorithms [CNN, LSTM]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1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395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proxima-nova</vt:lpstr>
      <vt:lpstr>Roboto</vt:lpstr>
      <vt:lpstr>Times New Roman</vt:lpstr>
      <vt:lpstr>Trebuchet MS</vt:lpstr>
      <vt:lpstr>Wingdings</vt:lpstr>
      <vt:lpstr>Wingdings 3</vt:lpstr>
      <vt:lpstr>Facet</vt:lpstr>
      <vt:lpstr>PowerPoint Presentation</vt:lpstr>
      <vt:lpstr>Project synopsis </vt:lpstr>
      <vt:lpstr>1. Introduction to the Project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Caption Generator Model </vt:lpstr>
      <vt:lpstr>PowerPoint Presentation</vt:lpstr>
      <vt:lpstr>PowerPoint Presentation</vt:lpstr>
      <vt:lpstr>PowerPoint Presentation</vt:lpstr>
      <vt:lpstr>PowerPoint Presentation</vt:lpstr>
      <vt:lpstr>9. Citations – Books and Websites used for research.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</dc:creator>
  <cp:lastModifiedBy>Mohsin</cp:lastModifiedBy>
  <cp:revision>1</cp:revision>
  <dcterms:created xsi:type="dcterms:W3CDTF">2023-11-23T18:36:51Z</dcterms:created>
  <dcterms:modified xsi:type="dcterms:W3CDTF">2023-11-23T18:54:29Z</dcterms:modified>
</cp:coreProperties>
</file>