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2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¿Cómo hacer acompañamiento/seguimiento a los jóvenes con potencial en el sector digital a lo largo de su trayectoria?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Análisis del reto planteado – Prototipo de la solución – Desarrollo de la solución.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Participantes – Organizaciones de talento (Marketplace de la 4RI/Fondo </a:t>
          </a:r>
          <a:r>
            <a:rPr lang="es-ES" noProof="0" dirty="0" err="1"/>
            <a:t>QSD</a:t>
          </a:r>
          <a:r>
            <a:rPr lang="es-ES" noProof="0" dirty="0"/>
            <a:t> esp./Equipo </a:t>
          </a:r>
          <a:r>
            <a:rPr lang="es-ES" noProof="0" dirty="0" err="1"/>
            <a:t>M&amp;E</a:t>
          </a:r>
          <a:r>
            <a:rPr lang="es-ES" noProof="0" dirty="0"/>
            <a:t>) – Diccionario de datos – Tipos de Reportes.</a:t>
          </a: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o de interrogación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úblico de destin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eño web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/>
            <a:t>¿Cómo hacer acompañamiento/seguimiento a los jóvenes con potencial en el sector digital a lo largo de su trayectoria?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/>
            <a:t>Participantes – Organizaciones de talento (Marketplace de la 4RI/Fondo </a:t>
          </a:r>
          <a:r>
            <a:rPr lang="es-ES" sz="1200" kern="1200" noProof="0" dirty="0" err="1"/>
            <a:t>QSD</a:t>
          </a:r>
          <a:r>
            <a:rPr lang="es-ES" sz="1200" kern="1200" noProof="0" dirty="0"/>
            <a:t> esp./Equipo </a:t>
          </a:r>
          <a:r>
            <a:rPr lang="es-ES" sz="1200" kern="1200" noProof="0" dirty="0" err="1"/>
            <a:t>M&amp;E</a:t>
          </a:r>
          <a:r>
            <a:rPr lang="es-ES" sz="1200" kern="1200" noProof="0" dirty="0"/>
            <a:t>) – Diccionario de datos – Tipos de Reportes.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/>
            <a:t>Análisis del reto planteado – Prototipo de la solución – Desarrollo de la solución.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7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69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64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39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94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84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01/12/2022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egresapp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Autofit/>
          </a:bodyPr>
          <a:lstStyle/>
          <a:p>
            <a:pPr rtl="0"/>
            <a:r>
              <a:rPr lang="es-ES" sz="1450" dirty="0" err="1">
                <a:solidFill>
                  <a:srgbClr val="7CEBFF"/>
                </a:solidFill>
              </a:rPr>
              <a:t>Codigattors</a:t>
            </a:r>
            <a:r>
              <a:rPr lang="es-ES" sz="1450" dirty="0">
                <a:solidFill>
                  <a:srgbClr val="7CEBFF"/>
                </a:solidFill>
              </a:rPr>
              <a:t>: Daniela Acosta – Cristian Betancourt – Valentina Camacho – Edward Melo – Nicolás Naranjo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del Reto #2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88299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57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Análisis de la problemática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38414-B3D2-22DE-0DCF-23C7B35C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780064"/>
            <a:ext cx="11029615" cy="41791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De acuerdo al problema planteado, se analizó que el seguimiento a los egresados con énfasis en su inserción en el mercado laboral, representa un tema de interés tanto para las instituciones de educación y/o partes interesadas, como para los egresados que aspiran a una pronta y adecuada vinculación laboral. La vinculación laboral puede estar relacionada con diferentes aspectos que pueden ir desde la formación académica hasta aspectos personales, de mercado, institucionales y sociales. </a:t>
            </a:r>
          </a:p>
        </p:txBody>
      </p:sp>
    </p:spTree>
    <p:extLst>
      <p:ext uri="{BB962C8B-B14F-4D97-AF65-F5344CB8AC3E}">
        <p14:creationId xmlns:p14="http://schemas.microsoft.com/office/powerpoint/2010/main" val="145011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Planteamiento de la solución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38414-B3D2-22DE-0DCF-23C7B35C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780064"/>
            <a:ext cx="11029615" cy="41791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Como solución, de acuerdo al análisis realizado sobre la problemática planteada, se propone desarrollar una aplicación web que facilite la medición del índice de empleabilidad de los egresados; dicha medición se realizaría teniendo en cuenta tres factores: </a:t>
            </a:r>
          </a:p>
          <a:p>
            <a:pPr algn="just"/>
            <a:r>
              <a:rPr lang="es-CO" sz="2000" dirty="0"/>
              <a:t>Formación académica </a:t>
            </a:r>
          </a:p>
          <a:p>
            <a:pPr algn="just"/>
            <a:r>
              <a:rPr lang="es-CO" sz="2000" dirty="0"/>
              <a:t>Inserción y estabilidad laboral</a:t>
            </a:r>
          </a:p>
          <a:p>
            <a:pPr algn="just"/>
            <a:r>
              <a:rPr lang="es-CO" sz="2000" dirty="0"/>
              <a:t>Empleador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La aplicación contará con 3 roles: Egresado, Organizaciones de talento y Empleador.</a:t>
            </a:r>
          </a:p>
        </p:txBody>
      </p:sp>
    </p:spTree>
    <p:extLst>
      <p:ext uri="{BB962C8B-B14F-4D97-AF65-F5344CB8AC3E}">
        <p14:creationId xmlns:p14="http://schemas.microsoft.com/office/powerpoint/2010/main" val="6238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264150"/>
            <a:ext cx="11029950" cy="719138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Planteamiento de la solución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38414-B3D2-22DE-0DCF-23C7B35C64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1025" y="766293"/>
            <a:ext cx="11029950" cy="6091707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600" b="1" dirty="0"/>
              <a:t>FACTOR DIFERENCIAL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56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600" b="1" dirty="0"/>
              <a:t>Egresado: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5600" b="1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5600" dirty="0"/>
              <a:t>Mayor oportunidad de encontrar trabajo relacionado con el área de tecnología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56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5600" dirty="0"/>
              <a:t>Notificaciones personalizadas basadas en intereses y habilidades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56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5600" dirty="0"/>
              <a:t>Ofertas académicas para desarrollar habilidades relacionadas al campo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56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5600" dirty="0"/>
              <a:t>Balance general del índice de empleabilidad e incremento salarial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56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5600" dirty="0"/>
              <a:t>Comparativa salarial entre áreas de desempeño</a:t>
            </a:r>
            <a:endParaRPr lang="es-CO" sz="56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3400" dirty="0"/>
          </a:p>
          <a:p>
            <a:pPr marL="0" indent="0" algn="just">
              <a:buNone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83081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264150"/>
            <a:ext cx="11029950" cy="719138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Planteamiento de la solución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38414-B3D2-22DE-0DCF-23C7B35C64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1025" y="766293"/>
            <a:ext cx="11029950" cy="609170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CO" sz="27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 b="1" dirty="0"/>
              <a:t>Empleador: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700" b="1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700" dirty="0"/>
              <a:t>	Enfoque en el área de tecnología permitiendo búsquedas sectorizadas	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27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700" dirty="0"/>
              <a:t>	Filtros más precisos a la hora de encontrar el perfil requerido para la vacante ofrecida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27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700" dirty="0"/>
              <a:t>	Verificar empleabilidad y estabilidad laboral de los egresados</a:t>
            </a:r>
            <a:endParaRPr lang="es-CO" sz="27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7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700" dirty="0"/>
          </a:p>
          <a:p>
            <a:pPr marL="0" indent="0" algn="just">
              <a:buNone/>
            </a:pPr>
            <a:endParaRPr lang="es-CO" sz="2700" b="1" dirty="0"/>
          </a:p>
        </p:txBody>
      </p:sp>
    </p:spTree>
    <p:extLst>
      <p:ext uri="{BB962C8B-B14F-4D97-AF65-F5344CB8AC3E}">
        <p14:creationId xmlns:p14="http://schemas.microsoft.com/office/powerpoint/2010/main" val="218065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264150"/>
            <a:ext cx="11029950" cy="719138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Planteamiento de la solución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38414-B3D2-22DE-0DCF-23C7B35C64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1025" y="766293"/>
            <a:ext cx="11029950" cy="609170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7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 b="1" dirty="0"/>
              <a:t>Organización de Talento: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700" b="1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700" dirty="0"/>
              <a:t>	Instituciones académicas: Índice de efectividad de los programas académicos ofrecidos (según programa) que permite comparar y mejorar propios.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27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700" dirty="0"/>
              <a:t>	(Inst. académicas y capacitación laboral) Brindar ofertas académicas de acuerdo a los intereses de los egresados y perfiles requeridos por los reclutadores.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MX" sz="27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700" dirty="0"/>
              <a:t>	Organizaciones gubernamentales - intereses para construcción de políticas publicas, capacitaciones, inversiones en educación.</a:t>
            </a:r>
            <a:endParaRPr lang="es-CO" sz="27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3400" dirty="0"/>
          </a:p>
          <a:p>
            <a:pPr marL="0" indent="0" algn="just">
              <a:buNone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0577503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160</TotalTime>
  <Words>414</Words>
  <Application>Microsoft Office PowerPoint</Application>
  <PresentationFormat>Panorámica</PresentationFormat>
  <Paragraphs>55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Dividendo</vt:lpstr>
      <vt:lpstr>egresapp</vt:lpstr>
      <vt:lpstr>Requisitos del Reto #2</vt:lpstr>
      <vt:lpstr>Análisis de la problemática</vt:lpstr>
      <vt:lpstr>Planteamiento de la solución</vt:lpstr>
      <vt:lpstr>Planteamiento de la solución</vt:lpstr>
      <vt:lpstr>Planteamiento de la solución</vt:lpstr>
      <vt:lpstr>Planteamiento de la 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egresapp</dc:title>
  <dc:creator>Nicolás Santiago Naranjo</dc:creator>
  <cp:lastModifiedBy>WirkiSoft</cp:lastModifiedBy>
  <cp:revision>3</cp:revision>
  <dcterms:created xsi:type="dcterms:W3CDTF">2022-12-01T03:37:20Z</dcterms:created>
  <dcterms:modified xsi:type="dcterms:W3CDTF">2022-12-01T18:10:00Z</dcterms:modified>
</cp:coreProperties>
</file>