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C570-370D-49AE-A703-AFCF009A377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290D-F935-43E1-A0CD-BEF86893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A1F-DFBF-402F-A5C0-14CA0E590C78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52A2-5D92-451F-847B-9E5C8A6EE5CE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F470-FB94-4DFB-AB15-CF88AAEEFB26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E824-20C1-4D81-BD30-62178FB9DB6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91AE-5F88-4466-A5A4-315049B703D1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D4A5-0F89-4CFA-8279-8DCE44E1151A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7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21F-173F-4F19-9DDF-9ACC3FF547CB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B3F6-62B1-48C9-AD33-A3B446B60CF0}" type="datetime1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09EA-512E-4401-AFD5-BE0649326DB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Automated Test Cases - Singer Official Website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D55E1A-DDC2-4061-A520-9806F2CE8B61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Automated Test Cases - Singer Official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555-ACBC-4724-AC9B-7EBBBED52DB6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6267A9-CD3D-47C2-A95F-6C95B4EB467A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Automated Test Cases - Singer Official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ADBB61-1EA5-4D1E-AFEC-FE2CD5206F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9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C53-D4F2-0BBB-5DDE-03B3113C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61" y="1775534"/>
            <a:ext cx="7709369" cy="1109708"/>
          </a:xfrm>
        </p:spPr>
        <p:txBody>
          <a:bodyPr>
            <a:normAutofit fontScale="90000"/>
          </a:bodyPr>
          <a:lstStyle/>
          <a:p>
            <a:pPr algn="r"/>
            <a:r>
              <a:rPr lang="en-US" sz="6600" dirty="0">
                <a:ln>
                  <a:solidFill>
                    <a:schemeClr val="accent3"/>
                  </a:solidFill>
                </a:ln>
                <a:solidFill>
                  <a:srgbClr val="FFC000"/>
                </a:solidFill>
              </a:rPr>
              <a:t>Automated Test Cases</a:t>
            </a:r>
            <a:br>
              <a:rPr lang="en-US" sz="6600" dirty="0"/>
            </a:br>
            <a:r>
              <a:rPr lang="en-US" sz="2200" dirty="0"/>
              <a:t>Singer Official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507B-CCA6-2B86-736A-AF2E9D55F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54563"/>
          </a:xfrm>
        </p:spPr>
        <p:txBody>
          <a:bodyPr>
            <a:normAutofit fontScale="92500" lnSpcReduction="10000"/>
          </a:bodyPr>
          <a:lstStyle/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Nisansala </a:t>
            </a:r>
            <a:r>
              <a:rPr lang="en-U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Amarasinghe</a:t>
            </a:r>
            <a:endParaRPr 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BSc(hons) In Information Technology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 Campus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sumudunisansala999@gmail.com</a:t>
            </a:r>
          </a:p>
          <a:p>
            <a:endParaRPr 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4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E0AB-3E06-6A9E-B9CE-E473A4B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821" y="2277566"/>
            <a:ext cx="3116358" cy="1151434"/>
          </a:xfrm>
        </p:spPr>
        <p:txBody>
          <a:bodyPr/>
          <a:lstStyle/>
          <a:p>
            <a:r>
              <a:rPr lang="en-US" dirty="0"/>
              <a:t>Thank You..!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AF60F-9255-9667-67C8-E0D5C47A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76648-EA9C-B7A5-B27D-69EC86C9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10</a:t>
            </a:fld>
            <a:endParaRPr lang="en-US"/>
          </a:p>
        </p:txBody>
      </p:sp>
      <p:sp>
        <p:nvSpPr>
          <p:cNvPr id="9" name="Action Button: Go Hom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1C12D64-187C-DBC5-7FC7-C8DD2006CB29}"/>
              </a:ext>
            </a:extLst>
          </p:cNvPr>
          <p:cNvSpPr/>
          <p:nvPr/>
        </p:nvSpPr>
        <p:spPr>
          <a:xfrm>
            <a:off x="370188" y="257453"/>
            <a:ext cx="435006" cy="39061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2A62-6470-8AC8-6B2E-E4879DAD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FFC000"/>
                  </a:solidFill>
                </a:ln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C134-3BA1-D156-B14D-74A7F467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127" y="2174208"/>
            <a:ext cx="6342207" cy="35518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Test Cases.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Registration Test Cases.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Navigation Test Cases.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 Test Cases.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 Order Test Cases.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B1FB-179C-9501-8E08-BD2577DF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ECD98-0B23-5A1B-C335-9CA9FB99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726-2801-0AAC-3A12-250516CB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9209"/>
            <a:ext cx="10058400" cy="748454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1B00-AD66-00CF-6380-0D519C3F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was used to automate test cases.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IntelliJ IDEA was the tool which was used.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Selectors Hub was the extension that used to get correct identities of elements. 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 Projects were used to the project.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Knowledge about Java language and TestNG were used.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Xpaths</a:t>
            </a:r>
            <a:r>
              <a:rPr lang="en-US" dirty="0"/>
              <a:t>, id were used to identify the related elements. 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 Chaining was used to improve the efficiency.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Chrome Options were used to match the Chrome version to the browser version.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9BC09-F1BD-7D8C-9371-37F2814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937B3-EC45-8DB7-3260-77ECBFC1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6F8E4-A9F3-B72C-AA60-DD4C1B49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13D8-DBDB-08D0-57FC-3C1DD117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742B70-2884-933B-7FF9-350415C4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Login Test Cases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5B577B-8B5E-C8F9-DBA3-B69785DC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22" y="1855140"/>
            <a:ext cx="10026831" cy="4217186"/>
          </a:xfrm>
        </p:spPr>
      </p:pic>
    </p:spTree>
    <p:extLst>
      <p:ext uri="{BB962C8B-B14F-4D97-AF65-F5344CB8AC3E}">
        <p14:creationId xmlns:p14="http://schemas.microsoft.com/office/powerpoint/2010/main" val="314354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C04DF7-638E-E476-C4E0-C7D3D23E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7" y="1846263"/>
            <a:ext cx="9927125" cy="44474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428A-09FF-771D-4AF9-1A87CCC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9775-93CA-73F7-885B-B3B0ABF4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58AF17-57CB-1B2D-857D-FE1ADFEB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New Registration Test Cases</a:t>
            </a:r>
          </a:p>
        </p:txBody>
      </p:sp>
    </p:spTree>
    <p:extLst>
      <p:ext uri="{BB962C8B-B14F-4D97-AF65-F5344CB8AC3E}">
        <p14:creationId xmlns:p14="http://schemas.microsoft.com/office/powerpoint/2010/main" val="414228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63051-5552-6104-0F05-264709EE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F46FC-5E20-38D3-CDB2-71B30EB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EB9BA0-1AFF-E81E-2948-3E54F4435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75" y="1837385"/>
            <a:ext cx="9866788" cy="445237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F2F78A-AAC0-4B36-FAC6-B745CC8E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Navigation Test Cases</a:t>
            </a:r>
          </a:p>
        </p:txBody>
      </p:sp>
    </p:spTree>
    <p:extLst>
      <p:ext uri="{BB962C8B-B14F-4D97-AF65-F5344CB8AC3E}">
        <p14:creationId xmlns:p14="http://schemas.microsoft.com/office/powerpoint/2010/main" val="283430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7B8128-D73E-3D1A-7161-E9178912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278"/>
          <a:stretch/>
        </p:blipFill>
        <p:spPr>
          <a:xfrm>
            <a:off x="1203495" y="1822637"/>
            <a:ext cx="9951867" cy="40901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762F-33C7-3926-5545-85AFDC73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E68E-C8CB-8485-F78F-B9B036A2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5245E4-7423-6706-CCCB-565CD39F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Selection Test Cases</a:t>
            </a:r>
          </a:p>
        </p:txBody>
      </p:sp>
    </p:spTree>
    <p:extLst>
      <p:ext uri="{BB962C8B-B14F-4D97-AF65-F5344CB8AC3E}">
        <p14:creationId xmlns:p14="http://schemas.microsoft.com/office/powerpoint/2010/main" val="97107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241E17-DABE-371C-53A6-0476694D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49"/>
          <a:stretch/>
        </p:blipFill>
        <p:spPr>
          <a:xfrm>
            <a:off x="1176862" y="1925314"/>
            <a:ext cx="9978501" cy="42210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C028F-940B-1B0B-7FF7-D06A83F0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FB129-FFBC-DC88-36AD-43244380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5DDA85-7B17-8672-8574-7DAD271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6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. Place Order Test Cases</a:t>
            </a:r>
          </a:p>
        </p:txBody>
      </p:sp>
    </p:spTree>
    <p:extLst>
      <p:ext uri="{BB962C8B-B14F-4D97-AF65-F5344CB8AC3E}">
        <p14:creationId xmlns:p14="http://schemas.microsoft.com/office/powerpoint/2010/main" val="150318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F003-2FC0-FF19-A628-8C07EA16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950" y="1896592"/>
            <a:ext cx="4390896" cy="225565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above Test case 6, Place Order button was not supported. The error which was identified by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SelectorsHub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has mentioned below.  Because of that error, further test cases couldn’t automated.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2F92E-37B4-3961-9C2E-E5738D45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9" y="2003845"/>
            <a:ext cx="5364786" cy="22556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10F34-B8F6-2875-3273-60D6B41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Test Cases - Singer Official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A1C6-9CAE-BD1B-9BC6-AE2FBFE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BB61-1EA5-4D1E-AFEC-FE2CD5206F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273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Automated Test Cases Singer Official Website</vt:lpstr>
      <vt:lpstr>Contents</vt:lpstr>
      <vt:lpstr>1. Introduction</vt:lpstr>
      <vt:lpstr>2. Login Test Cases</vt:lpstr>
      <vt:lpstr>3. New Registration Test Cases</vt:lpstr>
      <vt:lpstr>4. Navigation Test Cases</vt:lpstr>
      <vt:lpstr>5. Selection Test Cases</vt:lpstr>
      <vt:lpstr>6. Place Order Test Cases</vt:lpstr>
      <vt:lpstr> In above Test case 6, Place Order button was not supported. The error which was identified by the SelectorsHub  has mentioned below.  Because of that error, further test cases couldn’t automated. 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 Cases Singer Official Website</dc:title>
  <dc:creator>IT2020124 - Sumudu  Nisansala</dc:creator>
  <cp:lastModifiedBy>IT2020124 - Sumudu  Nisansala</cp:lastModifiedBy>
  <cp:revision>3</cp:revision>
  <dcterms:created xsi:type="dcterms:W3CDTF">2024-06-26T11:11:58Z</dcterms:created>
  <dcterms:modified xsi:type="dcterms:W3CDTF">2024-06-26T12:08:33Z</dcterms:modified>
</cp:coreProperties>
</file>