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00000000000000000" pitchFamily="2" charset="0"/>
      <p:bold r:id="rId15"/>
    </p:embeddedFont>
    <p:embeddedFont>
      <p:font typeface="Libre Franklin"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NISANTH KALDEN M</a:t>
            </a:r>
            <a:r>
              <a:rPr lang="en-IN" sz="2400" b="1" dirty="0">
                <a:solidFill>
                  <a:srgbClr val="1482AB"/>
                </a:solidFil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Nisanth Kalden</cp:lastModifiedBy>
  <cp:revision>1</cp:revision>
  <dcterms:modified xsi:type="dcterms:W3CDTF">2024-04-04T09:44:36Z</dcterms:modified>
</cp:coreProperties>
</file>