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A6AD02B-E538-4770-96AD-B625682E7D1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6D132-3245-4B19-8D93-E3CC61C91AA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tr-TR"/>
        </a:p>
      </dgm:t>
    </dgm:pt>
    <dgm:pt modelId="{8CDF1941-14E3-4612-9341-055B9E40A78B}">
      <dgm:prSet phldrT="[Metin]"/>
      <dgm:spPr/>
      <dgm:t>
        <a:bodyPr/>
        <a:lstStyle/>
        <a:p>
          <a:r>
            <a:rPr lang="tr-TR" dirty="0" smtClean="0"/>
            <a:t>Dashboard</a:t>
          </a:r>
          <a:endParaRPr lang="tr-TR" dirty="0"/>
        </a:p>
      </dgm:t>
    </dgm:pt>
    <dgm:pt modelId="{19B89F1B-E7CA-4075-8216-ACDBD6D95BB9}" type="parTrans" cxnId="{F1F74FE0-88BE-4B0F-92AE-94115F337740}">
      <dgm:prSet/>
      <dgm:spPr/>
      <dgm:t>
        <a:bodyPr/>
        <a:lstStyle/>
        <a:p>
          <a:endParaRPr lang="tr-TR"/>
        </a:p>
      </dgm:t>
    </dgm:pt>
    <dgm:pt modelId="{0020A31E-D728-46B9-890C-33986659598F}" type="sibTrans" cxnId="{F1F74FE0-88BE-4B0F-92AE-94115F337740}">
      <dgm:prSet/>
      <dgm:spPr/>
      <dgm:t>
        <a:bodyPr/>
        <a:lstStyle/>
        <a:p>
          <a:endParaRPr lang="tr-TR"/>
        </a:p>
      </dgm:t>
    </dgm:pt>
    <dgm:pt modelId="{D8053C04-8981-4A30-88C8-EBE7B3781F89}">
      <dgm:prSet phldrT="[Metin]"/>
      <dgm:spPr/>
      <dgm:t>
        <a:bodyPr/>
        <a:lstStyle/>
        <a:p>
          <a:r>
            <a:rPr lang="tr-TR" dirty="0" smtClean="0"/>
            <a:t>Kullanıcı</a:t>
          </a:r>
          <a:endParaRPr lang="tr-TR" dirty="0"/>
        </a:p>
      </dgm:t>
    </dgm:pt>
    <dgm:pt modelId="{BC5A3348-C7BD-4CAE-8C65-AA3A74C17532}" type="parTrans" cxnId="{7969B577-43E4-46CF-808C-9265553C8772}">
      <dgm:prSet/>
      <dgm:spPr/>
      <dgm:t>
        <a:bodyPr/>
        <a:lstStyle/>
        <a:p>
          <a:endParaRPr lang="tr-TR"/>
        </a:p>
      </dgm:t>
    </dgm:pt>
    <dgm:pt modelId="{DB15956F-17AE-4EE9-AB78-12DEA0116D9E}" type="sibTrans" cxnId="{7969B577-43E4-46CF-808C-9265553C8772}">
      <dgm:prSet/>
      <dgm:spPr/>
      <dgm:t>
        <a:bodyPr/>
        <a:lstStyle/>
        <a:p>
          <a:endParaRPr lang="tr-TR"/>
        </a:p>
      </dgm:t>
    </dgm:pt>
    <dgm:pt modelId="{42A5D36A-F9ED-4238-A742-F8BD48FBA8E2}">
      <dgm:prSet phldrT="[Metin]"/>
      <dgm:spPr/>
      <dgm:t>
        <a:bodyPr/>
        <a:lstStyle/>
        <a:p>
          <a:r>
            <a:rPr lang="tr-TR" dirty="0" smtClean="0"/>
            <a:t>Uygulama</a:t>
          </a:r>
          <a:endParaRPr lang="tr-TR" dirty="0"/>
        </a:p>
      </dgm:t>
    </dgm:pt>
    <dgm:pt modelId="{65F01D53-DAA0-4329-ABFC-05ED25D8CDF0}" type="parTrans" cxnId="{6EDF3BE3-640A-4063-94F4-21B7245A5277}">
      <dgm:prSet/>
      <dgm:spPr/>
      <dgm:t>
        <a:bodyPr/>
        <a:lstStyle/>
        <a:p>
          <a:endParaRPr lang="tr-TR"/>
        </a:p>
      </dgm:t>
    </dgm:pt>
    <dgm:pt modelId="{534978D0-B6D8-43F9-A05E-6B742BE04EDE}" type="sibTrans" cxnId="{6EDF3BE3-640A-4063-94F4-21B7245A5277}">
      <dgm:prSet/>
      <dgm:spPr/>
      <dgm:t>
        <a:bodyPr/>
        <a:lstStyle/>
        <a:p>
          <a:endParaRPr lang="tr-TR"/>
        </a:p>
      </dgm:t>
    </dgm:pt>
    <dgm:pt modelId="{ADB30E9E-E205-4BC1-94FE-A9BEF3F04B28}">
      <dgm:prSet phldrT="[Metin]"/>
      <dgm:spPr/>
      <dgm:t>
        <a:bodyPr/>
        <a:lstStyle/>
        <a:p>
          <a:r>
            <a:rPr lang="tr-TR" dirty="0" smtClean="0"/>
            <a:t>Talep</a:t>
          </a:r>
          <a:endParaRPr lang="tr-TR" dirty="0"/>
        </a:p>
      </dgm:t>
    </dgm:pt>
    <dgm:pt modelId="{1D71C931-6461-4469-A165-5B3787337B6B}" type="parTrans" cxnId="{FEAE1231-5287-4D25-BB76-7D29B5D89A99}">
      <dgm:prSet/>
      <dgm:spPr/>
      <dgm:t>
        <a:bodyPr/>
        <a:lstStyle/>
        <a:p>
          <a:endParaRPr lang="tr-TR"/>
        </a:p>
      </dgm:t>
    </dgm:pt>
    <dgm:pt modelId="{70874C9B-AA88-4F6D-A366-AD812FCB73A1}" type="sibTrans" cxnId="{FEAE1231-5287-4D25-BB76-7D29B5D89A99}">
      <dgm:prSet/>
      <dgm:spPr/>
      <dgm:t>
        <a:bodyPr/>
        <a:lstStyle/>
        <a:p>
          <a:endParaRPr lang="tr-TR"/>
        </a:p>
      </dgm:t>
    </dgm:pt>
    <dgm:pt modelId="{D5FBCBD2-23FA-41E8-A0FE-9EDC5BDFACD0}">
      <dgm:prSet/>
      <dgm:spPr/>
      <dgm:t>
        <a:bodyPr/>
        <a:lstStyle/>
        <a:p>
          <a:r>
            <a:rPr lang="tr-TR" dirty="0" smtClean="0"/>
            <a:t>Yönetici</a:t>
          </a:r>
          <a:endParaRPr lang="tr-TR" dirty="0"/>
        </a:p>
      </dgm:t>
    </dgm:pt>
    <dgm:pt modelId="{3CBE14D6-D479-4EF8-90B2-0767A1F51285}" type="parTrans" cxnId="{CD0ADA61-F788-4C4E-B7F3-D268BAEB19BB}">
      <dgm:prSet/>
      <dgm:spPr/>
      <dgm:t>
        <a:bodyPr/>
        <a:lstStyle/>
        <a:p>
          <a:endParaRPr lang="tr-TR"/>
        </a:p>
      </dgm:t>
    </dgm:pt>
    <dgm:pt modelId="{6E500C24-CAD9-45F8-BF52-CF0EB9B650FF}" type="sibTrans" cxnId="{CD0ADA61-F788-4C4E-B7F3-D268BAEB19BB}">
      <dgm:prSet/>
      <dgm:spPr/>
      <dgm:t>
        <a:bodyPr/>
        <a:lstStyle/>
        <a:p>
          <a:endParaRPr lang="tr-TR"/>
        </a:p>
      </dgm:t>
    </dgm:pt>
    <dgm:pt modelId="{91516B40-1499-433F-8170-3A1D0C2C582A}">
      <dgm:prSet/>
      <dgm:spPr/>
      <dgm:t>
        <a:bodyPr/>
        <a:lstStyle/>
        <a:p>
          <a:r>
            <a:rPr lang="tr-TR" dirty="0" smtClean="0"/>
            <a:t>Diğer</a:t>
          </a:r>
          <a:endParaRPr lang="tr-TR" dirty="0"/>
        </a:p>
      </dgm:t>
    </dgm:pt>
    <dgm:pt modelId="{D5280E8C-A0CC-48CC-BA19-A8C7D59CA4EE}" type="parTrans" cxnId="{1F454197-8963-4CCF-B919-26AE00A96594}">
      <dgm:prSet/>
      <dgm:spPr/>
      <dgm:t>
        <a:bodyPr/>
        <a:lstStyle/>
        <a:p>
          <a:endParaRPr lang="tr-TR"/>
        </a:p>
      </dgm:t>
    </dgm:pt>
    <dgm:pt modelId="{498AED32-94A1-4365-B27F-AEF142C4F06C}" type="sibTrans" cxnId="{1F454197-8963-4CCF-B919-26AE00A96594}">
      <dgm:prSet/>
      <dgm:spPr/>
      <dgm:t>
        <a:bodyPr/>
        <a:lstStyle/>
        <a:p>
          <a:endParaRPr lang="tr-TR"/>
        </a:p>
      </dgm:t>
    </dgm:pt>
    <dgm:pt modelId="{639037EC-26BE-4AF3-A9F8-4EEB44185BAE}">
      <dgm:prSet/>
      <dgm:spPr/>
      <dgm:t>
        <a:bodyPr/>
        <a:lstStyle/>
        <a:p>
          <a:r>
            <a:rPr lang="tr-TR" dirty="0" err="1" smtClean="0"/>
            <a:t>Aciliyet</a:t>
          </a:r>
          <a:r>
            <a:rPr lang="tr-TR" baseline="0" dirty="0" smtClean="0"/>
            <a:t> derecesi</a:t>
          </a:r>
          <a:endParaRPr lang="tr-TR" dirty="0"/>
        </a:p>
      </dgm:t>
    </dgm:pt>
    <dgm:pt modelId="{8E7B7BE9-3E8F-4CC8-A62D-F9318818D365}" type="parTrans" cxnId="{35F297B9-C2A4-4D29-BA33-6246FC6D4BD7}">
      <dgm:prSet/>
      <dgm:spPr/>
      <dgm:t>
        <a:bodyPr/>
        <a:lstStyle/>
        <a:p>
          <a:endParaRPr lang="tr-TR"/>
        </a:p>
      </dgm:t>
    </dgm:pt>
    <dgm:pt modelId="{44BFBA46-CE6E-48F3-A32F-B4601F33ADDD}" type="sibTrans" cxnId="{35F297B9-C2A4-4D29-BA33-6246FC6D4BD7}">
      <dgm:prSet/>
      <dgm:spPr/>
      <dgm:t>
        <a:bodyPr/>
        <a:lstStyle/>
        <a:p>
          <a:endParaRPr lang="tr-TR"/>
        </a:p>
      </dgm:t>
    </dgm:pt>
    <dgm:pt modelId="{4C29983D-0199-4AD4-B621-45167F7CD359}">
      <dgm:prSet/>
      <dgm:spPr/>
      <dgm:t>
        <a:bodyPr/>
        <a:lstStyle/>
        <a:p>
          <a:r>
            <a:rPr lang="tr-TR" dirty="0" smtClean="0"/>
            <a:t>Aşama sırası</a:t>
          </a:r>
          <a:endParaRPr lang="tr-TR" dirty="0"/>
        </a:p>
      </dgm:t>
    </dgm:pt>
    <dgm:pt modelId="{D1F83A31-5DF6-457F-B9D5-C0D6CFC0D608}" type="parTrans" cxnId="{BDB19F41-1E31-4DD8-9B31-6CA43F56960C}">
      <dgm:prSet/>
      <dgm:spPr/>
      <dgm:t>
        <a:bodyPr/>
        <a:lstStyle/>
        <a:p>
          <a:endParaRPr lang="tr-TR"/>
        </a:p>
      </dgm:t>
    </dgm:pt>
    <dgm:pt modelId="{538CFC85-3544-44F9-912D-F6596EE7A444}" type="sibTrans" cxnId="{BDB19F41-1E31-4DD8-9B31-6CA43F56960C}">
      <dgm:prSet/>
      <dgm:spPr/>
      <dgm:t>
        <a:bodyPr/>
        <a:lstStyle/>
        <a:p>
          <a:endParaRPr lang="tr-TR"/>
        </a:p>
      </dgm:t>
    </dgm:pt>
    <dgm:pt modelId="{0BAFD8E0-21D7-44C2-BA18-0D8725342D99}" type="pres">
      <dgm:prSet presAssocID="{A506D132-3245-4B19-8D93-E3CC61C91AA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7040466-CB97-4973-B761-128FE56A8543}" type="pres">
      <dgm:prSet presAssocID="{8CDF1941-14E3-4612-9341-055B9E40A78B}" presName="root1" presStyleCnt="0"/>
      <dgm:spPr/>
    </dgm:pt>
    <dgm:pt modelId="{7237AC66-82CB-477D-AF28-1FEAD9736396}" type="pres">
      <dgm:prSet presAssocID="{8CDF1941-14E3-4612-9341-055B9E40A78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E7BC999-E136-421B-8EEE-153F2C44122C}" type="pres">
      <dgm:prSet presAssocID="{8CDF1941-14E3-4612-9341-055B9E40A78B}" presName="level2hierChild" presStyleCnt="0"/>
      <dgm:spPr/>
    </dgm:pt>
    <dgm:pt modelId="{C1BC6511-568F-41D2-9292-21C9607152DA}" type="pres">
      <dgm:prSet presAssocID="{BC5A3348-C7BD-4CAE-8C65-AA3A74C17532}" presName="conn2-1" presStyleLbl="parChTrans1D2" presStyleIdx="0" presStyleCnt="3"/>
      <dgm:spPr/>
      <dgm:t>
        <a:bodyPr/>
        <a:lstStyle/>
        <a:p>
          <a:endParaRPr lang="tr-TR"/>
        </a:p>
      </dgm:t>
    </dgm:pt>
    <dgm:pt modelId="{A8C104FE-5285-41DB-A5B8-8316878DBF9A}" type="pres">
      <dgm:prSet presAssocID="{BC5A3348-C7BD-4CAE-8C65-AA3A74C17532}" presName="connTx" presStyleLbl="parChTrans1D2" presStyleIdx="0" presStyleCnt="3"/>
      <dgm:spPr/>
      <dgm:t>
        <a:bodyPr/>
        <a:lstStyle/>
        <a:p>
          <a:endParaRPr lang="tr-TR"/>
        </a:p>
      </dgm:t>
    </dgm:pt>
    <dgm:pt modelId="{CFA2D421-E80C-460C-9853-FBB863C20C69}" type="pres">
      <dgm:prSet presAssocID="{D8053C04-8981-4A30-88C8-EBE7B3781F89}" presName="root2" presStyleCnt="0"/>
      <dgm:spPr/>
    </dgm:pt>
    <dgm:pt modelId="{3BD89C89-2BD2-400B-AFA7-78B06177EEB2}" type="pres">
      <dgm:prSet presAssocID="{D8053C04-8981-4A30-88C8-EBE7B3781F8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A19A388-400C-4AE6-B181-46C7E6F3976F}" type="pres">
      <dgm:prSet presAssocID="{D8053C04-8981-4A30-88C8-EBE7B3781F89}" presName="level3hierChild" presStyleCnt="0"/>
      <dgm:spPr/>
    </dgm:pt>
    <dgm:pt modelId="{8694927B-459D-4C37-B509-B57C40700B6B}" type="pres">
      <dgm:prSet presAssocID="{3CBE14D6-D479-4EF8-90B2-0767A1F51285}" presName="conn2-1" presStyleLbl="parChTrans1D3" presStyleIdx="0" presStyleCnt="4"/>
      <dgm:spPr/>
      <dgm:t>
        <a:bodyPr/>
        <a:lstStyle/>
        <a:p>
          <a:endParaRPr lang="tr-TR"/>
        </a:p>
      </dgm:t>
    </dgm:pt>
    <dgm:pt modelId="{D17B8861-2BF4-4566-A8DE-79E0975BE272}" type="pres">
      <dgm:prSet presAssocID="{3CBE14D6-D479-4EF8-90B2-0767A1F51285}" presName="connTx" presStyleLbl="parChTrans1D3" presStyleIdx="0" presStyleCnt="4"/>
      <dgm:spPr/>
      <dgm:t>
        <a:bodyPr/>
        <a:lstStyle/>
        <a:p>
          <a:endParaRPr lang="tr-TR"/>
        </a:p>
      </dgm:t>
    </dgm:pt>
    <dgm:pt modelId="{A1013EEA-9493-4F59-9A93-D67389CB32A8}" type="pres">
      <dgm:prSet presAssocID="{D5FBCBD2-23FA-41E8-A0FE-9EDC5BDFACD0}" presName="root2" presStyleCnt="0"/>
      <dgm:spPr/>
    </dgm:pt>
    <dgm:pt modelId="{42B2F418-B01D-476D-86C1-323ACDE56D95}" type="pres">
      <dgm:prSet presAssocID="{D5FBCBD2-23FA-41E8-A0FE-9EDC5BDFACD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3444169-40CA-4A57-9CA7-D4BD0077F27A}" type="pres">
      <dgm:prSet presAssocID="{D5FBCBD2-23FA-41E8-A0FE-9EDC5BDFACD0}" presName="level3hierChild" presStyleCnt="0"/>
      <dgm:spPr/>
    </dgm:pt>
    <dgm:pt modelId="{B418D487-133E-42A4-976C-A3992062A083}" type="pres">
      <dgm:prSet presAssocID="{D5280E8C-A0CC-48CC-BA19-A8C7D59CA4EE}" presName="conn2-1" presStyleLbl="parChTrans1D3" presStyleIdx="1" presStyleCnt="4"/>
      <dgm:spPr/>
      <dgm:t>
        <a:bodyPr/>
        <a:lstStyle/>
        <a:p>
          <a:endParaRPr lang="tr-TR"/>
        </a:p>
      </dgm:t>
    </dgm:pt>
    <dgm:pt modelId="{372BA0C2-76B2-47F6-9B99-38E9E5DBD01D}" type="pres">
      <dgm:prSet presAssocID="{D5280E8C-A0CC-48CC-BA19-A8C7D59CA4EE}" presName="connTx" presStyleLbl="parChTrans1D3" presStyleIdx="1" presStyleCnt="4"/>
      <dgm:spPr/>
      <dgm:t>
        <a:bodyPr/>
        <a:lstStyle/>
        <a:p>
          <a:endParaRPr lang="tr-TR"/>
        </a:p>
      </dgm:t>
    </dgm:pt>
    <dgm:pt modelId="{1C24681D-7A51-4810-BEFB-C0C38348E33F}" type="pres">
      <dgm:prSet presAssocID="{91516B40-1499-433F-8170-3A1D0C2C582A}" presName="root2" presStyleCnt="0"/>
      <dgm:spPr/>
    </dgm:pt>
    <dgm:pt modelId="{62FB57A5-1A59-42C3-B041-943BC866613B}" type="pres">
      <dgm:prSet presAssocID="{91516B40-1499-433F-8170-3A1D0C2C582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4B1C268-38EC-49E8-9E73-DCA382B52906}" type="pres">
      <dgm:prSet presAssocID="{91516B40-1499-433F-8170-3A1D0C2C582A}" presName="level3hierChild" presStyleCnt="0"/>
      <dgm:spPr/>
    </dgm:pt>
    <dgm:pt modelId="{1A7A15C6-9436-4B7D-89E4-857CED7A5AA1}" type="pres">
      <dgm:prSet presAssocID="{65F01D53-DAA0-4329-ABFC-05ED25D8CDF0}" presName="conn2-1" presStyleLbl="parChTrans1D2" presStyleIdx="1" presStyleCnt="3"/>
      <dgm:spPr/>
      <dgm:t>
        <a:bodyPr/>
        <a:lstStyle/>
        <a:p>
          <a:endParaRPr lang="tr-TR"/>
        </a:p>
      </dgm:t>
    </dgm:pt>
    <dgm:pt modelId="{F658073C-08D5-4B4D-BCA7-1EC91CA059BB}" type="pres">
      <dgm:prSet presAssocID="{65F01D53-DAA0-4329-ABFC-05ED25D8CDF0}" presName="connTx" presStyleLbl="parChTrans1D2" presStyleIdx="1" presStyleCnt="3"/>
      <dgm:spPr/>
      <dgm:t>
        <a:bodyPr/>
        <a:lstStyle/>
        <a:p>
          <a:endParaRPr lang="tr-TR"/>
        </a:p>
      </dgm:t>
    </dgm:pt>
    <dgm:pt modelId="{4482B7AC-7435-4E88-96CA-90C748CE4273}" type="pres">
      <dgm:prSet presAssocID="{42A5D36A-F9ED-4238-A742-F8BD48FBA8E2}" presName="root2" presStyleCnt="0"/>
      <dgm:spPr/>
    </dgm:pt>
    <dgm:pt modelId="{B5096F3B-D4A8-4D7B-907A-5590C4BD825B}" type="pres">
      <dgm:prSet presAssocID="{42A5D36A-F9ED-4238-A742-F8BD48FBA8E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65CBEBE-5751-4079-B7E6-62FB8EC1BF75}" type="pres">
      <dgm:prSet presAssocID="{42A5D36A-F9ED-4238-A742-F8BD48FBA8E2}" presName="level3hierChild" presStyleCnt="0"/>
      <dgm:spPr/>
    </dgm:pt>
    <dgm:pt modelId="{711B8299-F6C5-41D6-A969-68273F3EE886}" type="pres">
      <dgm:prSet presAssocID="{1D71C931-6461-4469-A165-5B3787337B6B}" presName="conn2-1" presStyleLbl="parChTrans1D2" presStyleIdx="2" presStyleCnt="3"/>
      <dgm:spPr/>
      <dgm:t>
        <a:bodyPr/>
        <a:lstStyle/>
        <a:p>
          <a:endParaRPr lang="tr-TR"/>
        </a:p>
      </dgm:t>
    </dgm:pt>
    <dgm:pt modelId="{AF1F6C25-261B-4DE3-B409-06289011DCBF}" type="pres">
      <dgm:prSet presAssocID="{1D71C931-6461-4469-A165-5B3787337B6B}" presName="connTx" presStyleLbl="parChTrans1D2" presStyleIdx="2" presStyleCnt="3"/>
      <dgm:spPr/>
      <dgm:t>
        <a:bodyPr/>
        <a:lstStyle/>
        <a:p>
          <a:endParaRPr lang="tr-TR"/>
        </a:p>
      </dgm:t>
    </dgm:pt>
    <dgm:pt modelId="{A6CE5F4F-E66F-46A8-8484-E74CEF8C96C2}" type="pres">
      <dgm:prSet presAssocID="{ADB30E9E-E205-4BC1-94FE-A9BEF3F04B28}" presName="root2" presStyleCnt="0"/>
      <dgm:spPr/>
    </dgm:pt>
    <dgm:pt modelId="{8CC6B943-4665-48D6-9ED5-BD69D4B7CAA2}" type="pres">
      <dgm:prSet presAssocID="{ADB30E9E-E205-4BC1-94FE-A9BEF3F04B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5589D15-EB34-4705-93C0-1F41AE14242B}" type="pres">
      <dgm:prSet presAssocID="{ADB30E9E-E205-4BC1-94FE-A9BEF3F04B28}" presName="level3hierChild" presStyleCnt="0"/>
      <dgm:spPr/>
    </dgm:pt>
    <dgm:pt modelId="{2BA4444D-8A9F-4EC2-8A7A-74DC9B7172A6}" type="pres">
      <dgm:prSet presAssocID="{8E7B7BE9-3E8F-4CC8-A62D-F9318818D365}" presName="conn2-1" presStyleLbl="parChTrans1D3" presStyleIdx="2" presStyleCnt="4"/>
      <dgm:spPr/>
      <dgm:t>
        <a:bodyPr/>
        <a:lstStyle/>
        <a:p>
          <a:endParaRPr lang="tr-TR"/>
        </a:p>
      </dgm:t>
    </dgm:pt>
    <dgm:pt modelId="{76BF91CB-719C-4739-AABC-27D3195B615B}" type="pres">
      <dgm:prSet presAssocID="{8E7B7BE9-3E8F-4CC8-A62D-F9318818D365}" presName="connTx" presStyleLbl="parChTrans1D3" presStyleIdx="2" presStyleCnt="4"/>
      <dgm:spPr/>
      <dgm:t>
        <a:bodyPr/>
        <a:lstStyle/>
        <a:p>
          <a:endParaRPr lang="tr-TR"/>
        </a:p>
      </dgm:t>
    </dgm:pt>
    <dgm:pt modelId="{2A0DB9DB-8B91-42D5-9A43-7E9ADB2DD2C4}" type="pres">
      <dgm:prSet presAssocID="{639037EC-26BE-4AF3-A9F8-4EEB44185BAE}" presName="root2" presStyleCnt="0"/>
      <dgm:spPr/>
    </dgm:pt>
    <dgm:pt modelId="{8BAF6C44-3EBC-48E8-A4FE-CD2269964C20}" type="pres">
      <dgm:prSet presAssocID="{639037EC-26BE-4AF3-A9F8-4EEB44185BA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9F49290-CF3B-47FD-99C0-C07E84E32F86}" type="pres">
      <dgm:prSet presAssocID="{639037EC-26BE-4AF3-A9F8-4EEB44185BAE}" presName="level3hierChild" presStyleCnt="0"/>
      <dgm:spPr/>
    </dgm:pt>
    <dgm:pt modelId="{84BA7797-C26B-496D-BEE2-3736942304C3}" type="pres">
      <dgm:prSet presAssocID="{D1F83A31-5DF6-457F-B9D5-C0D6CFC0D608}" presName="conn2-1" presStyleLbl="parChTrans1D3" presStyleIdx="3" presStyleCnt="4"/>
      <dgm:spPr/>
      <dgm:t>
        <a:bodyPr/>
        <a:lstStyle/>
        <a:p>
          <a:endParaRPr lang="tr-TR"/>
        </a:p>
      </dgm:t>
    </dgm:pt>
    <dgm:pt modelId="{95D3A689-3B63-4CA1-8113-97DDB622FDFF}" type="pres">
      <dgm:prSet presAssocID="{D1F83A31-5DF6-457F-B9D5-C0D6CFC0D608}" presName="connTx" presStyleLbl="parChTrans1D3" presStyleIdx="3" presStyleCnt="4"/>
      <dgm:spPr/>
      <dgm:t>
        <a:bodyPr/>
        <a:lstStyle/>
        <a:p>
          <a:endParaRPr lang="tr-TR"/>
        </a:p>
      </dgm:t>
    </dgm:pt>
    <dgm:pt modelId="{690D8401-00B4-4F07-A052-2509829D8F55}" type="pres">
      <dgm:prSet presAssocID="{4C29983D-0199-4AD4-B621-45167F7CD359}" presName="root2" presStyleCnt="0"/>
      <dgm:spPr/>
    </dgm:pt>
    <dgm:pt modelId="{ED289A1D-D179-425B-A979-8FBB551E6419}" type="pres">
      <dgm:prSet presAssocID="{4C29983D-0199-4AD4-B621-45167F7CD359}" presName="LevelTwoTextNode" presStyleLbl="node3" presStyleIdx="3" presStyleCnt="4" custLinFactNeighborX="34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B606ABB-3D1C-4A7A-B02D-7E0BE5D9B318}" type="pres">
      <dgm:prSet presAssocID="{4C29983D-0199-4AD4-B621-45167F7CD359}" presName="level3hierChild" presStyleCnt="0"/>
      <dgm:spPr/>
    </dgm:pt>
  </dgm:ptLst>
  <dgm:cxnLst>
    <dgm:cxn modelId="{E6605A2F-2271-4C1E-BED0-B5014BDA6842}" type="presOf" srcId="{91516B40-1499-433F-8170-3A1D0C2C582A}" destId="{62FB57A5-1A59-42C3-B041-943BC866613B}" srcOrd="0" destOrd="0" presId="urn:microsoft.com/office/officeart/2008/layout/HorizontalMultiLevelHierarchy"/>
    <dgm:cxn modelId="{2E017AB8-17CC-4753-B239-D74DF3CF4C71}" type="presOf" srcId="{D5280E8C-A0CC-48CC-BA19-A8C7D59CA4EE}" destId="{372BA0C2-76B2-47F6-9B99-38E9E5DBD01D}" srcOrd="1" destOrd="0" presId="urn:microsoft.com/office/officeart/2008/layout/HorizontalMultiLevelHierarchy"/>
    <dgm:cxn modelId="{2A97B663-DC49-47D5-87E2-8BD0BFD93208}" type="presOf" srcId="{BC5A3348-C7BD-4CAE-8C65-AA3A74C17532}" destId="{C1BC6511-568F-41D2-9292-21C9607152DA}" srcOrd="0" destOrd="0" presId="urn:microsoft.com/office/officeart/2008/layout/HorizontalMultiLevelHierarchy"/>
    <dgm:cxn modelId="{1DC880B9-4F4B-47E4-90D0-5DEA32368A7E}" type="presOf" srcId="{4C29983D-0199-4AD4-B621-45167F7CD359}" destId="{ED289A1D-D179-425B-A979-8FBB551E6419}" srcOrd="0" destOrd="0" presId="urn:microsoft.com/office/officeart/2008/layout/HorizontalMultiLevelHierarchy"/>
    <dgm:cxn modelId="{438292E2-8F0B-42F2-8033-289964B9415E}" type="presOf" srcId="{42A5D36A-F9ED-4238-A742-F8BD48FBA8E2}" destId="{B5096F3B-D4A8-4D7B-907A-5590C4BD825B}" srcOrd="0" destOrd="0" presId="urn:microsoft.com/office/officeart/2008/layout/HorizontalMultiLevelHierarchy"/>
    <dgm:cxn modelId="{1F454197-8963-4CCF-B919-26AE00A96594}" srcId="{D8053C04-8981-4A30-88C8-EBE7B3781F89}" destId="{91516B40-1499-433F-8170-3A1D0C2C582A}" srcOrd="1" destOrd="0" parTransId="{D5280E8C-A0CC-48CC-BA19-A8C7D59CA4EE}" sibTransId="{498AED32-94A1-4365-B27F-AEF142C4F06C}"/>
    <dgm:cxn modelId="{F1F74FE0-88BE-4B0F-92AE-94115F337740}" srcId="{A506D132-3245-4B19-8D93-E3CC61C91AA8}" destId="{8CDF1941-14E3-4612-9341-055B9E40A78B}" srcOrd="0" destOrd="0" parTransId="{19B89F1B-E7CA-4075-8216-ACDBD6D95BB9}" sibTransId="{0020A31E-D728-46B9-890C-33986659598F}"/>
    <dgm:cxn modelId="{12274B9D-D2DE-494F-9828-C5564AE070D5}" type="presOf" srcId="{8CDF1941-14E3-4612-9341-055B9E40A78B}" destId="{7237AC66-82CB-477D-AF28-1FEAD9736396}" srcOrd="0" destOrd="0" presId="urn:microsoft.com/office/officeart/2008/layout/HorizontalMultiLevelHierarchy"/>
    <dgm:cxn modelId="{5A9557B6-559E-4D44-B2FC-8133B3970A35}" type="presOf" srcId="{1D71C931-6461-4469-A165-5B3787337B6B}" destId="{AF1F6C25-261B-4DE3-B409-06289011DCBF}" srcOrd="1" destOrd="0" presId="urn:microsoft.com/office/officeart/2008/layout/HorizontalMultiLevelHierarchy"/>
    <dgm:cxn modelId="{F2A55807-2880-44FD-8738-F8905AA99D59}" type="presOf" srcId="{D5280E8C-A0CC-48CC-BA19-A8C7D59CA4EE}" destId="{B418D487-133E-42A4-976C-A3992062A083}" srcOrd="0" destOrd="0" presId="urn:microsoft.com/office/officeart/2008/layout/HorizontalMultiLevelHierarchy"/>
    <dgm:cxn modelId="{28E8EEB7-F57E-4867-9A6E-FC6650BD90FF}" type="presOf" srcId="{D5FBCBD2-23FA-41E8-A0FE-9EDC5BDFACD0}" destId="{42B2F418-B01D-476D-86C1-323ACDE56D95}" srcOrd="0" destOrd="0" presId="urn:microsoft.com/office/officeart/2008/layout/HorizontalMultiLevelHierarchy"/>
    <dgm:cxn modelId="{AC4DF06D-A9D4-4F9A-86EB-86F47E260623}" type="presOf" srcId="{D8053C04-8981-4A30-88C8-EBE7B3781F89}" destId="{3BD89C89-2BD2-400B-AFA7-78B06177EEB2}" srcOrd="0" destOrd="0" presId="urn:microsoft.com/office/officeart/2008/layout/HorizontalMultiLevelHierarchy"/>
    <dgm:cxn modelId="{41879900-2DBE-4B76-A260-4C0A36578CCC}" type="presOf" srcId="{A506D132-3245-4B19-8D93-E3CC61C91AA8}" destId="{0BAFD8E0-21D7-44C2-BA18-0D8725342D99}" srcOrd="0" destOrd="0" presId="urn:microsoft.com/office/officeart/2008/layout/HorizontalMultiLevelHierarchy"/>
    <dgm:cxn modelId="{35F297B9-C2A4-4D29-BA33-6246FC6D4BD7}" srcId="{ADB30E9E-E205-4BC1-94FE-A9BEF3F04B28}" destId="{639037EC-26BE-4AF3-A9F8-4EEB44185BAE}" srcOrd="0" destOrd="0" parTransId="{8E7B7BE9-3E8F-4CC8-A62D-F9318818D365}" sibTransId="{44BFBA46-CE6E-48F3-A32F-B4601F33ADDD}"/>
    <dgm:cxn modelId="{BDD2A922-D197-423C-A6B9-E5414B7C58BD}" type="presOf" srcId="{D1F83A31-5DF6-457F-B9D5-C0D6CFC0D608}" destId="{95D3A689-3B63-4CA1-8113-97DDB622FDFF}" srcOrd="1" destOrd="0" presId="urn:microsoft.com/office/officeart/2008/layout/HorizontalMultiLevelHierarchy"/>
    <dgm:cxn modelId="{01E15F2B-FE88-49D1-9646-DE7F6C9EAFDB}" type="presOf" srcId="{65F01D53-DAA0-4329-ABFC-05ED25D8CDF0}" destId="{1A7A15C6-9436-4B7D-89E4-857CED7A5AA1}" srcOrd="0" destOrd="0" presId="urn:microsoft.com/office/officeart/2008/layout/HorizontalMultiLevelHierarchy"/>
    <dgm:cxn modelId="{0F7F8B03-5F08-4D18-A4AB-39A05935DB29}" type="presOf" srcId="{D1F83A31-5DF6-457F-B9D5-C0D6CFC0D608}" destId="{84BA7797-C26B-496D-BEE2-3736942304C3}" srcOrd="0" destOrd="0" presId="urn:microsoft.com/office/officeart/2008/layout/HorizontalMultiLevelHierarchy"/>
    <dgm:cxn modelId="{FEAE1231-5287-4D25-BB76-7D29B5D89A99}" srcId="{8CDF1941-14E3-4612-9341-055B9E40A78B}" destId="{ADB30E9E-E205-4BC1-94FE-A9BEF3F04B28}" srcOrd="2" destOrd="0" parTransId="{1D71C931-6461-4469-A165-5B3787337B6B}" sibTransId="{70874C9B-AA88-4F6D-A366-AD812FCB73A1}"/>
    <dgm:cxn modelId="{CD0ADA61-F788-4C4E-B7F3-D268BAEB19BB}" srcId="{D8053C04-8981-4A30-88C8-EBE7B3781F89}" destId="{D5FBCBD2-23FA-41E8-A0FE-9EDC5BDFACD0}" srcOrd="0" destOrd="0" parTransId="{3CBE14D6-D479-4EF8-90B2-0767A1F51285}" sibTransId="{6E500C24-CAD9-45F8-BF52-CF0EB9B650FF}"/>
    <dgm:cxn modelId="{C89F8E2A-A022-41F2-BC3E-2C2C949FFE76}" type="presOf" srcId="{3CBE14D6-D479-4EF8-90B2-0767A1F51285}" destId="{D17B8861-2BF4-4566-A8DE-79E0975BE272}" srcOrd="1" destOrd="0" presId="urn:microsoft.com/office/officeart/2008/layout/HorizontalMultiLevelHierarchy"/>
    <dgm:cxn modelId="{820F6A8C-8423-477C-8896-2126AA2B1174}" type="presOf" srcId="{1D71C931-6461-4469-A165-5B3787337B6B}" destId="{711B8299-F6C5-41D6-A969-68273F3EE886}" srcOrd="0" destOrd="0" presId="urn:microsoft.com/office/officeart/2008/layout/HorizontalMultiLevelHierarchy"/>
    <dgm:cxn modelId="{FBE840AC-361B-43FE-A582-24047C042BA1}" type="presOf" srcId="{639037EC-26BE-4AF3-A9F8-4EEB44185BAE}" destId="{8BAF6C44-3EBC-48E8-A4FE-CD2269964C20}" srcOrd="0" destOrd="0" presId="urn:microsoft.com/office/officeart/2008/layout/HorizontalMultiLevelHierarchy"/>
    <dgm:cxn modelId="{BDB19F41-1E31-4DD8-9B31-6CA43F56960C}" srcId="{ADB30E9E-E205-4BC1-94FE-A9BEF3F04B28}" destId="{4C29983D-0199-4AD4-B621-45167F7CD359}" srcOrd="1" destOrd="0" parTransId="{D1F83A31-5DF6-457F-B9D5-C0D6CFC0D608}" sibTransId="{538CFC85-3544-44F9-912D-F6596EE7A444}"/>
    <dgm:cxn modelId="{407C2546-5991-4909-8F34-6C5D9DD8469A}" type="presOf" srcId="{8E7B7BE9-3E8F-4CC8-A62D-F9318818D365}" destId="{2BA4444D-8A9F-4EC2-8A7A-74DC9B7172A6}" srcOrd="0" destOrd="0" presId="urn:microsoft.com/office/officeart/2008/layout/HorizontalMultiLevelHierarchy"/>
    <dgm:cxn modelId="{07365EC3-FA5B-40FD-8FB1-D8212DE42AD6}" type="presOf" srcId="{BC5A3348-C7BD-4CAE-8C65-AA3A74C17532}" destId="{A8C104FE-5285-41DB-A5B8-8316878DBF9A}" srcOrd="1" destOrd="0" presId="urn:microsoft.com/office/officeart/2008/layout/HorizontalMultiLevelHierarchy"/>
    <dgm:cxn modelId="{1B27E77B-EDB3-4FA5-B643-7BAD340D7A2B}" type="presOf" srcId="{3CBE14D6-D479-4EF8-90B2-0767A1F51285}" destId="{8694927B-459D-4C37-B509-B57C40700B6B}" srcOrd="0" destOrd="0" presId="urn:microsoft.com/office/officeart/2008/layout/HorizontalMultiLevelHierarchy"/>
    <dgm:cxn modelId="{E8325340-6BC4-41DA-B29E-4334EC2EDC7D}" type="presOf" srcId="{8E7B7BE9-3E8F-4CC8-A62D-F9318818D365}" destId="{76BF91CB-719C-4739-AABC-27D3195B615B}" srcOrd="1" destOrd="0" presId="urn:microsoft.com/office/officeart/2008/layout/HorizontalMultiLevelHierarchy"/>
    <dgm:cxn modelId="{6EDF3BE3-640A-4063-94F4-21B7245A5277}" srcId="{8CDF1941-14E3-4612-9341-055B9E40A78B}" destId="{42A5D36A-F9ED-4238-A742-F8BD48FBA8E2}" srcOrd="1" destOrd="0" parTransId="{65F01D53-DAA0-4329-ABFC-05ED25D8CDF0}" sibTransId="{534978D0-B6D8-43F9-A05E-6B742BE04EDE}"/>
    <dgm:cxn modelId="{0BD13B45-43A4-4FAF-9F1D-AD566AEDC142}" type="presOf" srcId="{ADB30E9E-E205-4BC1-94FE-A9BEF3F04B28}" destId="{8CC6B943-4665-48D6-9ED5-BD69D4B7CAA2}" srcOrd="0" destOrd="0" presId="urn:microsoft.com/office/officeart/2008/layout/HorizontalMultiLevelHierarchy"/>
    <dgm:cxn modelId="{7969B577-43E4-46CF-808C-9265553C8772}" srcId="{8CDF1941-14E3-4612-9341-055B9E40A78B}" destId="{D8053C04-8981-4A30-88C8-EBE7B3781F89}" srcOrd="0" destOrd="0" parTransId="{BC5A3348-C7BD-4CAE-8C65-AA3A74C17532}" sibTransId="{DB15956F-17AE-4EE9-AB78-12DEA0116D9E}"/>
    <dgm:cxn modelId="{02183EE5-409E-443E-9DF7-927913E1F8DD}" type="presOf" srcId="{65F01D53-DAA0-4329-ABFC-05ED25D8CDF0}" destId="{F658073C-08D5-4B4D-BCA7-1EC91CA059BB}" srcOrd="1" destOrd="0" presId="urn:microsoft.com/office/officeart/2008/layout/HorizontalMultiLevelHierarchy"/>
    <dgm:cxn modelId="{A2B85D77-ED39-4EB0-B0AD-1834CCB7B806}" type="presParOf" srcId="{0BAFD8E0-21D7-44C2-BA18-0D8725342D99}" destId="{07040466-CB97-4973-B761-128FE56A8543}" srcOrd="0" destOrd="0" presId="urn:microsoft.com/office/officeart/2008/layout/HorizontalMultiLevelHierarchy"/>
    <dgm:cxn modelId="{E3973DB3-2D21-4DA6-B596-C1DD4B7257DA}" type="presParOf" srcId="{07040466-CB97-4973-B761-128FE56A8543}" destId="{7237AC66-82CB-477D-AF28-1FEAD9736396}" srcOrd="0" destOrd="0" presId="urn:microsoft.com/office/officeart/2008/layout/HorizontalMultiLevelHierarchy"/>
    <dgm:cxn modelId="{8768F1B4-9C6B-4177-94F7-B055972059E7}" type="presParOf" srcId="{07040466-CB97-4973-B761-128FE56A8543}" destId="{CE7BC999-E136-421B-8EEE-153F2C44122C}" srcOrd="1" destOrd="0" presId="urn:microsoft.com/office/officeart/2008/layout/HorizontalMultiLevelHierarchy"/>
    <dgm:cxn modelId="{355A00E1-23A7-4B74-82D8-0A3DB1A7E528}" type="presParOf" srcId="{CE7BC999-E136-421B-8EEE-153F2C44122C}" destId="{C1BC6511-568F-41D2-9292-21C9607152DA}" srcOrd="0" destOrd="0" presId="urn:microsoft.com/office/officeart/2008/layout/HorizontalMultiLevelHierarchy"/>
    <dgm:cxn modelId="{E8ACEC05-63F7-49C0-A81B-FD7233D91634}" type="presParOf" srcId="{C1BC6511-568F-41D2-9292-21C9607152DA}" destId="{A8C104FE-5285-41DB-A5B8-8316878DBF9A}" srcOrd="0" destOrd="0" presId="urn:microsoft.com/office/officeart/2008/layout/HorizontalMultiLevelHierarchy"/>
    <dgm:cxn modelId="{00A7FCE5-1CF0-4DFD-A4B0-B9129E898E81}" type="presParOf" srcId="{CE7BC999-E136-421B-8EEE-153F2C44122C}" destId="{CFA2D421-E80C-460C-9853-FBB863C20C69}" srcOrd="1" destOrd="0" presId="urn:microsoft.com/office/officeart/2008/layout/HorizontalMultiLevelHierarchy"/>
    <dgm:cxn modelId="{1E49B970-495E-4E5A-A419-B8A7EA7F3BAA}" type="presParOf" srcId="{CFA2D421-E80C-460C-9853-FBB863C20C69}" destId="{3BD89C89-2BD2-400B-AFA7-78B06177EEB2}" srcOrd="0" destOrd="0" presId="urn:microsoft.com/office/officeart/2008/layout/HorizontalMultiLevelHierarchy"/>
    <dgm:cxn modelId="{F58A6F6C-121D-425E-9823-ABE3F6843244}" type="presParOf" srcId="{CFA2D421-E80C-460C-9853-FBB863C20C69}" destId="{3A19A388-400C-4AE6-B181-46C7E6F3976F}" srcOrd="1" destOrd="0" presId="urn:microsoft.com/office/officeart/2008/layout/HorizontalMultiLevelHierarchy"/>
    <dgm:cxn modelId="{86055F93-D5A3-4EC5-9E10-9939F3BB3C60}" type="presParOf" srcId="{3A19A388-400C-4AE6-B181-46C7E6F3976F}" destId="{8694927B-459D-4C37-B509-B57C40700B6B}" srcOrd="0" destOrd="0" presId="urn:microsoft.com/office/officeart/2008/layout/HorizontalMultiLevelHierarchy"/>
    <dgm:cxn modelId="{3D97EDD7-8E60-4EB7-8695-89A72BD1E1EA}" type="presParOf" srcId="{8694927B-459D-4C37-B509-B57C40700B6B}" destId="{D17B8861-2BF4-4566-A8DE-79E0975BE272}" srcOrd="0" destOrd="0" presId="urn:microsoft.com/office/officeart/2008/layout/HorizontalMultiLevelHierarchy"/>
    <dgm:cxn modelId="{F0AEAD9F-3D80-4DB9-B2F8-CB49845F42CE}" type="presParOf" srcId="{3A19A388-400C-4AE6-B181-46C7E6F3976F}" destId="{A1013EEA-9493-4F59-9A93-D67389CB32A8}" srcOrd="1" destOrd="0" presId="urn:microsoft.com/office/officeart/2008/layout/HorizontalMultiLevelHierarchy"/>
    <dgm:cxn modelId="{226C9543-1C6A-4841-87AA-4E8299F63873}" type="presParOf" srcId="{A1013EEA-9493-4F59-9A93-D67389CB32A8}" destId="{42B2F418-B01D-476D-86C1-323ACDE56D95}" srcOrd="0" destOrd="0" presId="urn:microsoft.com/office/officeart/2008/layout/HorizontalMultiLevelHierarchy"/>
    <dgm:cxn modelId="{CB096EA4-24D0-418D-967C-AD4E88DF0899}" type="presParOf" srcId="{A1013EEA-9493-4F59-9A93-D67389CB32A8}" destId="{E3444169-40CA-4A57-9CA7-D4BD0077F27A}" srcOrd="1" destOrd="0" presId="urn:microsoft.com/office/officeart/2008/layout/HorizontalMultiLevelHierarchy"/>
    <dgm:cxn modelId="{F6B236E3-A5E2-44D1-B75B-F4744240BB90}" type="presParOf" srcId="{3A19A388-400C-4AE6-B181-46C7E6F3976F}" destId="{B418D487-133E-42A4-976C-A3992062A083}" srcOrd="2" destOrd="0" presId="urn:microsoft.com/office/officeart/2008/layout/HorizontalMultiLevelHierarchy"/>
    <dgm:cxn modelId="{552F3F91-A402-4747-B19E-9688E92EDF0D}" type="presParOf" srcId="{B418D487-133E-42A4-976C-A3992062A083}" destId="{372BA0C2-76B2-47F6-9B99-38E9E5DBD01D}" srcOrd="0" destOrd="0" presId="urn:microsoft.com/office/officeart/2008/layout/HorizontalMultiLevelHierarchy"/>
    <dgm:cxn modelId="{1A1CD9A6-FB34-46D8-9683-0EEBC476686F}" type="presParOf" srcId="{3A19A388-400C-4AE6-B181-46C7E6F3976F}" destId="{1C24681D-7A51-4810-BEFB-C0C38348E33F}" srcOrd="3" destOrd="0" presId="urn:microsoft.com/office/officeart/2008/layout/HorizontalMultiLevelHierarchy"/>
    <dgm:cxn modelId="{5352B0E5-1FD6-48B7-A506-BEFAF56A9FE8}" type="presParOf" srcId="{1C24681D-7A51-4810-BEFB-C0C38348E33F}" destId="{62FB57A5-1A59-42C3-B041-943BC866613B}" srcOrd="0" destOrd="0" presId="urn:microsoft.com/office/officeart/2008/layout/HorizontalMultiLevelHierarchy"/>
    <dgm:cxn modelId="{0C8B3AD5-8E03-4399-92B8-29DD3466072B}" type="presParOf" srcId="{1C24681D-7A51-4810-BEFB-C0C38348E33F}" destId="{F4B1C268-38EC-49E8-9E73-DCA382B52906}" srcOrd="1" destOrd="0" presId="urn:microsoft.com/office/officeart/2008/layout/HorizontalMultiLevelHierarchy"/>
    <dgm:cxn modelId="{3DC1D003-F444-43C4-8581-C9022E709D31}" type="presParOf" srcId="{CE7BC999-E136-421B-8EEE-153F2C44122C}" destId="{1A7A15C6-9436-4B7D-89E4-857CED7A5AA1}" srcOrd="2" destOrd="0" presId="urn:microsoft.com/office/officeart/2008/layout/HorizontalMultiLevelHierarchy"/>
    <dgm:cxn modelId="{11749D5B-D1F4-4F48-8635-F59F84C3641C}" type="presParOf" srcId="{1A7A15C6-9436-4B7D-89E4-857CED7A5AA1}" destId="{F658073C-08D5-4B4D-BCA7-1EC91CA059BB}" srcOrd="0" destOrd="0" presId="urn:microsoft.com/office/officeart/2008/layout/HorizontalMultiLevelHierarchy"/>
    <dgm:cxn modelId="{3A4D3940-E883-49FC-80F7-FF2B5DFE516A}" type="presParOf" srcId="{CE7BC999-E136-421B-8EEE-153F2C44122C}" destId="{4482B7AC-7435-4E88-96CA-90C748CE4273}" srcOrd="3" destOrd="0" presId="urn:microsoft.com/office/officeart/2008/layout/HorizontalMultiLevelHierarchy"/>
    <dgm:cxn modelId="{BD1E9D12-1573-4A99-B477-BD4E7A454EA2}" type="presParOf" srcId="{4482B7AC-7435-4E88-96CA-90C748CE4273}" destId="{B5096F3B-D4A8-4D7B-907A-5590C4BD825B}" srcOrd="0" destOrd="0" presId="urn:microsoft.com/office/officeart/2008/layout/HorizontalMultiLevelHierarchy"/>
    <dgm:cxn modelId="{D4A6F472-27ED-4254-B2F5-F47D4F0F55E1}" type="presParOf" srcId="{4482B7AC-7435-4E88-96CA-90C748CE4273}" destId="{D65CBEBE-5751-4079-B7E6-62FB8EC1BF75}" srcOrd="1" destOrd="0" presId="urn:microsoft.com/office/officeart/2008/layout/HorizontalMultiLevelHierarchy"/>
    <dgm:cxn modelId="{6EC3558F-078D-4FA9-AAAC-3C59E2E8D6BF}" type="presParOf" srcId="{CE7BC999-E136-421B-8EEE-153F2C44122C}" destId="{711B8299-F6C5-41D6-A969-68273F3EE886}" srcOrd="4" destOrd="0" presId="urn:microsoft.com/office/officeart/2008/layout/HorizontalMultiLevelHierarchy"/>
    <dgm:cxn modelId="{120CB7EB-1DEF-4A33-8DCD-5562AF7E9757}" type="presParOf" srcId="{711B8299-F6C5-41D6-A969-68273F3EE886}" destId="{AF1F6C25-261B-4DE3-B409-06289011DCBF}" srcOrd="0" destOrd="0" presId="urn:microsoft.com/office/officeart/2008/layout/HorizontalMultiLevelHierarchy"/>
    <dgm:cxn modelId="{C0AADCD5-223F-4A54-9AB3-473A73543BBC}" type="presParOf" srcId="{CE7BC999-E136-421B-8EEE-153F2C44122C}" destId="{A6CE5F4F-E66F-46A8-8484-E74CEF8C96C2}" srcOrd="5" destOrd="0" presId="urn:microsoft.com/office/officeart/2008/layout/HorizontalMultiLevelHierarchy"/>
    <dgm:cxn modelId="{E5BDF72D-4B3E-47E0-B563-181A8CAC93D6}" type="presParOf" srcId="{A6CE5F4F-E66F-46A8-8484-E74CEF8C96C2}" destId="{8CC6B943-4665-48D6-9ED5-BD69D4B7CAA2}" srcOrd="0" destOrd="0" presId="urn:microsoft.com/office/officeart/2008/layout/HorizontalMultiLevelHierarchy"/>
    <dgm:cxn modelId="{1D17E0D1-1000-4A7E-B163-9F450F101393}" type="presParOf" srcId="{A6CE5F4F-E66F-46A8-8484-E74CEF8C96C2}" destId="{35589D15-EB34-4705-93C0-1F41AE14242B}" srcOrd="1" destOrd="0" presId="urn:microsoft.com/office/officeart/2008/layout/HorizontalMultiLevelHierarchy"/>
    <dgm:cxn modelId="{9F8D3654-0DAD-4D70-A122-F04942CEF60C}" type="presParOf" srcId="{35589D15-EB34-4705-93C0-1F41AE14242B}" destId="{2BA4444D-8A9F-4EC2-8A7A-74DC9B7172A6}" srcOrd="0" destOrd="0" presId="urn:microsoft.com/office/officeart/2008/layout/HorizontalMultiLevelHierarchy"/>
    <dgm:cxn modelId="{E2B40069-BC88-4927-AC20-AE894548A831}" type="presParOf" srcId="{2BA4444D-8A9F-4EC2-8A7A-74DC9B7172A6}" destId="{76BF91CB-719C-4739-AABC-27D3195B615B}" srcOrd="0" destOrd="0" presId="urn:microsoft.com/office/officeart/2008/layout/HorizontalMultiLevelHierarchy"/>
    <dgm:cxn modelId="{DCD170E2-A1E9-4E65-BB8A-75A70B7B20B1}" type="presParOf" srcId="{35589D15-EB34-4705-93C0-1F41AE14242B}" destId="{2A0DB9DB-8B91-42D5-9A43-7E9ADB2DD2C4}" srcOrd="1" destOrd="0" presId="urn:microsoft.com/office/officeart/2008/layout/HorizontalMultiLevelHierarchy"/>
    <dgm:cxn modelId="{D009CA51-0433-4333-98BD-5CDEFDD2CACA}" type="presParOf" srcId="{2A0DB9DB-8B91-42D5-9A43-7E9ADB2DD2C4}" destId="{8BAF6C44-3EBC-48E8-A4FE-CD2269964C20}" srcOrd="0" destOrd="0" presId="urn:microsoft.com/office/officeart/2008/layout/HorizontalMultiLevelHierarchy"/>
    <dgm:cxn modelId="{3177E5B5-5E77-4D5C-8DB6-7E39CAC2436A}" type="presParOf" srcId="{2A0DB9DB-8B91-42D5-9A43-7E9ADB2DD2C4}" destId="{E9F49290-CF3B-47FD-99C0-C07E84E32F86}" srcOrd="1" destOrd="0" presId="urn:microsoft.com/office/officeart/2008/layout/HorizontalMultiLevelHierarchy"/>
    <dgm:cxn modelId="{EE6A8643-CC20-4B8A-B399-0426EB36C538}" type="presParOf" srcId="{35589D15-EB34-4705-93C0-1F41AE14242B}" destId="{84BA7797-C26B-496D-BEE2-3736942304C3}" srcOrd="2" destOrd="0" presId="urn:microsoft.com/office/officeart/2008/layout/HorizontalMultiLevelHierarchy"/>
    <dgm:cxn modelId="{563499F2-6B80-43EC-89DA-C1218B4D79ED}" type="presParOf" srcId="{84BA7797-C26B-496D-BEE2-3736942304C3}" destId="{95D3A689-3B63-4CA1-8113-97DDB622FDFF}" srcOrd="0" destOrd="0" presId="urn:microsoft.com/office/officeart/2008/layout/HorizontalMultiLevelHierarchy"/>
    <dgm:cxn modelId="{567B4ACE-A50C-4FE8-AA07-FDD53A0B856E}" type="presParOf" srcId="{35589D15-EB34-4705-93C0-1F41AE14242B}" destId="{690D8401-00B4-4F07-A052-2509829D8F55}" srcOrd="3" destOrd="0" presId="urn:microsoft.com/office/officeart/2008/layout/HorizontalMultiLevelHierarchy"/>
    <dgm:cxn modelId="{96267361-B4C3-422A-ADF3-68DC289201DE}" type="presParOf" srcId="{690D8401-00B4-4F07-A052-2509829D8F55}" destId="{ED289A1D-D179-425B-A979-8FBB551E6419}" srcOrd="0" destOrd="0" presId="urn:microsoft.com/office/officeart/2008/layout/HorizontalMultiLevelHierarchy"/>
    <dgm:cxn modelId="{6C96658F-4F6B-4755-98AE-59E2E5F86B54}" type="presParOf" srcId="{690D8401-00B4-4F07-A052-2509829D8F55}" destId="{8B606ABB-3D1C-4A7A-B02D-7E0BE5D9B31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C5A6E-4551-4C2B-B9BF-5A99543F6A5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2A01B633-A0AB-46A8-AE2B-9E11111FBF15}">
      <dgm:prSet phldrT="[Metin]"/>
      <dgm:spPr/>
      <dgm:t>
        <a:bodyPr/>
        <a:lstStyle/>
        <a:p>
          <a:r>
            <a:rPr lang="tr-TR" dirty="0" smtClean="0"/>
            <a:t>Talep</a:t>
          </a:r>
          <a:endParaRPr lang="tr-TR" dirty="0"/>
        </a:p>
      </dgm:t>
    </dgm:pt>
    <dgm:pt modelId="{431B8C7B-1D10-4D70-B392-C10B268DA53D}" type="parTrans" cxnId="{713C3941-8889-4052-B6D1-636D51EEC75E}">
      <dgm:prSet/>
      <dgm:spPr/>
      <dgm:t>
        <a:bodyPr/>
        <a:lstStyle/>
        <a:p>
          <a:endParaRPr lang="tr-TR"/>
        </a:p>
      </dgm:t>
    </dgm:pt>
    <dgm:pt modelId="{5F63DC8D-61D2-451F-9A61-18BB140F5583}" type="sibTrans" cxnId="{713C3941-8889-4052-B6D1-636D51EEC75E}">
      <dgm:prSet/>
      <dgm:spPr/>
      <dgm:t>
        <a:bodyPr/>
        <a:lstStyle/>
        <a:p>
          <a:endParaRPr lang="tr-TR"/>
        </a:p>
      </dgm:t>
    </dgm:pt>
    <dgm:pt modelId="{8B0A2A3A-839E-4BD6-AD59-A028D11048EB}">
      <dgm:prSet phldrT="[Metin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tr-TR" dirty="0" smtClean="0"/>
            <a:t>Durum</a:t>
          </a:r>
          <a:endParaRPr lang="tr-TR" dirty="0"/>
        </a:p>
      </dgm:t>
    </dgm:pt>
    <dgm:pt modelId="{FBF2F91C-8BB8-4606-BEA7-C3EDAA14D10A}" type="parTrans" cxnId="{963FF49E-A627-4869-B18B-3DCA9291EAE5}">
      <dgm:prSet/>
      <dgm:spPr/>
      <dgm:t>
        <a:bodyPr/>
        <a:lstStyle/>
        <a:p>
          <a:endParaRPr lang="tr-TR"/>
        </a:p>
      </dgm:t>
    </dgm:pt>
    <dgm:pt modelId="{CD572E08-D083-404F-8853-D2A2B7E14BB3}" type="sibTrans" cxnId="{963FF49E-A627-4869-B18B-3DCA9291EAE5}">
      <dgm:prSet/>
      <dgm:spPr/>
      <dgm:t>
        <a:bodyPr/>
        <a:lstStyle/>
        <a:p>
          <a:endParaRPr lang="tr-TR"/>
        </a:p>
      </dgm:t>
    </dgm:pt>
    <dgm:pt modelId="{4598C942-337A-4255-8151-FD73209558DA}">
      <dgm:prSet phldrT="[Metin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Çok acil</a:t>
          </a:r>
          <a:endParaRPr lang="tr-TR" dirty="0"/>
        </a:p>
      </dgm:t>
    </dgm:pt>
    <dgm:pt modelId="{E110AD0A-0338-4594-8A20-561885421296}" type="parTrans" cxnId="{061C4A6F-ED6F-495C-850F-BA6F887F8210}">
      <dgm:prSet/>
      <dgm:spPr/>
      <dgm:t>
        <a:bodyPr/>
        <a:lstStyle/>
        <a:p>
          <a:endParaRPr lang="tr-TR"/>
        </a:p>
      </dgm:t>
    </dgm:pt>
    <dgm:pt modelId="{648689A8-4961-4943-B306-A8D272A50F04}" type="sibTrans" cxnId="{061C4A6F-ED6F-495C-850F-BA6F887F8210}">
      <dgm:prSet/>
      <dgm:spPr/>
      <dgm:t>
        <a:bodyPr/>
        <a:lstStyle/>
        <a:p>
          <a:endParaRPr lang="tr-TR"/>
        </a:p>
      </dgm:t>
    </dgm:pt>
    <dgm:pt modelId="{8A76C1E5-71CE-4502-A2ED-C8D4A7249F74}">
      <dgm:prSet phldrT="[Metin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Acil</a:t>
          </a:r>
          <a:endParaRPr lang="tr-TR" dirty="0"/>
        </a:p>
      </dgm:t>
    </dgm:pt>
    <dgm:pt modelId="{FE3A86E8-EFB6-4EBF-8E69-B51BD28BEE06}" type="parTrans" cxnId="{E3C07DAD-1F49-407D-9E20-25F8E0E33E86}">
      <dgm:prSet/>
      <dgm:spPr/>
      <dgm:t>
        <a:bodyPr/>
        <a:lstStyle/>
        <a:p>
          <a:endParaRPr lang="tr-TR"/>
        </a:p>
      </dgm:t>
    </dgm:pt>
    <dgm:pt modelId="{10C22AF5-48FF-42C9-8F12-2C0EBE84D607}" type="sibTrans" cxnId="{E3C07DAD-1F49-407D-9E20-25F8E0E33E86}">
      <dgm:prSet/>
      <dgm:spPr/>
      <dgm:t>
        <a:bodyPr/>
        <a:lstStyle/>
        <a:p>
          <a:endParaRPr lang="tr-TR"/>
        </a:p>
      </dgm:t>
    </dgm:pt>
    <dgm:pt modelId="{499419C4-DB67-4DC2-84E1-1C0BA287166F}">
      <dgm:prSet phldrT="[Metin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tr-TR" dirty="0" smtClean="0"/>
            <a:t>Aşama</a:t>
          </a:r>
          <a:endParaRPr lang="tr-TR" dirty="0"/>
        </a:p>
      </dgm:t>
    </dgm:pt>
    <dgm:pt modelId="{C81822B9-B94C-4F96-848E-BFAD396B15C0}" type="parTrans" cxnId="{499834AD-B872-47D6-81BF-DE5E087A956B}">
      <dgm:prSet/>
      <dgm:spPr/>
      <dgm:t>
        <a:bodyPr/>
        <a:lstStyle/>
        <a:p>
          <a:endParaRPr lang="tr-TR"/>
        </a:p>
      </dgm:t>
    </dgm:pt>
    <dgm:pt modelId="{B9039B37-5DF9-45C0-866B-31C763049A03}" type="sibTrans" cxnId="{499834AD-B872-47D6-81BF-DE5E087A956B}">
      <dgm:prSet/>
      <dgm:spPr/>
      <dgm:t>
        <a:bodyPr/>
        <a:lstStyle/>
        <a:p>
          <a:endParaRPr lang="tr-TR"/>
        </a:p>
      </dgm:t>
    </dgm:pt>
    <dgm:pt modelId="{F1B13E76-3910-4EE5-9EDE-D1E93C083E82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Bekliyor</a:t>
          </a:r>
          <a:endParaRPr lang="tr-TR" dirty="0"/>
        </a:p>
      </dgm:t>
    </dgm:pt>
    <dgm:pt modelId="{01A6BC56-4540-4385-92C0-9BCB395605BE}" type="parTrans" cxnId="{35DA51BD-3F19-4170-861B-FF22C8005388}">
      <dgm:prSet/>
      <dgm:spPr/>
      <dgm:t>
        <a:bodyPr/>
        <a:lstStyle/>
        <a:p>
          <a:endParaRPr lang="tr-TR"/>
        </a:p>
      </dgm:t>
    </dgm:pt>
    <dgm:pt modelId="{AC4A2210-71DC-4F36-8C27-907778BC39EB}" type="sibTrans" cxnId="{35DA51BD-3F19-4170-861B-FF22C8005388}">
      <dgm:prSet/>
      <dgm:spPr/>
      <dgm:t>
        <a:bodyPr/>
        <a:lstStyle/>
        <a:p>
          <a:endParaRPr lang="tr-TR"/>
        </a:p>
      </dgm:t>
    </dgm:pt>
    <dgm:pt modelId="{A6B3EED7-5744-4777-9D9F-00E5616F451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Normal</a:t>
          </a:r>
          <a:endParaRPr lang="tr-TR" dirty="0"/>
        </a:p>
      </dgm:t>
    </dgm:pt>
    <dgm:pt modelId="{DA8FB84C-EB6C-4018-9CF1-5FAB0615BB4B}" type="parTrans" cxnId="{D033E872-03C7-4D15-8DB2-F997ABB43790}">
      <dgm:prSet/>
      <dgm:spPr/>
      <dgm:t>
        <a:bodyPr/>
        <a:lstStyle/>
        <a:p>
          <a:endParaRPr lang="tr-TR"/>
        </a:p>
      </dgm:t>
    </dgm:pt>
    <dgm:pt modelId="{D10E9AE5-5918-48E2-ABD2-F5091771DFE4}" type="sibTrans" cxnId="{D033E872-03C7-4D15-8DB2-F997ABB43790}">
      <dgm:prSet/>
      <dgm:spPr/>
      <dgm:t>
        <a:bodyPr/>
        <a:lstStyle/>
        <a:p>
          <a:endParaRPr lang="tr-TR"/>
        </a:p>
      </dgm:t>
    </dgm:pt>
    <dgm:pt modelId="{2BBCA987-D9BF-4B33-9908-F0014C5916E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Önemli</a:t>
          </a:r>
          <a:endParaRPr lang="tr-TR" dirty="0"/>
        </a:p>
      </dgm:t>
    </dgm:pt>
    <dgm:pt modelId="{6CE2CDA0-48C9-45AF-9BCE-5DC0E2E29976}" type="parTrans" cxnId="{29B5D841-4968-4059-8C08-571FE28FC488}">
      <dgm:prSet/>
      <dgm:spPr/>
      <dgm:t>
        <a:bodyPr/>
        <a:lstStyle/>
        <a:p>
          <a:endParaRPr lang="tr-TR"/>
        </a:p>
      </dgm:t>
    </dgm:pt>
    <dgm:pt modelId="{E7772AE2-837E-4EFF-AD0E-26015DCA2047}" type="sibTrans" cxnId="{29B5D841-4968-4059-8C08-571FE28FC488}">
      <dgm:prSet/>
      <dgm:spPr/>
      <dgm:t>
        <a:bodyPr/>
        <a:lstStyle/>
        <a:p>
          <a:endParaRPr lang="tr-TR"/>
        </a:p>
      </dgm:t>
    </dgm:pt>
    <dgm:pt modelId="{C8E07430-4D35-4D3C-8CF9-1740F89B108F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Tamamlandı</a:t>
          </a:r>
          <a:endParaRPr lang="tr-TR" dirty="0"/>
        </a:p>
      </dgm:t>
    </dgm:pt>
    <dgm:pt modelId="{803D7B5B-FAD3-426F-A8CA-0AAB50B61868}" type="parTrans" cxnId="{897E852C-3E72-4982-A996-E6EC85A4B789}">
      <dgm:prSet/>
      <dgm:spPr/>
      <dgm:t>
        <a:bodyPr/>
        <a:lstStyle/>
        <a:p>
          <a:endParaRPr lang="tr-TR"/>
        </a:p>
      </dgm:t>
    </dgm:pt>
    <dgm:pt modelId="{0AD18A31-F0DC-4549-815E-DE4A68DE1D47}" type="sibTrans" cxnId="{897E852C-3E72-4982-A996-E6EC85A4B789}">
      <dgm:prSet/>
      <dgm:spPr/>
      <dgm:t>
        <a:bodyPr/>
        <a:lstStyle/>
        <a:p>
          <a:endParaRPr lang="tr-TR"/>
        </a:p>
      </dgm:t>
    </dgm:pt>
    <dgm:pt modelId="{4EDFD357-A600-4B73-B660-A2BCAE2DA81C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Devam ediyor</a:t>
          </a:r>
          <a:endParaRPr lang="tr-TR" dirty="0"/>
        </a:p>
      </dgm:t>
    </dgm:pt>
    <dgm:pt modelId="{234C6789-354A-4162-B982-1FB87DAEE638}" type="parTrans" cxnId="{6F776351-9E3E-48DF-8725-8FAF92E2441D}">
      <dgm:prSet/>
      <dgm:spPr/>
      <dgm:t>
        <a:bodyPr/>
        <a:lstStyle/>
        <a:p>
          <a:endParaRPr lang="tr-TR"/>
        </a:p>
      </dgm:t>
    </dgm:pt>
    <dgm:pt modelId="{AC51E437-07FA-4A09-BF3D-A063EE3C4471}" type="sibTrans" cxnId="{6F776351-9E3E-48DF-8725-8FAF92E2441D}">
      <dgm:prSet/>
      <dgm:spPr/>
      <dgm:t>
        <a:bodyPr/>
        <a:lstStyle/>
        <a:p>
          <a:endParaRPr lang="tr-TR"/>
        </a:p>
      </dgm:t>
    </dgm:pt>
    <dgm:pt modelId="{E1C7DF98-0558-4A48-9BA7-539A556915B1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Görüldü</a:t>
          </a:r>
          <a:endParaRPr lang="tr-TR" dirty="0"/>
        </a:p>
      </dgm:t>
    </dgm:pt>
    <dgm:pt modelId="{2373F374-2E51-4DAE-BE0E-7EFAD905C6B2}" type="parTrans" cxnId="{C63D00E7-0C86-4849-A6A4-6AD42C809DDE}">
      <dgm:prSet/>
      <dgm:spPr/>
      <dgm:t>
        <a:bodyPr/>
        <a:lstStyle/>
        <a:p>
          <a:endParaRPr lang="tr-TR"/>
        </a:p>
      </dgm:t>
    </dgm:pt>
    <dgm:pt modelId="{62ECE240-BDB1-4719-A3CF-C33BBEB89BD0}" type="sibTrans" cxnId="{C63D00E7-0C86-4849-A6A4-6AD42C809DDE}">
      <dgm:prSet/>
      <dgm:spPr/>
      <dgm:t>
        <a:bodyPr/>
        <a:lstStyle/>
        <a:p>
          <a:endParaRPr lang="tr-TR"/>
        </a:p>
      </dgm:t>
    </dgm:pt>
    <dgm:pt modelId="{195018F5-3669-44CF-91AD-7C4BD7056697}" type="pres">
      <dgm:prSet presAssocID="{45BC5A6E-4551-4C2B-B9BF-5A99543F6A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F9A8175-71B8-4F75-A334-A2A0FA18B847}" type="pres">
      <dgm:prSet presAssocID="{2A01B633-A0AB-46A8-AE2B-9E11111FBF15}" presName="root1" presStyleCnt="0"/>
      <dgm:spPr/>
    </dgm:pt>
    <dgm:pt modelId="{5D3D7F2D-9FD2-4B2B-BD4C-4F8AFF307A79}" type="pres">
      <dgm:prSet presAssocID="{2A01B633-A0AB-46A8-AE2B-9E11111FBF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C461AFC-77DF-418A-B134-DB3B0E4918E0}" type="pres">
      <dgm:prSet presAssocID="{2A01B633-A0AB-46A8-AE2B-9E11111FBF15}" presName="level2hierChild" presStyleCnt="0"/>
      <dgm:spPr/>
    </dgm:pt>
    <dgm:pt modelId="{C80D8C6E-4C4F-4575-87C3-DBC3C579EB6E}" type="pres">
      <dgm:prSet presAssocID="{FBF2F91C-8BB8-4606-BEA7-C3EDAA14D10A}" presName="conn2-1" presStyleLbl="parChTrans1D2" presStyleIdx="0" presStyleCnt="2"/>
      <dgm:spPr/>
      <dgm:t>
        <a:bodyPr/>
        <a:lstStyle/>
        <a:p>
          <a:endParaRPr lang="tr-TR"/>
        </a:p>
      </dgm:t>
    </dgm:pt>
    <dgm:pt modelId="{4931B298-E366-4F15-A69F-D441F409CB8D}" type="pres">
      <dgm:prSet presAssocID="{FBF2F91C-8BB8-4606-BEA7-C3EDAA14D10A}" presName="connTx" presStyleLbl="parChTrans1D2" presStyleIdx="0" presStyleCnt="2"/>
      <dgm:spPr/>
      <dgm:t>
        <a:bodyPr/>
        <a:lstStyle/>
        <a:p>
          <a:endParaRPr lang="tr-TR"/>
        </a:p>
      </dgm:t>
    </dgm:pt>
    <dgm:pt modelId="{1C300D18-7E91-4C6B-BF0D-E850CA9662FF}" type="pres">
      <dgm:prSet presAssocID="{8B0A2A3A-839E-4BD6-AD59-A028D11048EB}" presName="root2" presStyleCnt="0"/>
      <dgm:spPr/>
    </dgm:pt>
    <dgm:pt modelId="{FECAB450-F30D-4A93-90F5-238DF5216288}" type="pres">
      <dgm:prSet presAssocID="{8B0A2A3A-839E-4BD6-AD59-A028D11048E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E57828D-2EBF-4E70-84B2-6A6EA52A67C2}" type="pres">
      <dgm:prSet presAssocID="{8B0A2A3A-839E-4BD6-AD59-A028D11048EB}" presName="level3hierChild" presStyleCnt="0"/>
      <dgm:spPr/>
    </dgm:pt>
    <dgm:pt modelId="{B3BDA437-546F-4D6C-9742-105CF4601062}" type="pres">
      <dgm:prSet presAssocID="{E110AD0A-0338-4594-8A20-561885421296}" presName="conn2-1" presStyleLbl="parChTrans1D3" presStyleIdx="0" presStyleCnt="8"/>
      <dgm:spPr/>
      <dgm:t>
        <a:bodyPr/>
        <a:lstStyle/>
        <a:p>
          <a:endParaRPr lang="tr-TR"/>
        </a:p>
      </dgm:t>
    </dgm:pt>
    <dgm:pt modelId="{699FB5F9-EE39-4522-B634-5AC9008A0258}" type="pres">
      <dgm:prSet presAssocID="{E110AD0A-0338-4594-8A20-561885421296}" presName="connTx" presStyleLbl="parChTrans1D3" presStyleIdx="0" presStyleCnt="8"/>
      <dgm:spPr/>
      <dgm:t>
        <a:bodyPr/>
        <a:lstStyle/>
        <a:p>
          <a:endParaRPr lang="tr-TR"/>
        </a:p>
      </dgm:t>
    </dgm:pt>
    <dgm:pt modelId="{20B8E3F8-6B8D-440A-A605-420222697A8A}" type="pres">
      <dgm:prSet presAssocID="{4598C942-337A-4255-8151-FD73209558DA}" presName="root2" presStyleCnt="0"/>
      <dgm:spPr/>
    </dgm:pt>
    <dgm:pt modelId="{8A4EA578-D600-47D1-A2B1-53A4B5621610}" type="pres">
      <dgm:prSet presAssocID="{4598C942-337A-4255-8151-FD73209558DA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FD5BA4-354F-4560-95CF-35E092F7F56F}" type="pres">
      <dgm:prSet presAssocID="{4598C942-337A-4255-8151-FD73209558DA}" presName="level3hierChild" presStyleCnt="0"/>
      <dgm:spPr/>
    </dgm:pt>
    <dgm:pt modelId="{DAC429B1-2E89-4451-922C-A2C61D7B443A}" type="pres">
      <dgm:prSet presAssocID="{FE3A86E8-EFB6-4EBF-8E69-B51BD28BEE06}" presName="conn2-1" presStyleLbl="parChTrans1D3" presStyleIdx="1" presStyleCnt="8"/>
      <dgm:spPr/>
      <dgm:t>
        <a:bodyPr/>
        <a:lstStyle/>
        <a:p>
          <a:endParaRPr lang="tr-TR"/>
        </a:p>
      </dgm:t>
    </dgm:pt>
    <dgm:pt modelId="{DD7A3294-74DA-4740-A5EF-FD271180D535}" type="pres">
      <dgm:prSet presAssocID="{FE3A86E8-EFB6-4EBF-8E69-B51BD28BEE06}" presName="connTx" presStyleLbl="parChTrans1D3" presStyleIdx="1" presStyleCnt="8"/>
      <dgm:spPr/>
      <dgm:t>
        <a:bodyPr/>
        <a:lstStyle/>
        <a:p>
          <a:endParaRPr lang="tr-TR"/>
        </a:p>
      </dgm:t>
    </dgm:pt>
    <dgm:pt modelId="{D5CE5567-5144-4789-A377-791E48720462}" type="pres">
      <dgm:prSet presAssocID="{8A76C1E5-71CE-4502-A2ED-C8D4A7249F74}" presName="root2" presStyleCnt="0"/>
      <dgm:spPr/>
    </dgm:pt>
    <dgm:pt modelId="{BE95453A-C9E2-4CEF-BE5F-BD624438E56E}" type="pres">
      <dgm:prSet presAssocID="{8A76C1E5-71CE-4502-A2ED-C8D4A7249F74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8308306-7B43-4FAA-B714-14720D8319D2}" type="pres">
      <dgm:prSet presAssocID="{8A76C1E5-71CE-4502-A2ED-C8D4A7249F74}" presName="level3hierChild" presStyleCnt="0"/>
      <dgm:spPr/>
    </dgm:pt>
    <dgm:pt modelId="{4E6FF3F3-5212-47A4-A40F-36E45A12E1D1}" type="pres">
      <dgm:prSet presAssocID="{6CE2CDA0-48C9-45AF-9BCE-5DC0E2E29976}" presName="conn2-1" presStyleLbl="parChTrans1D3" presStyleIdx="2" presStyleCnt="8"/>
      <dgm:spPr/>
      <dgm:t>
        <a:bodyPr/>
        <a:lstStyle/>
        <a:p>
          <a:endParaRPr lang="tr-TR"/>
        </a:p>
      </dgm:t>
    </dgm:pt>
    <dgm:pt modelId="{3B37D94B-983A-4699-B21C-B016B4BCD1E7}" type="pres">
      <dgm:prSet presAssocID="{6CE2CDA0-48C9-45AF-9BCE-5DC0E2E29976}" presName="connTx" presStyleLbl="parChTrans1D3" presStyleIdx="2" presStyleCnt="8"/>
      <dgm:spPr/>
      <dgm:t>
        <a:bodyPr/>
        <a:lstStyle/>
        <a:p>
          <a:endParaRPr lang="tr-TR"/>
        </a:p>
      </dgm:t>
    </dgm:pt>
    <dgm:pt modelId="{73CF004B-EEF7-45DE-838F-52B8BA4519FE}" type="pres">
      <dgm:prSet presAssocID="{2BBCA987-D9BF-4B33-9908-F0014C5916E5}" presName="root2" presStyleCnt="0"/>
      <dgm:spPr/>
    </dgm:pt>
    <dgm:pt modelId="{EDFC4114-AFD8-49F2-A6D4-7A057112BFF3}" type="pres">
      <dgm:prSet presAssocID="{2BBCA987-D9BF-4B33-9908-F0014C5916E5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91B7476-59C1-4D87-9BD9-6D23288A034D}" type="pres">
      <dgm:prSet presAssocID="{2BBCA987-D9BF-4B33-9908-F0014C5916E5}" presName="level3hierChild" presStyleCnt="0"/>
      <dgm:spPr/>
    </dgm:pt>
    <dgm:pt modelId="{DFD564E7-D083-4410-8B09-CD1C132DDE0E}" type="pres">
      <dgm:prSet presAssocID="{DA8FB84C-EB6C-4018-9CF1-5FAB0615BB4B}" presName="conn2-1" presStyleLbl="parChTrans1D3" presStyleIdx="3" presStyleCnt="8"/>
      <dgm:spPr/>
      <dgm:t>
        <a:bodyPr/>
        <a:lstStyle/>
        <a:p>
          <a:endParaRPr lang="tr-TR"/>
        </a:p>
      </dgm:t>
    </dgm:pt>
    <dgm:pt modelId="{8D6C96D3-5CC0-44CF-8631-76CC7D8DD22E}" type="pres">
      <dgm:prSet presAssocID="{DA8FB84C-EB6C-4018-9CF1-5FAB0615BB4B}" presName="connTx" presStyleLbl="parChTrans1D3" presStyleIdx="3" presStyleCnt="8"/>
      <dgm:spPr/>
      <dgm:t>
        <a:bodyPr/>
        <a:lstStyle/>
        <a:p>
          <a:endParaRPr lang="tr-TR"/>
        </a:p>
      </dgm:t>
    </dgm:pt>
    <dgm:pt modelId="{CAD628B6-65DE-407A-88A7-C796DEE2DA1F}" type="pres">
      <dgm:prSet presAssocID="{A6B3EED7-5744-4777-9D9F-00E5616F4513}" presName="root2" presStyleCnt="0"/>
      <dgm:spPr/>
    </dgm:pt>
    <dgm:pt modelId="{187437F5-1C3A-4AF3-A8D1-ADCBBD4BC384}" type="pres">
      <dgm:prSet presAssocID="{A6B3EED7-5744-4777-9D9F-00E5616F4513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C2FB97D-1AB4-405F-A317-62E188C5CF7C}" type="pres">
      <dgm:prSet presAssocID="{A6B3EED7-5744-4777-9D9F-00E5616F4513}" presName="level3hierChild" presStyleCnt="0"/>
      <dgm:spPr/>
    </dgm:pt>
    <dgm:pt modelId="{D7DFE0D3-3EFF-4B4B-A574-662C0EBC037E}" type="pres">
      <dgm:prSet presAssocID="{C81822B9-B94C-4F96-848E-BFAD396B15C0}" presName="conn2-1" presStyleLbl="parChTrans1D2" presStyleIdx="1" presStyleCnt="2"/>
      <dgm:spPr/>
      <dgm:t>
        <a:bodyPr/>
        <a:lstStyle/>
        <a:p>
          <a:endParaRPr lang="tr-TR"/>
        </a:p>
      </dgm:t>
    </dgm:pt>
    <dgm:pt modelId="{57CBB51C-4B0C-4FA8-A648-F9B3852F683C}" type="pres">
      <dgm:prSet presAssocID="{C81822B9-B94C-4F96-848E-BFAD396B15C0}" presName="connTx" presStyleLbl="parChTrans1D2" presStyleIdx="1" presStyleCnt="2"/>
      <dgm:spPr/>
      <dgm:t>
        <a:bodyPr/>
        <a:lstStyle/>
        <a:p>
          <a:endParaRPr lang="tr-TR"/>
        </a:p>
      </dgm:t>
    </dgm:pt>
    <dgm:pt modelId="{DF6D7CE5-52EF-4CE3-90F0-1BAD49482C08}" type="pres">
      <dgm:prSet presAssocID="{499419C4-DB67-4DC2-84E1-1C0BA287166F}" presName="root2" presStyleCnt="0"/>
      <dgm:spPr/>
    </dgm:pt>
    <dgm:pt modelId="{F4CB9D1F-1A58-4DE6-AD34-FE243879E0C6}" type="pres">
      <dgm:prSet presAssocID="{499419C4-DB67-4DC2-84E1-1C0BA28716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E124D1-EE83-4961-A068-AC97780B6FE0}" type="pres">
      <dgm:prSet presAssocID="{499419C4-DB67-4DC2-84E1-1C0BA287166F}" presName="level3hierChild" presStyleCnt="0"/>
      <dgm:spPr/>
    </dgm:pt>
    <dgm:pt modelId="{AF894CC4-B5B8-4A16-B2E5-52BCAA9593D4}" type="pres">
      <dgm:prSet presAssocID="{01A6BC56-4540-4385-92C0-9BCB395605BE}" presName="conn2-1" presStyleLbl="parChTrans1D3" presStyleIdx="4" presStyleCnt="8"/>
      <dgm:spPr/>
      <dgm:t>
        <a:bodyPr/>
        <a:lstStyle/>
        <a:p>
          <a:endParaRPr lang="tr-TR"/>
        </a:p>
      </dgm:t>
    </dgm:pt>
    <dgm:pt modelId="{32CE2203-58C6-46A2-B5DA-9D4142709ED5}" type="pres">
      <dgm:prSet presAssocID="{01A6BC56-4540-4385-92C0-9BCB395605BE}" presName="connTx" presStyleLbl="parChTrans1D3" presStyleIdx="4" presStyleCnt="8"/>
      <dgm:spPr/>
      <dgm:t>
        <a:bodyPr/>
        <a:lstStyle/>
        <a:p>
          <a:endParaRPr lang="tr-TR"/>
        </a:p>
      </dgm:t>
    </dgm:pt>
    <dgm:pt modelId="{5AC34B41-F45C-4EDD-A2E7-BCF820280F08}" type="pres">
      <dgm:prSet presAssocID="{F1B13E76-3910-4EE5-9EDE-D1E93C083E82}" presName="root2" presStyleCnt="0"/>
      <dgm:spPr/>
    </dgm:pt>
    <dgm:pt modelId="{529FB3E3-62BC-4590-BC29-4CC8D7DC8C7C}" type="pres">
      <dgm:prSet presAssocID="{F1B13E76-3910-4EE5-9EDE-D1E93C083E82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3D38B76-3CC9-4AAF-B2E4-BC808A75ED14}" type="pres">
      <dgm:prSet presAssocID="{F1B13E76-3910-4EE5-9EDE-D1E93C083E82}" presName="level3hierChild" presStyleCnt="0"/>
      <dgm:spPr/>
    </dgm:pt>
    <dgm:pt modelId="{84BD891B-5D44-4B62-905B-33ABA7B174CE}" type="pres">
      <dgm:prSet presAssocID="{2373F374-2E51-4DAE-BE0E-7EFAD905C6B2}" presName="conn2-1" presStyleLbl="parChTrans1D3" presStyleIdx="5" presStyleCnt="8"/>
      <dgm:spPr/>
      <dgm:t>
        <a:bodyPr/>
        <a:lstStyle/>
        <a:p>
          <a:endParaRPr lang="tr-TR"/>
        </a:p>
      </dgm:t>
    </dgm:pt>
    <dgm:pt modelId="{80FBF597-7A09-4F54-A7DA-C55AFF94FB7A}" type="pres">
      <dgm:prSet presAssocID="{2373F374-2E51-4DAE-BE0E-7EFAD905C6B2}" presName="connTx" presStyleLbl="parChTrans1D3" presStyleIdx="5" presStyleCnt="8"/>
      <dgm:spPr/>
      <dgm:t>
        <a:bodyPr/>
        <a:lstStyle/>
        <a:p>
          <a:endParaRPr lang="tr-TR"/>
        </a:p>
      </dgm:t>
    </dgm:pt>
    <dgm:pt modelId="{DCDC561E-3518-4175-AFCE-8BC9F2E7CE20}" type="pres">
      <dgm:prSet presAssocID="{E1C7DF98-0558-4A48-9BA7-539A556915B1}" presName="root2" presStyleCnt="0"/>
      <dgm:spPr/>
    </dgm:pt>
    <dgm:pt modelId="{4CBF7D38-EA7F-470E-88E2-7E2A1FEE0932}" type="pres">
      <dgm:prSet presAssocID="{E1C7DF98-0558-4A48-9BA7-539A556915B1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AECB5F4-08C1-480A-A587-6583D1277925}" type="pres">
      <dgm:prSet presAssocID="{E1C7DF98-0558-4A48-9BA7-539A556915B1}" presName="level3hierChild" presStyleCnt="0"/>
      <dgm:spPr/>
    </dgm:pt>
    <dgm:pt modelId="{88E1ED86-3F15-4EB6-9D4E-CC2CADB5536F}" type="pres">
      <dgm:prSet presAssocID="{234C6789-354A-4162-B982-1FB87DAEE638}" presName="conn2-1" presStyleLbl="parChTrans1D3" presStyleIdx="6" presStyleCnt="8"/>
      <dgm:spPr/>
      <dgm:t>
        <a:bodyPr/>
        <a:lstStyle/>
        <a:p>
          <a:endParaRPr lang="tr-TR"/>
        </a:p>
      </dgm:t>
    </dgm:pt>
    <dgm:pt modelId="{D0B0AABE-A2C2-44D1-9D31-F6D781F4FDE7}" type="pres">
      <dgm:prSet presAssocID="{234C6789-354A-4162-B982-1FB87DAEE638}" presName="connTx" presStyleLbl="parChTrans1D3" presStyleIdx="6" presStyleCnt="8"/>
      <dgm:spPr/>
      <dgm:t>
        <a:bodyPr/>
        <a:lstStyle/>
        <a:p>
          <a:endParaRPr lang="tr-TR"/>
        </a:p>
      </dgm:t>
    </dgm:pt>
    <dgm:pt modelId="{A9DD7ED0-975B-4FEE-BD58-A258F63530C4}" type="pres">
      <dgm:prSet presAssocID="{4EDFD357-A600-4B73-B660-A2BCAE2DA81C}" presName="root2" presStyleCnt="0"/>
      <dgm:spPr/>
    </dgm:pt>
    <dgm:pt modelId="{B32C27C3-0A80-4D3C-BEB1-D826936FBBF3}" type="pres">
      <dgm:prSet presAssocID="{4EDFD357-A600-4B73-B660-A2BCAE2DA81C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452A709-5D65-4E7D-8FDC-EE55140AD810}" type="pres">
      <dgm:prSet presAssocID="{4EDFD357-A600-4B73-B660-A2BCAE2DA81C}" presName="level3hierChild" presStyleCnt="0"/>
      <dgm:spPr/>
    </dgm:pt>
    <dgm:pt modelId="{E6DDC19A-876C-4FDE-9CD1-5583DD520CB5}" type="pres">
      <dgm:prSet presAssocID="{803D7B5B-FAD3-426F-A8CA-0AAB50B61868}" presName="conn2-1" presStyleLbl="parChTrans1D3" presStyleIdx="7" presStyleCnt="8"/>
      <dgm:spPr/>
      <dgm:t>
        <a:bodyPr/>
        <a:lstStyle/>
        <a:p>
          <a:endParaRPr lang="tr-TR"/>
        </a:p>
      </dgm:t>
    </dgm:pt>
    <dgm:pt modelId="{143B8B64-007E-4975-A5ED-219F5D8E0418}" type="pres">
      <dgm:prSet presAssocID="{803D7B5B-FAD3-426F-A8CA-0AAB50B61868}" presName="connTx" presStyleLbl="parChTrans1D3" presStyleIdx="7" presStyleCnt="8"/>
      <dgm:spPr/>
      <dgm:t>
        <a:bodyPr/>
        <a:lstStyle/>
        <a:p>
          <a:endParaRPr lang="tr-TR"/>
        </a:p>
      </dgm:t>
    </dgm:pt>
    <dgm:pt modelId="{3643ECAF-BB9B-41A3-92B4-32BF6FA4C0A0}" type="pres">
      <dgm:prSet presAssocID="{C8E07430-4D35-4D3C-8CF9-1740F89B108F}" presName="root2" presStyleCnt="0"/>
      <dgm:spPr/>
    </dgm:pt>
    <dgm:pt modelId="{5735AD57-7DB3-489A-A275-1AA498F0A20D}" type="pres">
      <dgm:prSet presAssocID="{C8E07430-4D35-4D3C-8CF9-1740F89B108F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0DD6E3-2576-4412-8FE9-DD700B6F9B22}" type="pres">
      <dgm:prSet presAssocID="{C8E07430-4D35-4D3C-8CF9-1740F89B108F}" presName="level3hierChild" presStyleCnt="0"/>
      <dgm:spPr/>
    </dgm:pt>
  </dgm:ptLst>
  <dgm:cxnLst>
    <dgm:cxn modelId="{713C3941-8889-4052-B6D1-636D51EEC75E}" srcId="{45BC5A6E-4551-4C2B-B9BF-5A99543F6A55}" destId="{2A01B633-A0AB-46A8-AE2B-9E11111FBF15}" srcOrd="0" destOrd="0" parTransId="{431B8C7B-1D10-4D70-B392-C10B268DA53D}" sibTransId="{5F63DC8D-61D2-451F-9A61-18BB140F5583}"/>
    <dgm:cxn modelId="{D033E872-03C7-4D15-8DB2-F997ABB43790}" srcId="{8B0A2A3A-839E-4BD6-AD59-A028D11048EB}" destId="{A6B3EED7-5744-4777-9D9F-00E5616F4513}" srcOrd="3" destOrd="0" parTransId="{DA8FB84C-EB6C-4018-9CF1-5FAB0615BB4B}" sibTransId="{D10E9AE5-5918-48E2-ABD2-F5091771DFE4}"/>
    <dgm:cxn modelId="{EBB4B173-CA32-470A-8C37-ED5A6CDBFD49}" type="presOf" srcId="{F1B13E76-3910-4EE5-9EDE-D1E93C083E82}" destId="{529FB3E3-62BC-4590-BC29-4CC8D7DC8C7C}" srcOrd="0" destOrd="0" presId="urn:microsoft.com/office/officeart/2005/8/layout/hierarchy2"/>
    <dgm:cxn modelId="{29B5D841-4968-4059-8C08-571FE28FC488}" srcId="{8B0A2A3A-839E-4BD6-AD59-A028D11048EB}" destId="{2BBCA987-D9BF-4B33-9908-F0014C5916E5}" srcOrd="2" destOrd="0" parTransId="{6CE2CDA0-48C9-45AF-9BCE-5DC0E2E29976}" sibTransId="{E7772AE2-837E-4EFF-AD0E-26015DCA2047}"/>
    <dgm:cxn modelId="{EB3FB004-297B-42FA-AB4A-D1D2D0ECBCB2}" type="presOf" srcId="{803D7B5B-FAD3-426F-A8CA-0AAB50B61868}" destId="{E6DDC19A-876C-4FDE-9CD1-5583DD520CB5}" srcOrd="0" destOrd="0" presId="urn:microsoft.com/office/officeart/2005/8/layout/hierarchy2"/>
    <dgm:cxn modelId="{9243112F-2A87-4D1C-B013-4C2B07B29AAD}" type="presOf" srcId="{45BC5A6E-4551-4C2B-B9BF-5A99543F6A55}" destId="{195018F5-3669-44CF-91AD-7C4BD7056697}" srcOrd="0" destOrd="0" presId="urn:microsoft.com/office/officeart/2005/8/layout/hierarchy2"/>
    <dgm:cxn modelId="{47657A1D-E778-4BF7-968F-EA88CEB66B35}" type="presOf" srcId="{4EDFD357-A600-4B73-B660-A2BCAE2DA81C}" destId="{B32C27C3-0A80-4D3C-BEB1-D826936FBBF3}" srcOrd="0" destOrd="0" presId="urn:microsoft.com/office/officeart/2005/8/layout/hierarchy2"/>
    <dgm:cxn modelId="{E263B39E-8029-4520-9EBA-DAADE242E364}" type="presOf" srcId="{E1C7DF98-0558-4A48-9BA7-539A556915B1}" destId="{4CBF7D38-EA7F-470E-88E2-7E2A1FEE0932}" srcOrd="0" destOrd="0" presId="urn:microsoft.com/office/officeart/2005/8/layout/hierarchy2"/>
    <dgm:cxn modelId="{963FF49E-A627-4869-B18B-3DCA9291EAE5}" srcId="{2A01B633-A0AB-46A8-AE2B-9E11111FBF15}" destId="{8B0A2A3A-839E-4BD6-AD59-A028D11048EB}" srcOrd="0" destOrd="0" parTransId="{FBF2F91C-8BB8-4606-BEA7-C3EDAA14D10A}" sibTransId="{CD572E08-D083-404F-8853-D2A2B7E14BB3}"/>
    <dgm:cxn modelId="{829F0576-9FBE-4FE0-9C9A-23515CF3D995}" type="presOf" srcId="{234C6789-354A-4162-B982-1FB87DAEE638}" destId="{D0B0AABE-A2C2-44D1-9D31-F6D781F4FDE7}" srcOrd="1" destOrd="0" presId="urn:microsoft.com/office/officeart/2005/8/layout/hierarchy2"/>
    <dgm:cxn modelId="{6AE6B451-5520-4F1B-821C-5961C517A135}" type="presOf" srcId="{E110AD0A-0338-4594-8A20-561885421296}" destId="{B3BDA437-546F-4D6C-9742-105CF4601062}" srcOrd="0" destOrd="0" presId="urn:microsoft.com/office/officeart/2005/8/layout/hierarchy2"/>
    <dgm:cxn modelId="{35DA51BD-3F19-4170-861B-FF22C8005388}" srcId="{499419C4-DB67-4DC2-84E1-1C0BA287166F}" destId="{F1B13E76-3910-4EE5-9EDE-D1E93C083E82}" srcOrd="0" destOrd="0" parTransId="{01A6BC56-4540-4385-92C0-9BCB395605BE}" sibTransId="{AC4A2210-71DC-4F36-8C27-907778BC39EB}"/>
    <dgm:cxn modelId="{2767E1AF-86E0-46D1-AC31-3279B3F8E171}" type="presOf" srcId="{8B0A2A3A-839E-4BD6-AD59-A028D11048EB}" destId="{FECAB450-F30D-4A93-90F5-238DF5216288}" srcOrd="0" destOrd="0" presId="urn:microsoft.com/office/officeart/2005/8/layout/hierarchy2"/>
    <dgm:cxn modelId="{7120C01A-ED87-4815-A8FB-132FC7CE5676}" type="presOf" srcId="{234C6789-354A-4162-B982-1FB87DAEE638}" destId="{88E1ED86-3F15-4EB6-9D4E-CC2CADB5536F}" srcOrd="0" destOrd="0" presId="urn:microsoft.com/office/officeart/2005/8/layout/hierarchy2"/>
    <dgm:cxn modelId="{C31E291B-CE2D-4BA4-B0EE-F18CDB895DED}" type="presOf" srcId="{C81822B9-B94C-4F96-848E-BFAD396B15C0}" destId="{57CBB51C-4B0C-4FA8-A648-F9B3852F683C}" srcOrd="1" destOrd="0" presId="urn:microsoft.com/office/officeart/2005/8/layout/hierarchy2"/>
    <dgm:cxn modelId="{E3C07DAD-1F49-407D-9E20-25F8E0E33E86}" srcId="{8B0A2A3A-839E-4BD6-AD59-A028D11048EB}" destId="{8A76C1E5-71CE-4502-A2ED-C8D4A7249F74}" srcOrd="1" destOrd="0" parTransId="{FE3A86E8-EFB6-4EBF-8E69-B51BD28BEE06}" sibTransId="{10C22AF5-48FF-42C9-8F12-2C0EBE84D607}"/>
    <dgm:cxn modelId="{50D42CF8-4914-41FB-A70A-EDA8EB1CCA9F}" type="presOf" srcId="{FBF2F91C-8BB8-4606-BEA7-C3EDAA14D10A}" destId="{4931B298-E366-4F15-A69F-D441F409CB8D}" srcOrd="1" destOrd="0" presId="urn:microsoft.com/office/officeart/2005/8/layout/hierarchy2"/>
    <dgm:cxn modelId="{6F776351-9E3E-48DF-8725-8FAF92E2441D}" srcId="{499419C4-DB67-4DC2-84E1-1C0BA287166F}" destId="{4EDFD357-A600-4B73-B660-A2BCAE2DA81C}" srcOrd="2" destOrd="0" parTransId="{234C6789-354A-4162-B982-1FB87DAEE638}" sibTransId="{AC51E437-07FA-4A09-BF3D-A063EE3C4471}"/>
    <dgm:cxn modelId="{6CE0C062-BA2A-49C0-8D50-AE071FA8DBBB}" type="presOf" srcId="{2373F374-2E51-4DAE-BE0E-7EFAD905C6B2}" destId="{84BD891B-5D44-4B62-905B-33ABA7B174CE}" srcOrd="0" destOrd="0" presId="urn:microsoft.com/office/officeart/2005/8/layout/hierarchy2"/>
    <dgm:cxn modelId="{196F1EC8-9D26-4805-88FD-76CD7A2249F0}" type="presOf" srcId="{DA8FB84C-EB6C-4018-9CF1-5FAB0615BB4B}" destId="{DFD564E7-D083-4410-8B09-CD1C132DDE0E}" srcOrd="0" destOrd="0" presId="urn:microsoft.com/office/officeart/2005/8/layout/hierarchy2"/>
    <dgm:cxn modelId="{494FA227-2A4E-4DB9-9D3C-3C95BBB4B446}" type="presOf" srcId="{E110AD0A-0338-4594-8A20-561885421296}" destId="{699FB5F9-EE39-4522-B634-5AC9008A0258}" srcOrd="1" destOrd="0" presId="urn:microsoft.com/office/officeart/2005/8/layout/hierarchy2"/>
    <dgm:cxn modelId="{187B7355-AB8E-4367-AD8B-E3C8E8F76423}" type="presOf" srcId="{A6B3EED7-5744-4777-9D9F-00E5616F4513}" destId="{187437F5-1C3A-4AF3-A8D1-ADCBBD4BC384}" srcOrd="0" destOrd="0" presId="urn:microsoft.com/office/officeart/2005/8/layout/hierarchy2"/>
    <dgm:cxn modelId="{EE8495B8-4B6C-4984-AE1C-73DB8EFC5A03}" type="presOf" srcId="{DA8FB84C-EB6C-4018-9CF1-5FAB0615BB4B}" destId="{8D6C96D3-5CC0-44CF-8631-76CC7D8DD22E}" srcOrd="1" destOrd="0" presId="urn:microsoft.com/office/officeart/2005/8/layout/hierarchy2"/>
    <dgm:cxn modelId="{DCA9BB37-F863-437F-A0D2-3B954A759989}" type="presOf" srcId="{499419C4-DB67-4DC2-84E1-1C0BA287166F}" destId="{F4CB9D1F-1A58-4DE6-AD34-FE243879E0C6}" srcOrd="0" destOrd="0" presId="urn:microsoft.com/office/officeart/2005/8/layout/hierarchy2"/>
    <dgm:cxn modelId="{6C57E9BE-89AB-48BB-8606-FF45832353D6}" type="presOf" srcId="{2373F374-2E51-4DAE-BE0E-7EFAD905C6B2}" destId="{80FBF597-7A09-4F54-A7DA-C55AFF94FB7A}" srcOrd="1" destOrd="0" presId="urn:microsoft.com/office/officeart/2005/8/layout/hierarchy2"/>
    <dgm:cxn modelId="{67E21902-1EC1-43C1-88C7-56497AFD8143}" type="presOf" srcId="{FE3A86E8-EFB6-4EBF-8E69-B51BD28BEE06}" destId="{DAC429B1-2E89-4451-922C-A2C61D7B443A}" srcOrd="0" destOrd="0" presId="urn:microsoft.com/office/officeart/2005/8/layout/hierarchy2"/>
    <dgm:cxn modelId="{63B2232A-96CF-4BC9-A3BA-C5E8C93F3DBF}" type="presOf" srcId="{4598C942-337A-4255-8151-FD73209558DA}" destId="{8A4EA578-D600-47D1-A2B1-53A4B5621610}" srcOrd="0" destOrd="0" presId="urn:microsoft.com/office/officeart/2005/8/layout/hierarchy2"/>
    <dgm:cxn modelId="{94103C87-E5CD-40CA-A021-432938FD56CB}" type="presOf" srcId="{6CE2CDA0-48C9-45AF-9BCE-5DC0E2E29976}" destId="{3B37D94B-983A-4699-B21C-B016B4BCD1E7}" srcOrd="1" destOrd="0" presId="urn:microsoft.com/office/officeart/2005/8/layout/hierarchy2"/>
    <dgm:cxn modelId="{99703A0B-A2B3-4885-8756-54D82AD2EDCD}" type="presOf" srcId="{01A6BC56-4540-4385-92C0-9BCB395605BE}" destId="{AF894CC4-B5B8-4A16-B2E5-52BCAA9593D4}" srcOrd="0" destOrd="0" presId="urn:microsoft.com/office/officeart/2005/8/layout/hierarchy2"/>
    <dgm:cxn modelId="{2E6C15FC-E0F0-48C7-B108-BD10932DE346}" type="presOf" srcId="{01A6BC56-4540-4385-92C0-9BCB395605BE}" destId="{32CE2203-58C6-46A2-B5DA-9D4142709ED5}" srcOrd="1" destOrd="0" presId="urn:microsoft.com/office/officeart/2005/8/layout/hierarchy2"/>
    <dgm:cxn modelId="{25C2DE2C-8CF2-4691-8BFE-FFAACDEE5344}" type="presOf" srcId="{C81822B9-B94C-4F96-848E-BFAD396B15C0}" destId="{D7DFE0D3-3EFF-4B4B-A574-662C0EBC037E}" srcOrd="0" destOrd="0" presId="urn:microsoft.com/office/officeart/2005/8/layout/hierarchy2"/>
    <dgm:cxn modelId="{C63D00E7-0C86-4849-A6A4-6AD42C809DDE}" srcId="{499419C4-DB67-4DC2-84E1-1C0BA287166F}" destId="{E1C7DF98-0558-4A48-9BA7-539A556915B1}" srcOrd="1" destOrd="0" parTransId="{2373F374-2E51-4DAE-BE0E-7EFAD905C6B2}" sibTransId="{62ECE240-BDB1-4719-A3CF-C33BBEB89BD0}"/>
    <dgm:cxn modelId="{0D8F1223-4280-4484-B44C-FD1D8F0774A2}" type="presOf" srcId="{FE3A86E8-EFB6-4EBF-8E69-B51BD28BEE06}" destId="{DD7A3294-74DA-4740-A5EF-FD271180D535}" srcOrd="1" destOrd="0" presId="urn:microsoft.com/office/officeart/2005/8/layout/hierarchy2"/>
    <dgm:cxn modelId="{7963F31A-887D-4A96-96FC-043EE330511D}" type="presOf" srcId="{6CE2CDA0-48C9-45AF-9BCE-5DC0E2E29976}" destId="{4E6FF3F3-5212-47A4-A40F-36E45A12E1D1}" srcOrd="0" destOrd="0" presId="urn:microsoft.com/office/officeart/2005/8/layout/hierarchy2"/>
    <dgm:cxn modelId="{499834AD-B872-47D6-81BF-DE5E087A956B}" srcId="{2A01B633-A0AB-46A8-AE2B-9E11111FBF15}" destId="{499419C4-DB67-4DC2-84E1-1C0BA287166F}" srcOrd="1" destOrd="0" parTransId="{C81822B9-B94C-4F96-848E-BFAD396B15C0}" sibTransId="{B9039B37-5DF9-45C0-866B-31C763049A03}"/>
    <dgm:cxn modelId="{10BC0ECE-A0FC-451E-9C1C-9744B3744D19}" type="presOf" srcId="{C8E07430-4D35-4D3C-8CF9-1740F89B108F}" destId="{5735AD57-7DB3-489A-A275-1AA498F0A20D}" srcOrd="0" destOrd="0" presId="urn:microsoft.com/office/officeart/2005/8/layout/hierarchy2"/>
    <dgm:cxn modelId="{5A55821E-6355-43F9-9026-49CAFE0D6898}" type="presOf" srcId="{803D7B5B-FAD3-426F-A8CA-0AAB50B61868}" destId="{143B8B64-007E-4975-A5ED-219F5D8E0418}" srcOrd="1" destOrd="0" presId="urn:microsoft.com/office/officeart/2005/8/layout/hierarchy2"/>
    <dgm:cxn modelId="{28B12485-E44D-44B7-A5BD-6A1048737849}" type="presOf" srcId="{8A76C1E5-71CE-4502-A2ED-C8D4A7249F74}" destId="{BE95453A-C9E2-4CEF-BE5F-BD624438E56E}" srcOrd="0" destOrd="0" presId="urn:microsoft.com/office/officeart/2005/8/layout/hierarchy2"/>
    <dgm:cxn modelId="{061C4A6F-ED6F-495C-850F-BA6F887F8210}" srcId="{8B0A2A3A-839E-4BD6-AD59-A028D11048EB}" destId="{4598C942-337A-4255-8151-FD73209558DA}" srcOrd="0" destOrd="0" parTransId="{E110AD0A-0338-4594-8A20-561885421296}" sibTransId="{648689A8-4961-4943-B306-A8D272A50F04}"/>
    <dgm:cxn modelId="{897E852C-3E72-4982-A996-E6EC85A4B789}" srcId="{499419C4-DB67-4DC2-84E1-1C0BA287166F}" destId="{C8E07430-4D35-4D3C-8CF9-1740F89B108F}" srcOrd="3" destOrd="0" parTransId="{803D7B5B-FAD3-426F-A8CA-0AAB50B61868}" sibTransId="{0AD18A31-F0DC-4549-815E-DE4A68DE1D47}"/>
    <dgm:cxn modelId="{60ACF57D-DD90-494C-8A0E-79EE706DEF84}" type="presOf" srcId="{2A01B633-A0AB-46A8-AE2B-9E11111FBF15}" destId="{5D3D7F2D-9FD2-4B2B-BD4C-4F8AFF307A79}" srcOrd="0" destOrd="0" presId="urn:microsoft.com/office/officeart/2005/8/layout/hierarchy2"/>
    <dgm:cxn modelId="{F592F463-E635-4CEB-A229-BF97225DECF6}" type="presOf" srcId="{FBF2F91C-8BB8-4606-BEA7-C3EDAA14D10A}" destId="{C80D8C6E-4C4F-4575-87C3-DBC3C579EB6E}" srcOrd="0" destOrd="0" presId="urn:microsoft.com/office/officeart/2005/8/layout/hierarchy2"/>
    <dgm:cxn modelId="{68A9CB90-DC2B-40C9-B517-3215B80F7839}" type="presOf" srcId="{2BBCA987-D9BF-4B33-9908-F0014C5916E5}" destId="{EDFC4114-AFD8-49F2-A6D4-7A057112BFF3}" srcOrd="0" destOrd="0" presId="urn:microsoft.com/office/officeart/2005/8/layout/hierarchy2"/>
    <dgm:cxn modelId="{D8DAC0E7-DEF6-47BB-A308-39B58E242EA6}" type="presParOf" srcId="{195018F5-3669-44CF-91AD-7C4BD7056697}" destId="{4F9A8175-71B8-4F75-A334-A2A0FA18B847}" srcOrd="0" destOrd="0" presId="urn:microsoft.com/office/officeart/2005/8/layout/hierarchy2"/>
    <dgm:cxn modelId="{CDE8AB16-8556-4F8A-8127-C33D181A61AB}" type="presParOf" srcId="{4F9A8175-71B8-4F75-A334-A2A0FA18B847}" destId="{5D3D7F2D-9FD2-4B2B-BD4C-4F8AFF307A79}" srcOrd="0" destOrd="0" presId="urn:microsoft.com/office/officeart/2005/8/layout/hierarchy2"/>
    <dgm:cxn modelId="{420714B0-EA8A-4573-BE34-B283C11560DE}" type="presParOf" srcId="{4F9A8175-71B8-4F75-A334-A2A0FA18B847}" destId="{8C461AFC-77DF-418A-B134-DB3B0E4918E0}" srcOrd="1" destOrd="0" presId="urn:microsoft.com/office/officeart/2005/8/layout/hierarchy2"/>
    <dgm:cxn modelId="{64AD13B5-764C-4FF9-A569-60EB2D88DABB}" type="presParOf" srcId="{8C461AFC-77DF-418A-B134-DB3B0E4918E0}" destId="{C80D8C6E-4C4F-4575-87C3-DBC3C579EB6E}" srcOrd="0" destOrd="0" presId="urn:microsoft.com/office/officeart/2005/8/layout/hierarchy2"/>
    <dgm:cxn modelId="{42520406-EFAC-4BC4-8E3F-A170D255DCE4}" type="presParOf" srcId="{C80D8C6E-4C4F-4575-87C3-DBC3C579EB6E}" destId="{4931B298-E366-4F15-A69F-D441F409CB8D}" srcOrd="0" destOrd="0" presId="urn:microsoft.com/office/officeart/2005/8/layout/hierarchy2"/>
    <dgm:cxn modelId="{A38CBDE9-424F-4AB9-B212-28E0D3EBB9E2}" type="presParOf" srcId="{8C461AFC-77DF-418A-B134-DB3B0E4918E0}" destId="{1C300D18-7E91-4C6B-BF0D-E850CA9662FF}" srcOrd="1" destOrd="0" presId="urn:microsoft.com/office/officeart/2005/8/layout/hierarchy2"/>
    <dgm:cxn modelId="{5D768D0F-B9BB-47CB-A2E9-942CFEC80388}" type="presParOf" srcId="{1C300D18-7E91-4C6B-BF0D-E850CA9662FF}" destId="{FECAB450-F30D-4A93-90F5-238DF5216288}" srcOrd="0" destOrd="0" presId="urn:microsoft.com/office/officeart/2005/8/layout/hierarchy2"/>
    <dgm:cxn modelId="{6E1E23CE-B000-4F81-9F8C-B10E82EC303E}" type="presParOf" srcId="{1C300D18-7E91-4C6B-BF0D-E850CA9662FF}" destId="{5E57828D-2EBF-4E70-84B2-6A6EA52A67C2}" srcOrd="1" destOrd="0" presId="urn:microsoft.com/office/officeart/2005/8/layout/hierarchy2"/>
    <dgm:cxn modelId="{B5FF8F97-5176-4543-925F-3D944FBF1E15}" type="presParOf" srcId="{5E57828D-2EBF-4E70-84B2-6A6EA52A67C2}" destId="{B3BDA437-546F-4D6C-9742-105CF4601062}" srcOrd="0" destOrd="0" presId="urn:microsoft.com/office/officeart/2005/8/layout/hierarchy2"/>
    <dgm:cxn modelId="{7CB43CB4-2768-4EFB-B014-E13FCC4769B9}" type="presParOf" srcId="{B3BDA437-546F-4D6C-9742-105CF4601062}" destId="{699FB5F9-EE39-4522-B634-5AC9008A0258}" srcOrd="0" destOrd="0" presId="urn:microsoft.com/office/officeart/2005/8/layout/hierarchy2"/>
    <dgm:cxn modelId="{52DE8CD7-0428-42AE-B177-6114E80E5C6C}" type="presParOf" srcId="{5E57828D-2EBF-4E70-84B2-6A6EA52A67C2}" destId="{20B8E3F8-6B8D-440A-A605-420222697A8A}" srcOrd="1" destOrd="0" presId="urn:microsoft.com/office/officeart/2005/8/layout/hierarchy2"/>
    <dgm:cxn modelId="{9C920421-4BB3-476A-87A2-22393E1F8503}" type="presParOf" srcId="{20B8E3F8-6B8D-440A-A605-420222697A8A}" destId="{8A4EA578-D600-47D1-A2B1-53A4B5621610}" srcOrd="0" destOrd="0" presId="urn:microsoft.com/office/officeart/2005/8/layout/hierarchy2"/>
    <dgm:cxn modelId="{D4B0DEAC-F176-4D5C-8EC6-57D7FDA06D67}" type="presParOf" srcId="{20B8E3F8-6B8D-440A-A605-420222697A8A}" destId="{7DFD5BA4-354F-4560-95CF-35E092F7F56F}" srcOrd="1" destOrd="0" presId="urn:microsoft.com/office/officeart/2005/8/layout/hierarchy2"/>
    <dgm:cxn modelId="{35E43E6A-39E6-4B0E-BE28-3A0DEDE6BD5A}" type="presParOf" srcId="{5E57828D-2EBF-4E70-84B2-6A6EA52A67C2}" destId="{DAC429B1-2E89-4451-922C-A2C61D7B443A}" srcOrd="2" destOrd="0" presId="urn:microsoft.com/office/officeart/2005/8/layout/hierarchy2"/>
    <dgm:cxn modelId="{28274F38-125F-47AF-948C-3DE29A908254}" type="presParOf" srcId="{DAC429B1-2E89-4451-922C-A2C61D7B443A}" destId="{DD7A3294-74DA-4740-A5EF-FD271180D535}" srcOrd="0" destOrd="0" presId="urn:microsoft.com/office/officeart/2005/8/layout/hierarchy2"/>
    <dgm:cxn modelId="{9E3098DF-A730-41D2-8517-C5B6C2754DE9}" type="presParOf" srcId="{5E57828D-2EBF-4E70-84B2-6A6EA52A67C2}" destId="{D5CE5567-5144-4789-A377-791E48720462}" srcOrd="3" destOrd="0" presId="urn:microsoft.com/office/officeart/2005/8/layout/hierarchy2"/>
    <dgm:cxn modelId="{014D39EB-C386-48A0-8D43-DF57A90C895E}" type="presParOf" srcId="{D5CE5567-5144-4789-A377-791E48720462}" destId="{BE95453A-C9E2-4CEF-BE5F-BD624438E56E}" srcOrd="0" destOrd="0" presId="urn:microsoft.com/office/officeart/2005/8/layout/hierarchy2"/>
    <dgm:cxn modelId="{9CBF15BF-BFE3-47DB-A71F-970D2EA92058}" type="presParOf" srcId="{D5CE5567-5144-4789-A377-791E48720462}" destId="{08308306-7B43-4FAA-B714-14720D8319D2}" srcOrd="1" destOrd="0" presId="urn:microsoft.com/office/officeart/2005/8/layout/hierarchy2"/>
    <dgm:cxn modelId="{66D71C1E-388E-445D-AA5F-9537469F4656}" type="presParOf" srcId="{5E57828D-2EBF-4E70-84B2-6A6EA52A67C2}" destId="{4E6FF3F3-5212-47A4-A40F-36E45A12E1D1}" srcOrd="4" destOrd="0" presId="urn:microsoft.com/office/officeart/2005/8/layout/hierarchy2"/>
    <dgm:cxn modelId="{F16E6526-54DC-403E-ADA9-6448D47AFB97}" type="presParOf" srcId="{4E6FF3F3-5212-47A4-A40F-36E45A12E1D1}" destId="{3B37D94B-983A-4699-B21C-B016B4BCD1E7}" srcOrd="0" destOrd="0" presId="urn:microsoft.com/office/officeart/2005/8/layout/hierarchy2"/>
    <dgm:cxn modelId="{4FE6E668-0E42-478F-A6E8-27346BEEE964}" type="presParOf" srcId="{5E57828D-2EBF-4E70-84B2-6A6EA52A67C2}" destId="{73CF004B-EEF7-45DE-838F-52B8BA4519FE}" srcOrd="5" destOrd="0" presId="urn:microsoft.com/office/officeart/2005/8/layout/hierarchy2"/>
    <dgm:cxn modelId="{72C985F0-834C-470A-BBD6-E4C2DEE41FCD}" type="presParOf" srcId="{73CF004B-EEF7-45DE-838F-52B8BA4519FE}" destId="{EDFC4114-AFD8-49F2-A6D4-7A057112BFF3}" srcOrd="0" destOrd="0" presId="urn:microsoft.com/office/officeart/2005/8/layout/hierarchy2"/>
    <dgm:cxn modelId="{34CBC704-25C4-4F7A-99E8-E3BDF6A986DA}" type="presParOf" srcId="{73CF004B-EEF7-45DE-838F-52B8BA4519FE}" destId="{D91B7476-59C1-4D87-9BD9-6D23288A034D}" srcOrd="1" destOrd="0" presId="urn:microsoft.com/office/officeart/2005/8/layout/hierarchy2"/>
    <dgm:cxn modelId="{63D7B20E-A04C-4F3E-8456-39AAABB5C90F}" type="presParOf" srcId="{5E57828D-2EBF-4E70-84B2-6A6EA52A67C2}" destId="{DFD564E7-D083-4410-8B09-CD1C132DDE0E}" srcOrd="6" destOrd="0" presId="urn:microsoft.com/office/officeart/2005/8/layout/hierarchy2"/>
    <dgm:cxn modelId="{3A62D3E4-A405-4B88-A2EC-F40F4ADC0B94}" type="presParOf" srcId="{DFD564E7-D083-4410-8B09-CD1C132DDE0E}" destId="{8D6C96D3-5CC0-44CF-8631-76CC7D8DD22E}" srcOrd="0" destOrd="0" presId="urn:microsoft.com/office/officeart/2005/8/layout/hierarchy2"/>
    <dgm:cxn modelId="{76553FB2-C7C2-40D1-8D71-001F1090FAD1}" type="presParOf" srcId="{5E57828D-2EBF-4E70-84B2-6A6EA52A67C2}" destId="{CAD628B6-65DE-407A-88A7-C796DEE2DA1F}" srcOrd="7" destOrd="0" presId="urn:microsoft.com/office/officeart/2005/8/layout/hierarchy2"/>
    <dgm:cxn modelId="{287E0A76-5769-4E2E-8517-F6B2CA67ED47}" type="presParOf" srcId="{CAD628B6-65DE-407A-88A7-C796DEE2DA1F}" destId="{187437F5-1C3A-4AF3-A8D1-ADCBBD4BC384}" srcOrd="0" destOrd="0" presId="urn:microsoft.com/office/officeart/2005/8/layout/hierarchy2"/>
    <dgm:cxn modelId="{C2B7F01A-F631-4B46-B9E9-B64807E49C94}" type="presParOf" srcId="{CAD628B6-65DE-407A-88A7-C796DEE2DA1F}" destId="{2C2FB97D-1AB4-405F-A317-62E188C5CF7C}" srcOrd="1" destOrd="0" presId="urn:microsoft.com/office/officeart/2005/8/layout/hierarchy2"/>
    <dgm:cxn modelId="{4E538266-DD40-4478-9CBE-003B7B4D7A1C}" type="presParOf" srcId="{8C461AFC-77DF-418A-B134-DB3B0E4918E0}" destId="{D7DFE0D3-3EFF-4B4B-A574-662C0EBC037E}" srcOrd="2" destOrd="0" presId="urn:microsoft.com/office/officeart/2005/8/layout/hierarchy2"/>
    <dgm:cxn modelId="{1663F6BF-1545-4721-BC6D-207E6F556926}" type="presParOf" srcId="{D7DFE0D3-3EFF-4B4B-A574-662C0EBC037E}" destId="{57CBB51C-4B0C-4FA8-A648-F9B3852F683C}" srcOrd="0" destOrd="0" presId="urn:microsoft.com/office/officeart/2005/8/layout/hierarchy2"/>
    <dgm:cxn modelId="{FD8FA39F-A2BB-4443-A4F7-147F2E11DDCD}" type="presParOf" srcId="{8C461AFC-77DF-418A-B134-DB3B0E4918E0}" destId="{DF6D7CE5-52EF-4CE3-90F0-1BAD49482C08}" srcOrd="3" destOrd="0" presId="urn:microsoft.com/office/officeart/2005/8/layout/hierarchy2"/>
    <dgm:cxn modelId="{F36AA93A-3B46-4DE0-82CE-7F8CA5D432A6}" type="presParOf" srcId="{DF6D7CE5-52EF-4CE3-90F0-1BAD49482C08}" destId="{F4CB9D1F-1A58-4DE6-AD34-FE243879E0C6}" srcOrd="0" destOrd="0" presId="urn:microsoft.com/office/officeart/2005/8/layout/hierarchy2"/>
    <dgm:cxn modelId="{D5AA535F-DF77-4AC3-9F62-94C9700EFF20}" type="presParOf" srcId="{DF6D7CE5-52EF-4CE3-90F0-1BAD49482C08}" destId="{4DE124D1-EE83-4961-A068-AC97780B6FE0}" srcOrd="1" destOrd="0" presId="urn:microsoft.com/office/officeart/2005/8/layout/hierarchy2"/>
    <dgm:cxn modelId="{AEC93F64-E3D6-43D2-A4B4-773DF5F60EC7}" type="presParOf" srcId="{4DE124D1-EE83-4961-A068-AC97780B6FE0}" destId="{AF894CC4-B5B8-4A16-B2E5-52BCAA9593D4}" srcOrd="0" destOrd="0" presId="urn:microsoft.com/office/officeart/2005/8/layout/hierarchy2"/>
    <dgm:cxn modelId="{C54479AF-49E8-4051-B68F-4DBE3CAE26B7}" type="presParOf" srcId="{AF894CC4-B5B8-4A16-B2E5-52BCAA9593D4}" destId="{32CE2203-58C6-46A2-B5DA-9D4142709ED5}" srcOrd="0" destOrd="0" presId="urn:microsoft.com/office/officeart/2005/8/layout/hierarchy2"/>
    <dgm:cxn modelId="{7EBABF29-E82F-44B8-9F37-9B39846CC9E6}" type="presParOf" srcId="{4DE124D1-EE83-4961-A068-AC97780B6FE0}" destId="{5AC34B41-F45C-4EDD-A2E7-BCF820280F08}" srcOrd="1" destOrd="0" presId="urn:microsoft.com/office/officeart/2005/8/layout/hierarchy2"/>
    <dgm:cxn modelId="{722F9102-9B2E-4899-A562-0FFCDDAD6EB8}" type="presParOf" srcId="{5AC34B41-F45C-4EDD-A2E7-BCF820280F08}" destId="{529FB3E3-62BC-4590-BC29-4CC8D7DC8C7C}" srcOrd="0" destOrd="0" presId="urn:microsoft.com/office/officeart/2005/8/layout/hierarchy2"/>
    <dgm:cxn modelId="{E018062E-34B5-4B24-9DD5-3AAFF2744009}" type="presParOf" srcId="{5AC34B41-F45C-4EDD-A2E7-BCF820280F08}" destId="{23D38B76-3CC9-4AAF-B2E4-BC808A75ED14}" srcOrd="1" destOrd="0" presId="urn:microsoft.com/office/officeart/2005/8/layout/hierarchy2"/>
    <dgm:cxn modelId="{1C2E163D-1A8A-4A14-8DEC-25F9EE219B70}" type="presParOf" srcId="{4DE124D1-EE83-4961-A068-AC97780B6FE0}" destId="{84BD891B-5D44-4B62-905B-33ABA7B174CE}" srcOrd="2" destOrd="0" presId="urn:microsoft.com/office/officeart/2005/8/layout/hierarchy2"/>
    <dgm:cxn modelId="{B3A748FE-DA5E-469D-B13F-D2D15C27C2DB}" type="presParOf" srcId="{84BD891B-5D44-4B62-905B-33ABA7B174CE}" destId="{80FBF597-7A09-4F54-A7DA-C55AFF94FB7A}" srcOrd="0" destOrd="0" presId="urn:microsoft.com/office/officeart/2005/8/layout/hierarchy2"/>
    <dgm:cxn modelId="{D3790DCC-0412-4303-9427-A00D30A6F559}" type="presParOf" srcId="{4DE124D1-EE83-4961-A068-AC97780B6FE0}" destId="{DCDC561E-3518-4175-AFCE-8BC9F2E7CE20}" srcOrd="3" destOrd="0" presId="urn:microsoft.com/office/officeart/2005/8/layout/hierarchy2"/>
    <dgm:cxn modelId="{A7BAE33E-6916-46CE-ADEE-7F57EC8AD80D}" type="presParOf" srcId="{DCDC561E-3518-4175-AFCE-8BC9F2E7CE20}" destId="{4CBF7D38-EA7F-470E-88E2-7E2A1FEE0932}" srcOrd="0" destOrd="0" presId="urn:microsoft.com/office/officeart/2005/8/layout/hierarchy2"/>
    <dgm:cxn modelId="{194FC8D4-F942-4A6B-ABB8-903643746389}" type="presParOf" srcId="{DCDC561E-3518-4175-AFCE-8BC9F2E7CE20}" destId="{6AECB5F4-08C1-480A-A587-6583D1277925}" srcOrd="1" destOrd="0" presId="urn:microsoft.com/office/officeart/2005/8/layout/hierarchy2"/>
    <dgm:cxn modelId="{332359EC-9010-41A3-920F-E33583E14C85}" type="presParOf" srcId="{4DE124D1-EE83-4961-A068-AC97780B6FE0}" destId="{88E1ED86-3F15-4EB6-9D4E-CC2CADB5536F}" srcOrd="4" destOrd="0" presId="urn:microsoft.com/office/officeart/2005/8/layout/hierarchy2"/>
    <dgm:cxn modelId="{D82CA516-E3CF-4164-A6C8-46E33B009587}" type="presParOf" srcId="{88E1ED86-3F15-4EB6-9D4E-CC2CADB5536F}" destId="{D0B0AABE-A2C2-44D1-9D31-F6D781F4FDE7}" srcOrd="0" destOrd="0" presId="urn:microsoft.com/office/officeart/2005/8/layout/hierarchy2"/>
    <dgm:cxn modelId="{87C072A4-6252-4953-9137-08CFF619DB01}" type="presParOf" srcId="{4DE124D1-EE83-4961-A068-AC97780B6FE0}" destId="{A9DD7ED0-975B-4FEE-BD58-A258F63530C4}" srcOrd="5" destOrd="0" presId="urn:microsoft.com/office/officeart/2005/8/layout/hierarchy2"/>
    <dgm:cxn modelId="{41F66F2A-06BC-4546-AF24-1AD845F882D4}" type="presParOf" srcId="{A9DD7ED0-975B-4FEE-BD58-A258F63530C4}" destId="{B32C27C3-0A80-4D3C-BEB1-D826936FBBF3}" srcOrd="0" destOrd="0" presId="urn:microsoft.com/office/officeart/2005/8/layout/hierarchy2"/>
    <dgm:cxn modelId="{C5645A27-EE65-4249-B0F0-41A7D6C1CA95}" type="presParOf" srcId="{A9DD7ED0-975B-4FEE-BD58-A258F63530C4}" destId="{3452A709-5D65-4E7D-8FDC-EE55140AD810}" srcOrd="1" destOrd="0" presId="urn:microsoft.com/office/officeart/2005/8/layout/hierarchy2"/>
    <dgm:cxn modelId="{2F1F0410-E2D3-4E63-AE00-EEF842EA7D86}" type="presParOf" srcId="{4DE124D1-EE83-4961-A068-AC97780B6FE0}" destId="{E6DDC19A-876C-4FDE-9CD1-5583DD520CB5}" srcOrd="6" destOrd="0" presId="urn:microsoft.com/office/officeart/2005/8/layout/hierarchy2"/>
    <dgm:cxn modelId="{DC1E4A7E-0D02-4E09-A994-BC1D3771C1DA}" type="presParOf" srcId="{E6DDC19A-876C-4FDE-9CD1-5583DD520CB5}" destId="{143B8B64-007E-4975-A5ED-219F5D8E0418}" srcOrd="0" destOrd="0" presId="urn:microsoft.com/office/officeart/2005/8/layout/hierarchy2"/>
    <dgm:cxn modelId="{298DE1CE-3E15-49BA-9EA6-8574FFD4048B}" type="presParOf" srcId="{4DE124D1-EE83-4961-A068-AC97780B6FE0}" destId="{3643ECAF-BB9B-41A3-92B4-32BF6FA4C0A0}" srcOrd="7" destOrd="0" presId="urn:microsoft.com/office/officeart/2005/8/layout/hierarchy2"/>
    <dgm:cxn modelId="{01F5E46B-B5D8-4754-9667-D9AE417C1C5A}" type="presParOf" srcId="{3643ECAF-BB9B-41A3-92B4-32BF6FA4C0A0}" destId="{5735AD57-7DB3-489A-A275-1AA498F0A20D}" srcOrd="0" destOrd="0" presId="urn:microsoft.com/office/officeart/2005/8/layout/hierarchy2"/>
    <dgm:cxn modelId="{2F8EF03E-F501-45F5-94C9-6152664CCB6B}" type="presParOf" srcId="{3643ECAF-BB9B-41A3-92B4-32BF6FA4C0A0}" destId="{F70DD6E3-2576-4412-8FE9-DD700B6F9B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0D2F99-1288-4CA3-90B7-C14DB2CBF1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7A48D2-AAC8-4AB7-BF07-37ED57F0B508}" type="pres">
      <dgm:prSet presAssocID="{D00D2F99-1288-4CA3-90B7-C14DB2CBF1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</dgm:ptLst>
  <dgm:cxnLst>
    <dgm:cxn modelId="{67F98DDB-8C3E-4B6E-B92A-1D08A2CE69A7}" type="presOf" srcId="{D00D2F99-1288-4CA3-90B7-C14DB2CBF1CE}" destId="{EB7A48D2-AAC8-4AB7-BF07-37ED57F0B508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ECBF0D-65FA-4063-BE08-D8E015E33984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86BFCFA8-B5B1-49BC-B4C9-E31E1DA117A7}">
      <dgm:prSet phldrT="[Metin]" custT="1"/>
      <dgm:spPr>
        <a:solidFill>
          <a:schemeClr val="bg1"/>
        </a:solidFill>
      </dgm:spPr>
      <dgm:t>
        <a:bodyPr/>
        <a:lstStyle/>
        <a:p>
          <a:r>
            <a:rPr lang="tr-TR" sz="1400" dirty="0" smtClean="0"/>
            <a:t>Geliştirme:</a:t>
          </a:r>
          <a:endParaRPr lang="tr-TR" sz="1400" dirty="0"/>
        </a:p>
      </dgm:t>
    </dgm:pt>
    <dgm:pt modelId="{997EF206-1663-47C2-8854-D6988E29D97D}" type="parTrans" cxnId="{83DD0A79-E622-4F90-9011-9F173C23321D}">
      <dgm:prSet/>
      <dgm:spPr/>
      <dgm:t>
        <a:bodyPr/>
        <a:lstStyle/>
        <a:p>
          <a:endParaRPr lang="tr-TR"/>
        </a:p>
      </dgm:t>
    </dgm:pt>
    <dgm:pt modelId="{FFC78595-B100-477D-830C-24AD0D7C6131}" type="sibTrans" cxnId="{83DD0A79-E622-4F90-9011-9F173C23321D}">
      <dgm:prSet/>
      <dgm:spPr/>
      <dgm:t>
        <a:bodyPr/>
        <a:lstStyle/>
        <a:p>
          <a:endParaRPr lang="tr-TR"/>
        </a:p>
      </dgm:t>
    </dgm:pt>
    <dgm:pt modelId="{92838FA2-8390-44E6-97A1-E06155388F5B}">
      <dgm:prSet phldrT="[Metin]" custT="1"/>
      <dgm:spPr/>
      <dgm:t>
        <a:bodyPr/>
        <a:lstStyle/>
        <a:p>
          <a:r>
            <a:rPr lang="tr-TR" sz="1400" dirty="0" smtClean="0"/>
            <a:t>Grafik</a:t>
          </a:r>
          <a:endParaRPr lang="tr-TR" sz="1400" dirty="0"/>
        </a:p>
      </dgm:t>
    </dgm:pt>
    <dgm:pt modelId="{662043B4-A226-496D-B836-72C6223044D7}" type="sibTrans" cxnId="{CC34252A-24DE-444F-BE05-BF139AF05956}">
      <dgm:prSet/>
      <dgm:spPr/>
      <dgm:t>
        <a:bodyPr/>
        <a:lstStyle/>
        <a:p>
          <a:endParaRPr lang="tr-TR"/>
        </a:p>
      </dgm:t>
    </dgm:pt>
    <dgm:pt modelId="{23FBB901-C0E2-4B81-8259-716509C50418}" type="parTrans" cxnId="{CC34252A-24DE-444F-BE05-BF139AF05956}">
      <dgm:prSet/>
      <dgm:spPr/>
      <dgm:t>
        <a:bodyPr/>
        <a:lstStyle/>
        <a:p>
          <a:endParaRPr lang="tr-TR"/>
        </a:p>
      </dgm:t>
    </dgm:pt>
    <dgm:pt modelId="{6AF01F70-5799-4750-9991-E23140FD0089}">
      <dgm:prSet phldrT="[Metin]" custT="1"/>
      <dgm:spPr/>
      <dgm:t>
        <a:bodyPr/>
        <a:lstStyle/>
        <a:p>
          <a:r>
            <a:rPr lang="tr-TR" sz="1400" dirty="0" smtClean="0"/>
            <a:t>Tema bileşenleri</a:t>
          </a:r>
          <a:endParaRPr lang="tr-TR" sz="1400" dirty="0"/>
        </a:p>
      </dgm:t>
    </dgm:pt>
    <dgm:pt modelId="{30DE747D-DC1D-409B-8F71-B28FDD771DA8}" type="sibTrans" cxnId="{8A340D0A-1E4A-4B10-AE94-11C8525119B6}">
      <dgm:prSet/>
      <dgm:spPr/>
      <dgm:t>
        <a:bodyPr/>
        <a:lstStyle/>
        <a:p>
          <a:endParaRPr lang="tr-TR"/>
        </a:p>
      </dgm:t>
    </dgm:pt>
    <dgm:pt modelId="{0143C09B-C3BD-4513-ABFC-A8BA5A2BFF7F}" type="parTrans" cxnId="{8A340D0A-1E4A-4B10-AE94-11C8525119B6}">
      <dgm:prSet/>
      <dgm:spPr/>
      <dgm:t>
        <a:bodyPr/>
        <a:lstStyle/>
        <a:p>
          <a:endParaRPr lang="tr-TR"/>
        </a:p>
      </dgm:t>
    </dgm:pt>
    <dgm:pt modelId="{DAAE5CDB-24F9-4817-A295-339958C3C872}">
      <dgm:prSet phldrT="[Metin]" custT="1"/>
      <dgm:spPr/>
      <dgm:t>
        <a:bodyPr/>
        <a:lstStyle/>
        <a:p>
          <a:r>
            <a:rPr lang="tr-TR" sz="1400" b="0" i="0" dirty="0" err="1" smtClean="0"/>
            <a:t>Javascript</a:t>
          </a:r>
          <a:endParaRPr lang="tr-TR" sz="1400" dirty="0"/>
        </a:p>
      </dgm:t>
    </dgm:pt>
    <dgm:pt modelId="{ADA3547A-4E75-4AB0-97BE-BAC0FE6BD505}" type="sibTrans" cxnId="{7E3A946F-24C9-40D9-A071-74C2C616A65B}">
      <dgm:prSet/>
      <dgm:spPr/>
      <dgm:t>
        <a:bodyPr/>
        <a:lstStyle/>
        <a:p>
          <a:endParaRPr lang="tr-TR"/>
        </a:p>
      </dgm:t>
    </dgm:pt>
    <dgm:pt modelId="{225D4771-A199-4593-9F94-9C57A30E2EC2}" type="parTrans" cxnId="{7E3A946F-24C9-40D9-A071-74C2C616A65B}">
      <dgm:prSet/>
      <dgm:spPr/>
      <dgm:t>
        <a:bodyPr/>
        <a:lstStyle/>
        <a:p>
          <a:endParaRPr lang="tr-TR"/>
        </a:p>
      </dgm:t>
    </dgm:pt>
    <dgm:pt modelId="{F4875C27-50D6-43FA-AB32-81EE66546EC4}">
      <dgm:prSet phldrT="[Metin]" custT="1"/>
      <dgm:spPr/>
      <dgm:t>
        <a:bodyPr/>
        <a:lstStyle/>
        <a:p>
          <a:r>
            <a:rPr lang="tr-TR" sz="1400" dirty="0" smtClean="0"/>
            <a:t>Veri tablosu</a:t>
          </a:r>
          <a:endParaRPr lang="tr-TR" sz="1400" dirty="0"/>
        </a:p>
      </dgm:t>
    </dgm:pt>
    <dgm:pt modelId="{F40C38BE-8404-4CD4-97B1-D41AA9BFEB1E}" type="sibTrans" cxnId="{F26257A8-835F-4751-A05F-EA3D9F5745F7}">
      <dgm:prSet/>
      <dgm:spPr/>
      <dgm:t>
        <a:bodyPr/>
        <a:lstStyle/>
        <a:p>
          <a:endParaRPr lang="tr-TR"/>
        </a:p>
      </dgm:t>
    </dgm:pt>
    <dgm:pt modelId="{AE6C4A6F-A76C-41C5-BA82-8F9C2E7E226F}" type="parTrans" cxnId="{F26257A8-835F-4751-A05F-EA3D9F5745F7}">
      <dgm:prSet/>
      <dgm:spPr/>
      <dgm:t>
        <a:bodyPr/>
        <a:lstStyle/>
        <a:p>
          <a:endParaRPr lang="tr-TR"/>
        </a:p>
      </dgm:t>
    </dgm:pt>
    <dgm:pt modelId="{34412A79-3F2F-4908-80E3-C75E26851D6A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endParaRPr lang="tr-TR" sz="1400" dirty="0"/>
        </a:p>
      </dgm:t>
    </dgm:pt>
    <dgm:pt modelId="{DC512F4C-244B-4044-B817-A8D0F2AF8300}" type="sibTrans" cxnId="{B53934EC-36BC-408D-93DA-FC2313F003D4}">
      <dgm:prSet/>
      <dgm:spPr/>
      <dgm:t>
        <a:bodyPr/>
        <a:lstStyle/>
        <a:p>
          <a:endParaRPr lang="tr-TR"/>
        </a:p>
      </dgm:t>
    </dgm:pt>
    <dgm:pt modelId="{F7D346C7-3822-4849-BA7E-04D0570415DB}" type="parTrans" cxnId="{B53934EC-36BC-408D-93DA-FC2313F003D4}">
      <dgm:prSet/>
      <dgm:spPr/>
      <dgm:t>
        <a:bodyPr/>
        <a:lstStyle/>
        <a:p>
          <a:endParaRPr lang="tr-TR"/>
        </a:p>
      </dgm:t>
    </dgm:pt>
    <dgm:pt modelId="{2DA1CF68-F92A-4433-B8F1-6596BCBDE04E}">
      <dgm:prSet phldrT="[Metin]" custT="1"/>
      <dgm:spPr/>
      <dgm:t>
        <a:bodyPr/>
        <a:lstStyle/>
        <a:p>
          <a:r>
            <a:rPr lang="tr-TR" sz="1400" dirty="0" err="1" smtClean="0"/>
            <a:t>Backend</a:t>
          </a:r>
          <a:r>
            <a:rPr lang="tr-TR" sz="1400" dirty="0" smtClean="0"/>
            <a:t> kodlama dili</a:t>
          </a:r>
          <a:endParaRPr lang="tr-TR" sz="1400" dirty="0"/>
        </a:p>
      </dgm:t>
    </dgm:pt>
    <dgm:pt modelId="{0791BF5C-507E-4F0D-B893-B8BA30FD86E0}" type="sibTrans" cxnId="{84794F53-31FF-4263-91A4-4AA4DD53BB19}">
      <dgm:prSet/>
      <dgm:spPr/>
      <dgm:t>
        <a:bodyPr/>
        <a:lstStyle/>
        <a:p>
          <a:endParaRPr lang="tr-TR"/>
        </a:p>
      </dgm:t>
    </dgm:pt>
    <dgm:pt modelId="{8A11CFC0-4219-4E09-898C-3EE1607447DB}" type="parTrans" cxnId="{84794F53-31FF-4263-91A4-4AA4DD53BB19}">
      <dgm:prSet/>
      <dgm:spPr/>
      <dgm:t>
        <a:bodyPr/>
        <a:lstStyle/>
        <a:p>
          <a:endParaRPr lang="tr-TR"/>
        </a:p>
      </dgm:t>
    </dgm:pt>
    <dgm:pt modelId="{9BB84DCB-48FB-48F2-8C15-6DEFD829A5FF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r>
            <a:rPr lang="tr-TR" sz="1400" dirty="0" smtClean="0"/>
            <a:t> haberleşmesi</a:t>
          </a:r>
          <a:endParaRPr lang="tr-TR" sz="1400" dirty="0"/>
        </a:p>
      </dgm:t>
    </dgm:pt>
    <dgm:pt modelId="{A3BD349E-FD7B-48BA-B04B-DD1E6D25C5E4}" type="sibTrans" cxnId="{4F4CB902-4226-4FB4-8EAD-CCB61D5CE608}">
      <dgm:prSet/>
      <dgm:spPr/>
      <dgm:t>
        <a:bodyPr/>
        <a:lstStyle/>
        <a:p>
          <a:endParaRPr lang="tr-TR"/>
        </a:p>
      </dgm:t>
    </dgm:pt>
    <dgm:pt modelId="{68BDD3FF-B1EF-4E32-A516-E6F823C70EB3}" type="parTrans" cxnId="{4F4CB902-4226-4FB4-8EAD-CCB61D5CE608}">
      <dgm:prSet/>
      <dgm:spPr/>
      <dgm:t>
        <a:bodyPr/>
        <a:lstStyle/>
        <a:p>
          <a:endParaRPr lang="tr-TR"/>
        </a:p>
      </dgm:t>
    </dgm:pt>
    <dgm:pt modelId="{57719A6E-6C5F-43B7-9351-7CAD36D74535}">
      <dgm:prSet phldrT="[Metin]" custT="1"/>
      <dgm:spPr/>
      <dgm:t>
        <a:bodyPr/>
        <a:lstStyle/>
        <a:p>
          <a:r>
            <a:rPr lang="tr-TR" sz="1400" dirty="0" smtClean="0"/>
            <a:t>OOP</a:t>
          </a:r>
          <a:endParaRPr lang="tr-TR" sz="1400" dirty="0"/>
        </a:p>
      </dgm:t>
    </dgm:pt>
    <dgm:pt modelId="{2866C88D-4A15-44E8-B62E-FAA9D880C510}" type="sibTrans" cxnId="{94AC8E9A-5BED-4B06-9FFD-9E9F2549F245}">
      <dgm:prSet/>
      <dgm:spPr/>
      <dgm:t>
        <a:bodyPr/>
        <a:lstStyle/>
        <a:p>
          <a:endParaRPr lang="tr-TR"/>
        </a:p>
      </dgm:t>
    </dgm:pt>
    <dgm:pt modelId="{F86B6A2A-CCD0-4C83-812C-AD7792E42036}" type="parTrans" cxnId="{94AC8E9A-5BED-4B06-9FFD-9E9F2549F245}">
      <dgm:prSet/>
      <dgm:spPr/>
      <dgm:t>
        <a:bodyPr/>
        <a:lstStyle/>
        <a:p>
          <a:endParaRPr lang="tr-TR"/>
        </a:p>
      </dgm:t>
    </dgm:pt>
    <dgm:pt modelId="{6B151179-C92C-4937-BB75-8A9267A621B6}">
      <dgm:prSet phldrT="[Metin]" custT="1"/>
      <dgm:spPr/>
      <dgm:t>
        <a:bodyPr/>
        <a:lstStyle/>
        <a:p>
          <a:r>
            <a:rPr lang="tr-TR" sz="1400" dirty="0" smtClean="0"/>
            <a:t>Migration işlemleri</a:t>
          </a:r>
          <a:endParaRPr lang="tr-TR" sz="1400" dirty="0"/>
        </a:p>
      </dgm:t>
    </dgm:pt>
    <dgm:pt modelId="{EC5BDDF4-0F18-40A7-83EC-721916523A8F}" type="sibTrans" cxnId="{9E481988-927B-4C13-8616-93BC37E18E0E}">
      <dgm:prSet/>
      <dgm:spPr/>
      <dgm:t>
        <a:bodyPr/>
        <a:lstStyle/>
        <a:p>
          <a:endParaRPr lang="tr-TR"/>
        </a:p>
      </dgm:t>
    </dgm:pt>
    <dgm:pt modelId="{EC7E59BF-1564-4BCF-B089-4D2DC3D3B8E6}" type="parTrans" cxnId="{9E481988-927B-4C13-8616-93BC37E18E0E}">
      <dgm:prSet/>
      <dgm:spPr/>
      <dgm:t>
        <a:bodyPr/>
        <a:lstStyle/>
        <a:p>
          <a:endParaRPr lang="tr-TR"/>
        </a:p>
      </dgm:t>
    </dgm:pt>
    <dgm:pt modelId="{2C14CBB4-1B39-4A30-A428-ED92CA4442DC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r>
            <a:rPr lang="tr-TR" sz="1400" dirty="0" smtClean="0"/>
            <a:t> veri erişimi ve manipülasyonu</a:t>
          </a:r>
          <a:endParaRPr lang="tr-TR" sz="1400" dirty="0"/>
        </a:p>
      </dgm:t>
    </dgm:pt>
    <dgm:pt modelId="{BF78867A-72F7-42CA-AFAB-07A788B2482B}" type="sibTrans" cxnId="{D7166548-D373-41E5-995B-A6FAACB597BF}">
      <dgm:prSet/>
      <dgm:spPr/>
      <dgm:t>
        <a:bodyPr/>
        <a:lstStyle/>
        <a:p>
          <a:endParaRPr lang="tr-TR"/>
        </a:p>
      </dgm:t>
    </dgm:pt>
    <dgm:pt modelId="{0AEC2953-1104-46B0-8044-E1B147F2B33F}" type="parTrans" cxnId="{D7166548-D373-41E5-995B-A6FAACB597BF}">
      <dgm:prSet/>
      <dgm:spPr/>
      <dgm:t>
        <a:bodyPr/>
        <a:lstStyle/>
        <a:p>
          <a:endParaRPr lang="tr-TR"/>
        </a:p>
      </dgm:t>
    </dgm:pt>
    <dgm:pt modelId="{6C754422-02A9-4B2C-AA26-02136D972477}">
      <dgm:prSet phldrT="[Metin]" custT="1"/>
      <dgm:spPr/>
      <dgm:t>
        <a:bodyPr/>
        <a:lstStyle/>
        <a:p>
          <a:r>
            <a:rPr lang="tr-TR" sz="1400" dirty="0" smtClean="0"/>
            <a:t>Araçlar:</a:t>
          </a:r>
          <a:endParaRPr lang="tr-TR" sz="1400" dirty="0"/>
        </a:p>
      </dgm:t>
    </dgm:pt>
    <dgm:pt modelId="{7564AF03-0EF4-4820-914D-420462758076}" type="sibTrans" cxnId="{F1E04AC8-7C81-42D4-A3F3-9CF1045E164C}">
      <dgm:prSet/>
      <dgm:spPr/>
      <dgm:t>
        <a:bodyPr/>
        <a:lstStyle/>
        <a:p>
          <a:endParaRPr lang="tr-TR"/>
        </a:p>
      </dgm:t>
    </dgm:pt>
    <dgm:pt modelId="{F39BB4F9-229D-401E-B8EB-3EE323F64D02}" type="parTrans" cxnId="{F1E04AC8-7C81-42D4-A3F3-9CF1045E164C}">
      <dgm:prSet/>
      <dgm:spPr/>
      <dgm:t>
        <a:bodyPr/>
        <a:lstStyle/>
        <a:p>
          <a:endParaRPr lang="tr-TR"/>
        </a:p>
      </dgm:t>
    </dgm:pt>
    <dgm:pt modelId="{D810718E-4B22-4C8D-8E7D-30716B95B93F}">
      <dgm:prSet phldrT="[Metin]" custT="1"/>
      <dgm:spPr/>
      <dgm:t>
        <a:bodyPr/>
        <a:lstStyle/>
        <a:p>
          <a:r>
            <a:rPr lang="tr-TR" sz="1400" b="0" i="0" dirty="0" err="1" smtClean="0"/>
            <a:t>HighCharts</a:t>
          </a:r>
          <a:endParaRPr lang="tr-TR" sz="1400" dirty="0"/>
        </a:p>
      </dgm:t>
    </dgm:pt>
    <dgm:pt modelId="{8A2D8CE0-218B-40DD-8D38-B3E9CE927F0E}" type="sibTrans" cxnId="{FC54B5DA-DE0D-4867-8E38-A85EE3AE80C7}">
      <dgm:prSet/>
      <dgm:spPr/>
      <dgm:t>
        <a:bodyPr/>
        <a:lstStyle/>
        <a:p>
          <a:endParaRPr lang="tr-TR"/>
        </a:p>
      </dgm:t>
    </dgm:pt>
    <dgm:pt modelId="{31802A7C-1A98-4406-AAC2-EC76C39D9933}" type="parTrans" cxnId="{FC54B5DA-DE0D-4867-8E38-A85EE3AE80C7}">
      <dgm:prSet/>
      <dgm:spPr/>
      <dgm:t>
        <a:bodyPr/>
        <a:lstStyle/>
        <a:p>
          <a:endParaRPr lang="tr-TR"/>
        </a:p>
      </dgm:t>
    </dgm:pt>
    <dgm:pt modelId="{EB72FCDD-DE25-40AB-AA9A-9A59DF18E8D0}">
      <dgm:prSet phldrT="[Metin]" custT="1"/>
      <dgm:spPr/>
      <dgm:t>
        <a:bodyPr/>
        <a:lstStyle/>
        <a:p>
          <a:r>
            <a:rPr lang="tr-TR" sz="1400" b="0" i="0" dirty="0" err="1" smtClean="0"/>
            <a:t>Semantic</a:t>
          </a:r>
          <a:r>
            <a:rPr lang="tr-TR" sz="1400" b="0" i="0" dirty="0" smtClean="0"/>
            <a:t> UI</a:t>
          </a:r>
          <a:endParaRPr lang="tr-TR" sz="1400" dirty="0"/>
        </a:p>
      </dgm:t>
    </dgm:pt>
    <dgm:pt modelId="{A87BE399-1A26-454C-ADAB-BDF5701404FA}" type="sibTrans" cxnId="{4258F057-797F-4041-8A5A-0701CF0A1CF2}">
      <dgm:prSet/>
      <dgm:spPr/>
      <dgm:t>
        <a:bodyPr/>
        <a:lstStyle/>
        <a:p>
          <a:endParaRPr lang="tr-TR"/>
        </a:p>
      </dgm:t>
    </dgm:pt>
    <dgm:pt modelId="{6D29A04E-B3B3-446E-8BEA-1949F698AED7}" type="parTrans" cxnId="{4258F057-797F-4041-8A5A-0701CF0A1CF2}">
      <dgm:prSet/>
      <dgm:spPr/>
      <dgm:t>
        <a:bodyPr/>
        <a:lstStyle/>
        <a:p>
          <a:endParaRPr lang="tr-TR"/>
        </a:p>
      </dgm:t>
    </dgm:pt>
    <dgm:pt modelId="{D9090D3E-DEB4-4156-8113-B13488BDA67D}">
      <dgm:prSet phldrT="[Metin]" custT="1"/>
      <dgm:spPr/>
      <dgm:t>
        <a:bodyPr/>
        <a:lstStyle/>
        <a:p>
          <a:r>
            <a:rPr lang="tr-TR" sz="1400" b="0" i="0" dirty="0" err="1" smtClean="0"/>
            <a:t>Jquery</a:t>
          </a:r>
          <a:endParaRPr lang="tr-TR" sz="1400" dirty="0"/>
        </a:p>
      </dgm:t>
    </dgm:pt>
    <dgm:pt modelId="{1367A3B2-EB4B-4A27-A1DE-AB5C72C7BF69}" type="sibTrans" cxnId="{A879D9F6-0B26-4093-8F8B-2524B89F4A99}">
      <dgm:prSet/>
      <dgm:spPr/>
      <dgm:t>
        <a:bodyPr/>
        <a:lstStyle/>
        <a:p>
          <a:endParaRPr lang="tr-TR"/>
        </a:p>
      </dgm:t>
    </dgm:pt>
    <dgm:pt modelId="{90D84A6C-0C13-4CF6-8529-6CDDF8B56338}" type="parTrans" cxnId="{A879D9F6-0B26-4093-8F8B-2524B89F4A99}">
      <dgm:prSet/>
      <dgm:spPr/>
      <dgm:t>
        <a:bodyPr/>
        <a:lstStyle/>
        <a:p>
          <a:endParaRPr lang="tr-TR"/>
        </a:p>
      </dgm:t>
    </dgm:pt>
    <dgm:pt modelId="{F9B5F5EC-471E-4876-9CFF-C097CE41261B}">
      <dgm:prSet phldrT="[Metin]" custT="1"/>
      <dgm:spPr/>
      <dgm:t>
        <a:bodyPr/>
        <a:lstStyle/>
        <a:p>
          <a:r>
            <a:rPr lang="tr-TR" sz="1400" dirty="0" smtClean="0"/>
            <a:t>Datatables.net</a:t>
          </a:r>
          <a:endParaRPr lang="tr-TR" sz="1400" dirty="0"/>
        </a:p>
      </dgm:t>
    </dgm:pt>
    <dgm:pt modelId="{9658FDC7-ED52-4EB0-8313-38CC5CF75A2E}" type="sibTrans" cxnId="{92A427D1-9DB3-4AFF-B2AB-98DF6DF9E833}">
      <dgm:prSet/>
      <dgm:spPr/>
      <dgm:t>
        <a:bodyPr/>
        <a:lstStyle/>
        <a:p>
          <a:endParaRPr lang="tr-TR"/>
        </a:p>
      </dgm:t>
    </dgm:pt>
    <dgm:pt modelId="{2DD9FE78-3030-47A9-B139-1F4B40FD829A}" type="parTrans" cxnId="{92A427D1-9DB3-4AFF-B2AB-98DF6DF9E833}">
      <dgm:prSet/>
      <dgm:spPr/>
      <dgm:t>
        <a:bodyPr/>
        <a:lstStyle/>
        <a:p>
          <a:endParaRPr lang="tr-TR"/>
        </a:p>
      </dgm:t>
    </dgm:pt>
    <dgm:pt modelId="{DED7DC60-0A59-47D7-BFF8-BC75AD960647}">
      <dgm:prSet phldrT="[Metin]" custT="1"/>
      <dgm:spPr/>
      <dgm:t>
        <a:bodyPr/>
        <a:lstStyle/>
        <a:p>
          <a:r>
            <a:rPr lang="tr-TR" sz="1400" dirty="0" err="1" smtClean="0"/>
            <a:t>MariaDB</a:t>
          </a:r>
          <a:endParaRPr lang="tr-TR" sz="1400" dirty="0"/>
        </a:p>
      </dgm:t>
    </dgm:pt>
    <dgm:pt modelId="{BC8D0821-58F3-4658-BC54-1C225868713A}" type="sibTrans" cxnId="{55D67DF8-7812-424B-A7AD-274730202D73}">
      <dgm:prSet/>
      <dgm:spPr/>
      <dgm:t>
        <a:bodyPr/>
        <a:lstStyle/>
        <a:p>
          <a:endParaRPr lang="tr-TR"/>
        </a:p>
      </dgm:t>
    </dgm:pt>
    <dgm:pt modelId="{1BD13F3C-AD96-443A-988F-115D83AA1AF2}" type="parTrans" cxnId="{55D67DF8-7812-424B-A7AD-274730202D73}">
      <dgm:prSet/>
      <dgm:spPr/>
      <dgm:t>
        <a:bodyPr/>
        <a:lstStyle/>
        <a:p>
          <a:endParaRPr lang="tr-TR"/>
        </a:p>
      </dgm:t>
    </dgm:pt>
    <dgm:pt modelId="{B2008DC2-2060-4F1D-A2DF-DE4129CF4C8D}">
      <dgm:prSet phldrT="[Metin]" custT="1"/>
      <dgm:spPr/>
      <dgm:t>
        <a:bodyPr/>
        <a:lstStyle/>
        <a:p>
          <a:r>
            <a:rPr lang="tr-TR" sz="1400" dirty="0" smtClean="0"/>
            <a:t>Modern PHP</a:t>
          </a:r>
          <a:endParaRPr lang="tr-TR" sz="1400" dirty="0"/>
        </a:p>
      </dgm:t>
    </dgm:pt>
    <dgm:pt modelId="{DC8534B8-F7EC-4CAB-B309-A96E5312BD33}" type="sibTrans" cxnId="{A9F9D4AE-B3F6-4189-B25C-6F43683AEF33}">
      <dgm:prSet/>
      <dgm:spPr/>
      <dgm:t>
        <a:bodyPr/>
        <a:lstStyle/>
        <a:p>
          <a:endParaRPr lang="tr-TR"/>
        </a:p>
      </dgm:t>
    </dgm:pt>
    <dgm:pt modelId="{6816392E-6A58-4A50-8C41-74F6AD232493}" type="parTrans" cxnId="{A9F9D4AE-B3F6-4189-B25C-6F43683AEF33}">
      <dgm:prSet/>
      <dgm:spPr/>
      <dgm:t>
        <a:bodyPr/>
        <a:lstStyle/>
        <a:p>
          <a:endParaRPr lang="tr-TR"/>
        </a:p>
      </dgm:t>
    </dgm:pt>
    <dgm:pt modelId="{C5FBB3BE-ECF6-4C35-85C9-4574C73F524F}">
      <dgm:prSet phldrT="[Metin]" custT="1"/>
      <dgm:spPr/>
      <dgm:t>
        <a:bodyPr/>
        <a:lstStyle/>
        <a:p>
          <a:r>
            <a:rPr lang="tr-TR" sz="1400" dirty="0" smtClean="0"/>
            <a:t>PDO (PHP veri nesnesi eklentisi)</a:t>
          </a:r>
          <a:endParaRPr lang="tr-TR" sz="1400" dirty="0"/>
        </a:p>
      </dgm:t>
    </dgm:pt>
    <dgm:pt modelId="{922980F8-E6D6-4D2E-B2E6-2BEF48815277}" type="sibTrans" cxnId="{9CC38885-08AC-4D41-8663-ECA21192C403}">
      <dgm:prSet/>
      <dgm:spPr/>
      <dgm:t>
        <a:bodyPr/>
        <a:lstStyle/>
        <a:p>
          <a:endParaRPr lang="tr-TR"/>
        </a:p>
      </dgm:t>
    </dgm:pt>
    <dgm:pt modelId="{27DD2FCF-CCAB-408A-8B90-1A29A49DE08D}" type="parTrans" cxnId="{9CC38885-08AC-4D41-8663-ECA21192C403}">
      <dgm:prSet/>
      <dgm:spPr/>
      <dgm:t>
        <a:bodyPr/>
        <a:lstStyle/>
        <a:p>
          <a:endParaRPr lang="tr-TR"/>
        </a:p>
      </dgm:t>
    </dgm:pt>
    <dgm:pt modelId="{93AFD372-A03B-45BB-A07D-14744139A55E}">
      <dgm:prSet phldrT="[Metin]" custT="1"/>
      <dgm:spPr/>
      <dgm:t>
        <a:bodyPr/>
        <a:lstStyle/>
        <a:p>
          <a:r>
            <a:rPr lang="tr-TR" sz="1400" dirty="0" smtClean="0"/>
            <a:t>Kalıtım, soyutlama, </a:t>
          </a:r>
          <a:r>
            <a:rPr lang="tr-TR" sz="1400" dirty="0" err="1" smtClean="0"/>
            <a:t>kapsülleme</a:t>
          </a:r>
          <a:r>
            <a:rPr lang="tr-TR" sz="1400" dirty="0" smtClean="0"/>
            <a:t>...</a:t>
          </a:r>
          <a:endParaRPr lang="tr-TR" sz="1400" dirty="0"/>
        </a:p>
      </dgm:t>
    </dgm:pt>
    <dgm:pt modelId="{9C020A73-1B20-4195-B630-850EEF711C2B}" type="sibTrans" cxnId="{5BD97672-9767-4B71-B478-BDEAF9DC1CAF}">
      <dgm:prSet/>
      <dgm:spPr/>
      <dgm:t>
        <a:bodyPr/>
        <a:lstStyle/>
        <a:p>
          <a:endParaRPr lang="tr-TR"/>
        </a:p>
      </dgm:t>
    </dgm:pt>
    <dgm:pt modelId="{F199B863-F84C-422B-9B84-CF23AF723CC3}" type="parTrans" cxnId="{5BD97672-9767-4B71-B478-BDEAF9DC1CAF}">
      <dgm:prSet/>
      <dgm:spPr/>
      <dgm:t>
        <a:bodyPr/>
        <a:lstStyle/>
        <a:p>
          <a:endParaRPr lang="tr-TR"/>
        </a:p>
      </dgm:t>
    </dgm:pt>
    <dgm:pt modelId="{249F063B-49F1-4020-8FFE-A9F23F4A56C4}">
      <dgm:prSet phldrT="[Metin]" custT="1"/>
      <dgm:spPr/>
      <dgm:t>
        <a:bodyPr/>
        <a:lstStyle/>
        <a:p>
          <a:r>
            <a:rPr lang="tr-TR" sz="1400" dirty="0" smtClean="0"/>
            <a:t>Dosyalama yapısı ve çiğ SQL sorgusu yazılarak</a:t>
          </a:r>
          <a:endParaRPr lang="tr-TR" sz="1400" dirty="0"/>
        </a:p>
      </dgm:t>
    </dgm:pt>
    <dgm:pt modelId="{87A1476F-A1F3-4C15-BF82-DECF8C13ECE2}" type="sibTrans" cxnId="{D6212B12-485E-4A76-90E0-A9311D919BB4}">
      <dgm:prSet/>
      <dgm:spPr/>
      <dgm:t>
        <a:bodyPr/>
        <a:lstStyle/>
        <a:p>
          <a:endParaRPr lang="tr-TR"/>
        </a:p>
      </dgm:t>
    </dgm:pt>
    <dgm:pt modelId="{DB1A49D0-9D49-430D-8557-18718E214C34}" type="parTrans" cxnId="{D6212B12-485E-4A76-90E0-A9311D919BB4}">
      <dgm:prSet/>
      <dgm:spPr/>
      <dgm:t>
        <a:bodyPr/>
        <a:lstStyle/>
        <a:p>
          <a:endParaRPr lang="tr-TR"/>
        </a:p>
      </dgm:t>
    </dgm:pt>
    <dgm:pt modelId="{5B53BE57-44C8-4B48-8103-B265AE6961E2}">
      <dgm:prSet phldrT="[Metin]" custT="1"/>
      <dgm:spPr/>
      <dgm:t>
        <a:bodyPr/>
        <a:lstStyle/>
        <a:p>
          <a:r>
            <a:rPr lang="tr-TR" sz="1400" dirty="0" smtClean="0"/>
            <a:t>Genel çalışan (</a:t>
          </a:r>
          <a:r>
            <a:rPr lang="tr-TR" sz="1400" dirty="0" err="1" smtClean="0"/>
            <a:t>generic</a:t>
          </a:r>
          <a:r>
            <a:rPr lang="tr-TR" sz="1400" dirty="0" smtClean="0"/>
            <a:t>) </a:t>
          </a:r>
          <a:r>
            <a:rPr lang="tr-TR" sz="1400" dirty="0" err="1" smtClean="0"/>
            <a:t>methodlar</a:t>
          </a:r>
          <a:r>
            <a:rPr lang="tr-TR" sz="1400" dirty="0" smtClean="0"/>
            <a:t> ve saklı yordamlarla</a:t>
          </a:r>
          <a:endParaRPr lang="tr-TR" sz="1400" dirty="0"/>
        </a:p>
      </dgm:t>
    </dgm:pt>
    <dgm:pt modelId="{9E2625DF-AC8A-4C86-9FB9-5C5111D3AABB}" type="sibTrans" cxnId="{B39031C5-CB2C-4936-8FFB-611F4572E037}">
      <dgm:prSet/>
      <dgm:spPr/>
      <dgm:t>
        <a:bodyPr/>
        <a:lstStyle/>
        <a:p>
          <a:endParaRPr lang="tr-TR"/>
        </a:p>
      </dgm:t>
    </dgm:pt>
    <dgm:pt modelId="{2DE46C51-760E-4E3F-A8DF-C5CA401D618A}" type="parTrans" cxnId="{B39031C5-CB2C-4936-8FFB-611F4572E037}">
      <dgm:prSet/>
      <dgm:spPr/>
      <dgm:t>
        <a:bodyPr/>
        <a:lstStyle/>
        <a:p>
          <a:endParaRPr lang="tr-TR"/>
        </a:p>
      </dgm:t>
    </dgm:pt>
    <dgm:pt modelId="{0C206657-7572-43A8-AFE5-BA26942133FE}">
      <dgm:prSet phldrT="[Metin]" custT="1"/>
      <dgm:spPr/>
      <dgm:t>
        <a:bodyPr/>
        <a:lstStyle/>
        <a:p>
          <a:r>
            <a:rPr lang="tr-TR" sz="1400" dirty="0" smtClean="0"/>
            <a:t>Tasarım deseni</a:t>
          </a:r>
          <a:endParaRPr lang="tr-TR" sz="1400" dirty="0"/>
        </a:p>
      </dgm:t>
    </dgm:pt>
    <dgm:pt modelId="{9BA6C1E7-928C-4D21-B0B2-706DE514EBA7}" type="parTrans" cxnId="{9858E433-8F82-4C41-ADCB-3BD278ED6725}">
      <dgm:prSet/>
      <dgm:spPr/>
      <dgm:t>
        <a:bodyPr/>
        <a:lstStyle/>
        <a:p>
          <a:endParaRPr lang="tr-TR"/>
        </a:p>
      </dgm:t>
    </dgm:pt>
    <dgm:pt modelId="{ABFEACA9-EE01-42EA-A99B-737DAE465730}" type="sibTrans" cxnId="{9858E433-8F82-4C41-ADCB-3BD278ED6725}">
      <dgm:prSet/>
      <dgm:spPr/>
      <dgm:t>
        <a:bodyPr/>
        <a:lstStyle/>
        <a:p>
          <a:endParaRPr lang="tr-TR"/>
        </a:p>
      </dgm:t>
    </dgm:pt>
    <dgm:pt modelId="{5FC7BCF7-1741-4C00-930A-DE8AFB59CBC5}">
      <dgm:prSet phldrT="[Metin]" custT="1"/>
      <dgm:spPr/>
      <dgm:t>
        <a:bodyPr/>
        <a:lstStyle/>
        <a:p>
          <a:r>
            <a:rPr lang="tr-TR" sz="1400" dirty="0" smtClean="0"/>
            <a:t>MVC (Model-</a:t>
          </a:r>
          <a:r>
            <a:rPr lang="tr-TR" sz="1400" dirty="0" err="1" smtClean="0"/>
            <a:t>View</a:t>
          </a:r>
          <a:r>
            <a:rPr lang="tr-TR" sz="1400" dirty="0" smtClean="0"/>
            <a:t>-Controller)</a:t>
          </a:r>
          <a:endParaRPr lang="tr-TR" sz="1400" dirty="0"/>
        </a:p>
      </dgm:t>
    </dgm:pt>
    <dgm:pt modelId="{D052D0F1-2AA4-4826-A717-F6855C4C37EF}" type="parTrans" cxnId="{72BF3520-A481-4DAC-9F04-5FA80AAD7C49}">
      <dgm:prSet/>
      <dgm:spPr/>
      <dgm:t>
        <a:bodyPr/>
        <a:lstStyle/>
        <a:p>
          <a:endParaRPr lang="tr-TR"/>
        </a:p>
      </dgm:t>
    </dgm:pt>
    <dgm:pt modelId="{E9FC7565-4A21-4F72-AA9E-C61ECEC75DC2}" type="sibTrans" cxnId="{72BF3520-A481-4DAC-9F04-5FA80AAD7C49}">
      <dgm:prSet/>
      <dgm:spPr/>
      <dgm:t>
        <a:bodyPr/>
        <a:lstStyle/>
        <a:p>
          <a:endParaRPr lang="tr-TR"/>
        </a:p>
      </dgm:t>
    </dgm:pt>
    <dgm:pt modelId="{70A828B6-616A-4EED-B36F-FFAD794BE02D}">
      <dgm:prSet phldrT="[Metin]" custT="1"/>
      <dgm:spPr/>
      <dgm:t>
        <a:bodyPr/>
        <a:lstStyle/>
        <a:p>
          <a:r>
            <a:rPr lang="tr-TR" sz="1400" dirty="0" smtClean="0"/>
            <a:t>Yazılım geliştirme prensipleri</a:t>
          </a:r>
          <a:endParaRPr lang="tr-TR" sz="1400" dirty="0"/>
        </a:p>
      </dgm:t>
    </dgm:pt>
    <dgm:pt modelId="{9490BE3B-7E94-455B-9744-908D7EDFDC4C}" type="parTrans" cxnId="{7B742B2D-2E4C-47FB-B8F3-DD368D9487C7}">
      <dgm:prSet/>
      <dgm:spPr/>
      <dgm:t>
        <a:bodyPr/>
        <a:lstStyle/>
        <a:p>
          <a:endParaRPr lang="tr-TR"/>
        </a:p>
      </dgm:t>
    </dgm:pt>
    <dgm:pt modelId="{83FEF538-7354-44DF-8D31-2A88F12E7E65}" type="sibTrans" cxnId="{7B742B2D-2E4C-47FB-B8F3-DD368D9487C7}">
      <dgm:prSet/>
      <dgm:spPr/>
      <dgm:t>
        <a:bodyPr/>
        <a:lstStyle/>
        <a:p>
          <a:endParaRPr lang="tr-TR"/>
        </a:p>
      </dgm:t>
    </dgm:pt>
    <dgm:pt modelId="{6A552594-E8BC-42DD-9604-FAC62D67E4C0}">
      <dgm:prSet phldrT="[Metin]" custT="1"/>
      <dgm:spPr/>
      <dgm:t>
        <a:bodyPr/>
        <a:lstStyle/>
        <a:p>
          <a:r>
            <a:rPr lang="tr-TR" sz="1400" dirty="0" smtClean="0"/>
            <a:t>SOLID, KISS, DRY</a:t>
          </a:r>
          <a:endParaRPr lang="tr-TR" sz="1400" dirty="0"/>
        </a:p>
      </dgm:t>
    </dgm:pt>
    <dgm:pt modelId="{5C1DBE8C-7ACF-4245-A8C3-54533F9049EC}" type="parTrans" cxnId="{66083D3B-CE59-41F1-8695-93604BA064AF}">
      <dgm:prSet/>
      <dgm:spPr/>
      <dgm:t>
        <a:bodyPr/>
        <a:lstStyle/>
        <a:p>
          <a:endParaRPr lang="tr-TR"/>
        </a:p>
      </dgm:t>
    </dgm:pt>
    <dgm:pt modelId="{3317F0BD-50FC-4855-937D-40E956C5BA4D}" type="sibTrans" cxnId="{66083D3B-CE59-41F1-8695-93604BA064AF}">
      <dgm:prSet/>
      <dgm:spPr/>
      <dgm:t>
        <a:bodyPr/>
        <a:lstStyle/>
        <a:p>
          <a:endParaRPr lang="tr-TR"/>
        </a:p>
      </dgm:t>
    </dgm:pt>
    <dgm:pt modelId="{F6F8CE71-6BB4-4A89-98AA-8DA8D2CB63FA}" type="pres">
      <dgm:prSet presAssocID="{FAECBF0D-65FA-4063-BE08-D8E015E3398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tr-TR"/>
        </a:p>
      </dgm:t>
    </dgm:pt>
    <dgm:pt modelId="{1D4B2BDA-81ED-4E3F-A6EF-24834096B704}" type="pres">
      <dgm:prSet presAssocID="{86BFCFA8-B5B1-49BC-B4C9-E31E1DA117A7}" presName="root" presStyleCnt="0">
        <dgm:presLayoutVars>
          <dgm:chMax/>
          <dgm:chPref/>
        </dgm:presLayoutVars>
      </dgm:prSet>
      <dgm:spPr/>
    </dgm:pt>
    <dgm:pt modelId="{412C14DA-392F-4DC2-9843-245D19AFD101}" type="pres">
      <dgm:prSet presAssocID="{86BFCFA8-B5B1-49BC-B4C9-E31E1DA117A7}" presName="rootComposite" presStyleCnt="0">
        <dgm:presLayoutVars/>
      </dgm:prSet>
      <dgm:spPr/>
    </dgm:pt>
    <dgm:pt modelId="{1ABF3AE8-9F58-47A6-8A3C-0775A147E378}" type="pres">
      <dgm:prSet presAssocID="{86BFCFA8-B5B1-49BC-B4C9-E31E1DA117A7}" presName="ParentAccent" presStyleLbl="alignNode1" presStyleIdx="0" presStyleCnt="2"/>
      <dgm:spPr/>
    </dgm:pt>
    <dgm:pt modelId="{AD35CA27-378D-4B5A-93A6-40B96960F344}" type="pres">
      <dgm:prSet presAssocID="{86BFCFA8-B5B1-49BC-B4C9-E31E1DA117A7}" presName="ParentSmallAccent" presStyleLbl="fgAcc1" presStyleIdx="0" presStyleCnt="2"/>
      <dgm:spPr/>
    </dgm:pt>
    <dgm:pt modelId="{D64B06D8-946F-4A6B-B9D8-E8A526199C86}" type="pres">
      <dgm:prSet presAssocID="{86BFCFA8-B5B1-49BC-B4C9-E31E1DA117A7}" presName="Parent" presStyleLbl="revTx" presStyleIdx="0" presStyleCnt="2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279473-4313-46B7-BAEF-4DCF9CA64965}" type="pres">
      <dgm:prSet presAssocID="{86BFCFA8-B5B1-49BC-B4C9-E31E1DA117A7}" presName="childShape" presStyleCnt="0">
        <dgm:presLayoutVars>
          <dgm:chMax val="0"/>
          <dgm:chPref val="0"/>
        </dgm:presLayoutVars>
      </dgm:prSet>
      <dgm:spPr/>
    </dgm:pt>
    <dgm:pt modelId="{94199115-2FE8-415C-BAD7-50D33F8CE36A}" type="pres">
      <dgm:prSet presAssocID="{92838FA2-8390-44E6-97A1-E06155388F5B}" presName="childComposite" presStyleCnt="0">
        <dgm:presLayoutVars>
          <dgm:chMax val="0"/>
          <dgm:chPref val="0"/>
        </dgm:presLayoutVars>
      </dgm:prSet>
      <dgm:spPr/>
    </dgm:pt>
    <dgm:pt modelId="{D5DD8500-A046-428E-8E22-0C0F514761B2}" type="pres">
      <dgm:prSet presAssocID="{92838FA2-8390-44E6-97A1-E06155388F5B}" presName="ChildAccent" presStyleLbl="solidFgAcc1" presStyleIdx="0" presStyleCnt="24"/>
      <dgm:spPr/>
    </dgm:pt>
    <dgm:pt modelId="{54CF345F-6E09-41BE-ABA2-0CB39858182D}" type="pres">
      <dgm:prSet presAssocID="{92838FA2-8390-44E6-97A1-E06155388F5B}" presName="Child" presStyleLbl="revTx" presStyleIdx="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EE6C716-3278-4233-B9B9-37F85BAED169}" type="pres">
      <dgm:prSet presAssocID="{6AF01F70-5799-4750-9991-E23140FD0089}" presName="childComposite" presStyleCnt="0">
        <dgm:presLayoutVars>
          <dgm:chMax val="0"/>
          <dgm:chPref val="0"/>
        </dgm:presLayoutVars>
      </dgm:prSet>
      <dgm:spPr/>
    </dgm:pt>
    <dgm:pt modelId="{8939F8AC-B075-4BF8-9C89-20A64CC64E82}" type="pres">
      <dgm:prSet presAssocID="{6AF01F70-5799-4750-9991-E23140FD0089}" presName="ChildAccent" presStyleLbl="solidFgAcc1" presStyleIdx="1" presStyleCnt="24"/>
      <dgm:spPr/>
    </dgm:pt>
    <dgm:pt modelId="{19F65222-E401-443A-804A-A69ACF27FB0B}" type="pres">
      <dgm:prSet presAssocID="{6AF01F70-5799-4750-9991-E23140FD0089}" presName="Child" presStyleLbl="revTx" presStyleIdx="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590D35B-9FBD-46FF-8B94-3F54A6DEEBA5}" type="pres">
      <dgm:prSet presAssocID="{DAAE5CDB-24F9-4817-A295-339958C3C872}" presName="childComposite" presStyleCnt="0">
        <dgm:presLayoutVars>
          <dgm:chMax val="0"/>
          <dgm:chPref val="0"/>
        </dgm:presLayoutVars>
      </dgm:prSet>
      <dgm:spPr/>
    </dgm:pt>
    <dgm:pt modelId="{DF621546-9512-4B07-9AD3-C1D810BE2357}" type="pres">
      <dgm:prSet presAssocID="{DAAE5CDB-24F9-4817-A295-339958C3C872}" presName="ChildAccent" presStyleLbl="solidFgAcc1" presStyleIdx="2" presStyleCnt="24"/>
      <dgm:spPr/>
    </dgm:pt>
    <dgm:pt modelId="{8ECCAEC1-2DAF-46B3-8412-147A034395D7}" type="pres">
      <dgm:prSet presAssocID="{DAAE5CDB-24F9-4817-A295-339958C3C872}" presName="Child" presStyleLbl="revTx" presStyleIdx="3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1EE9ED9-79A9-40BB-BB1E-31062EFC804A}" type="pres">
      <dgm:prSet presAssocID="{F4875C27-50D6-43FA-AB32-81EE66546EC4}" presName="childComposite" presStyleCnt="0">
        <dgm:presLayoutVars>
          <dgm:chMax val="0"/>
          <dgm:chPref val="0"/>
        </dgm:presLayoutVars>
      </dgm:prSet>
      <dgm:spPr/>
    </dgm:pt>
    <dgm:pt modelId="{00779616-83C8-42B1-B940-844381B22CC9}" type="pres">
      <dgm:prSet presAssocID="{F4875C27-50D6-43FA-AB32-81EE66546EC4}" presName="ChildAccent" presStyleLbl="solidFgAcc1" presStyleIdx="3" presStyleCnt="24"/>
      <dgm:spPr/>
    </dgm:pt>
    <dgm:pt modelId="{CA304308-50DF-48F6-9FBD-E06393F7E628}" type="pres">
      <dgm:prSet presAssocID="{F4875C27-50D6-43FA-AB32-81EE66546EC4}" presName="Child" presStyleLbl="revTx" presStyleIdx="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96133B6-9EC9-473F-9CFF-DDA7D0E7F4D1}" type="pres">
      <dgm:prSet presAssocID="{34412A79-3F2F-4908-80E3-C75E26851D6A}" presName="childComposite" presStyleCnt="0">
        <dgm:presLayoutVars>
          <dgm:chMax val="0"/>
          <dgm:chPref val="0"/>
        </dgm:presLayoutVars>
      </dgm:prSet>
      <dgm:spPr/>
    </dgm:pt>
    <dgm:pt modelId="{29C712CD-4416-451C-9C21-3B3789E15118}" type="pres">
      <dgm:prSet presAssocID="{34412A79-3F2F-4908-80E3-C75E26851D6A}" presName="ChildAccent" presStyleLbl="solidFgAcc1" presStyleIdx="4" presStyleCnt="24"/>
      <dgm:spPr/>
    </dgm:pt>
    <dgm:pt modelId="{04484350-15DE-4E3F-8825-0911E3CA9498}" type="pres">
      <dgm:prSet presAssocID="{34412A79-3F2F-4908-80E3-C75E26851D6A}" presName="Child" presStyleLbl="revTx" presStyleIdx="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D5BCFCB-D3D4-4D5A-AC1A-3D0A9BFE24AE}" type="pres">
      <dgm:prSet presAssocID="{2DA1CF68-F92A-4433-B8F1-6596BCBDE04E}" presName="childComposite" presStyleCnt="0">
        <dgm:presLayoutVars>
          <dgm:chMax val="0"/>
          <dgm:chPref val="0"/>
        </dgm:presLayoutVars>
      </dgm:prSet>
      <dgm:spPr/>
    </dgm:pt>
    <dgm:pt modelId="{0E7BA3C3-ACF9-4A84-8368-7B8FEC27F183}" type="pres">
      <dgm:prSet presAssocID="{2DA1CF68-F92A-4433-B8F1-6596BCBDE04E}" presName="ChildAccent" presStyleLbl="solidFgAcc1" presStyleIdx="5" presStyleCnt="24"/>
      <dgm:spPr/>
    </dgm:pt>
    <dgm:pt modelId="{64BFDCE4-2A0C-4EB9-BAC5-0FB2B61C1526}" type="pres">
      <dgm:prSet presAssocID="{2DA1CF68-F92A-4433-B8F1-6596BCBDE04E}" presName="Child" presStyleLbl="revTx" presStyleIdx="6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2118BF-57F2-4BB3-B661-1030C2540D90}" type="pres">
      <dgm:prSet presAssocID="{9BB84DCB-48FB-48F2-8C15-6DEFD829A5FF}" presName="childComposite" presStyleCnt="0">
        <dgm:presLayoutVars>
          <dgm:chMax val="0"/>
          <dgm:chPref val="0"/>
        </dgm:presLayoutVars>
      </dgm:prSet>
      <dgm:spPr/>
    </dgm:pt>
    <dgm:pt modelId="{E499349A-D5C1-4804-A663-5A17AD6BA5ED}" type="pres">
      <dgm:prSet presAssocID="{9BB84DCB-48FB-48F2-8C15-6DEFD829A5FF}" presName="ChildAccent" presStyleLbl="solidFgAcc1" presStyleIdx="6" presStyleCnt="24"/>
      <dgm:spPr/>
    </dgm:pt>
    <dgm:pt modelId="{02ABDDCD-B732-4007-A97D-6D9B6076CA49}" type="pres">
      <dgm:prSet presAssocID="{9BB84DCB-48FB-48F2-8C15-6DEFD829A5FF}" presName="Child" presStyleLbl="revTx" presStyleIdx="7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5762A87-A734-41A9-8603-E5D3C9FF92EB}" type="pres">
      <dgm:prSet presAssocID="{57719A6E-6C5F-43B7-9351-7CAD36D74535}" presName="childComposite" presStyleCnt="0">
        <dgm:presLayoutVars>
          <dgm:chMax val="0"/>
          <dgm:chPref val="0"/>
        </dgm:presLayoutVars>
      </dgm:prSet>
      <dgm:spPr/>
    </dgm:pt>
    <dgm:pt modelId="{03B009A8-367C-4B2E-BA24-8A971A28A206}" type="pres">
      <dgm:prSet presAssocID="{57719A6E-6C5F-43B7-9351-7CAD36D74535}" presName="ChildAccent" presStyleLbl="solidFgAcc1" presStyleIdx="7" presStyleCnt="24"/>
      <dgm:spPr/>
    </dgm:pt>
    <dgm:pt modelId="{44A1BE2E-6D5A-46C5-8D7E-5FAF349A2D0E}" type="pres">
      <dgm:prSet presAssocID="{57719A6E-6C5F-43B7-9351-7CAD36D74535}" presName="Child" presStyleLbl="revTx" presStyleIdx="8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053113C-2CB0-404F-A85E-A7C0A9840BE6}" type="pres">
      <dgm:prSet presAssocID="{6B151179-C92C-4937-BB75-8A9267A621B6}" presName="childComposite" presStyleCnt="0">
        <dgm:presLayoutVars>
          <dgm:chMax val="0"/>
          <dgm:chPref val="0"/>
        </dgm:presLayoutVars>
      </dgm:prSet>
      <dgm:spPr/>
    </dgm:pt>
    <dgm:pt modelId="{DC8B2B60-A4B5-47F5-A056-7C5DA4F31A45}" type="pres">
      <dgm:prSet presAssocID="{6B151179-C92C-4937-BB75-8A9267A621B6}" presName="ChildAccent" presStyleLbl="solidFgAcc1" presStyleIdx="8" presStyleCnt="24"/>
      <dgm:spPr/>
    </dgm:pt>
    <dgm:pt modelId="{9D3383EB-AD94-48DE-8BA3-0C9560DCF5C9}" type="pres">
      <dgm:prSet presAssocID="{6B151179-C92C-4937-BB75-8A9267A621B6}" presName="Child" presStyleLbl="revTx" presStyleIdx="9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BB7040E-49E5-4593-ADFF-FDAAC52721C4}" type="pres">
      <dgm:prSet presAssocID="{2C14CBB4-1B39-4A30-A428-ED92CA4442DC}" presName="childComposite" presStyleCnt="0">
        <dgm:presLayoutVars>
          <dgm:chMax val="0"/>
          <dgm:chPref val="0"/>
        </dgm:presLayoutVars>
      </dgm:prSet>
      <dgm:spPr/>
    </dgm:pt>
    <dgm:pt modelId="{027BE068-9305-46A5-B100-10092AF75CE2}" type="pres">
      <dgm:prSet presAssocID="{2C14CBB4-1B39-4A30-A428-ED92CA4442DC}" presName="ChildAccent" presStyleLbl="solidFgAcc1" presStyleIdx="9" presStyleCnt="24"/>
      <dgm:spPr/>
    </dgm:pt>
    <dgm:pt modelId="{FCEB23A7-D67F-458B-A8AC-E434D635A67B}" type="pres">
      <dgm:prSet presAssocID="{2C14CBB4-1B39-4A30-A428-ED92CA4442DC}" presName="Child" presStyleLbl="revTx" presStyleIdx="10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DE31471-9F07-43BF-825C-1E799773E59D}" type="pres">
      <dgm:prSet presAssocID="{0C206657-7572-43A8-AFE5-BA26942133FE}" presName="childComposite" presStyleCnt="0">
        <dgm:presLayoutVars>
          <dgm:chMax val="0"/>
          <dgm:chPref val="0"/>
        </dgm:presLayoutVars>
      </dgm:prSet>
      <dgm:spPr/>
    </dgm:pt>
    <dgm:pt modelId="{9129330E-6385-4EBF-AF87-7ACEBBFF641B}" type="pres">
      <dgm:prSet presAssocID="{0C206657-7572-43A8-AFE5-BA26942133FE}" presName="ChildAccent" presStyleLbl="solidFgAcc1" presStyleIdx="10" presStyleCnt="24"/>
      <dgm:spPr/>
    </dgm:pt>
    <dgm:pt modelId="{E69A4C55-C33B-4FF7-8B6B-A7BB01A9AA6B}" type="pres">
      <dgm:prSet presAssocID="{0C206657-7572-43A8-AFE5-BA26942133FE}" presName="Child" presStyleLbl="revTx" presStyleIdx="1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F60449F-B537-484A-9E18-8EBDFD10A5CE}" type="pres">
      <dgm:prSet presAssocID="{70A828B6-616A-4EED-B36F-FFAD794BE02D}" presName="childComposite" presStyleCnt="0">
        <dgm:presLayoutVars>
          <dgm:chMax val="0"/>
          <dgm:chPref val="0"/>
        </dgm:presLayoutVars>
      </dgm:prSet>
      <dgm:spPr/>
    </dgm:pt>
    <dgm:pt modelId="{A3A62792-D99D-4FB5-A20F-4AE508700338}" type="pres">
      <dgm:prSet presAssocID="{70A828B6-616A-4EED-B36F-FFAD794BE02D}" presName="ChildAccent" presStyleLbl="solidFgAcc1" presStyleIdx="11" presStyleCnt="24"/>
      <dgm:spPr/>
    </dgm:pt>
    <dgm:pt modelId="{B2FFAA8F-9E15-42D8-B602-57629610D3EA}" type="pres">
      <dgm:prSet presAssocID="{70A828B6-616A-4EED-B36F-FFAD794BE02D}" presName="Child" presStyleLbl="revTx" presStyleIdx="1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22B842-C41E-4B75-A924-EA47F6C92150}" type="pres">
      <dgm:prSet presAssocID="{6C754422-02A9-4B2C-AA26-02136D972477}" presName="root" presStyleCnt="0">
        <dgm:presLayoutVars>
          <dgm:chMax/>
          <dgm:chPref/>
        </dgm:presLayoutVars>
      </dgm:prSet>
      <dgm:spPr/>
    </dgm:pt>
    <dgm:pt modelId="{999CEAAD-1E34-42DC-8B23-BFB413B55DC2}" type="pres">
      <dgm:prSet presAssocID="{6C754422-02A9-4B2C-AA26-02136D972477}" presName="rootComposite" presStyleCnt="0">
        <dgm:presLayoutVars/>
      </dgm:prSet>
      <dgm:spPr/>
    </dgm:pt>
    <dgm:pt modelId="{6B892F42-C017-43DD-B5E4-125F9CB9FA68}" type="pres">
      <dgm:prSet presAssocID="{6C754422-02A9-4B2C-AA26-02136D972477}" presName="ParentAccent" presStyleLbl="alignNode1" presStyleIdx="1" presStyleCnt="2"/>
      <dgm:spPr/>
    </dgm:pt>
    <dgm:pt modelId="{30BC9463-C9B1-4096-81AA-870D259B3C28}" type="pres">
      <dgm:prSet presAssocID="{6C754422-02A9-4B2C-AA26-02136D972477}" presName="ParentSmallAccent" presStyleLbl="fgAcc1" presStyleIdx="1" presStyleCnt="2"/>
      <dgm:spPr/>
    </dgm:pt>
    <dgm:pt modelId="{F3879854-B162-4891-8805-CBEF1237E86F}" type="pres">
      <dgm:prSet presAssocID="{6C754422-02A9-4B2C-AA26-02136D972477}" presName="Parent" presStyleLbl="revTx" presStyleIdx="13" presStyleCnt="2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383906E-3D30-477A-95E0-1A7900BEA145}" type="pres">
      <dgm:prSet presAssocID="{6C754422-02A9-4B2C-AA26-02136D972477}" presName="childShape" presStyleCnt="0">
        <dgm:presLayoutVars>
          <dgm:chMax val="0"/>
          <dgm:chPref val="0"/>
        </dgm:presLayoutVars>
      </dgm:prSet>
      <dgm:spPr/>
    </dgm:pt>
    <dgm:pt modelId="{3DA7EFD8-3520-485A-BA2A-A20A642C62CD}" type="pres">
      <dgm:prSet presAssocID="{D810718E-4B22-4C8D-8E7D-30716B95B93F}" presName="childComposite" presStyleCnt="0">
        <dgm:presLayoutVars>
          <dgm:chMax val="0"/>
          <dgm:chPref val="0"/>
        </dgm:presLayoutVars>
      </dgm:prSet>
      <dgm:spPr/>
    </dgm:pt>
    <dgm:pt modelId="{9EF22BAA-C186-4755-8DAB-227320FC4B14}" type="pres">
      <dgm:prSet presAssocID="{D810718E-4B22-4C8D-8E7D-30716B95B93F}" presName="ChildAccent" presStyleLbl="solidFgAcc1" presStyleIdx="12" presStyleCnt="24"/>
      <dgm:spPr/>
    </dgm:pt>
    <dgm:pt modelId="{5CA9B1BD-6C78-4F58-8DBA-017EAFCF9EAD}" type="pres">
      <dgm:prSet presAssocID="{D810718E-4B22-4C8D-8E7D-30716B95B93F}" presName="Child" presStyleLbl="revTx" presStyleIdx="1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DD91979-A24B-4A87-8D36-F7049EC4BACD}" type="pres">
      <dgm:prSet presAssocID="{EB72FCDD-DE25-40AB-AA9A-9A59DF18E8D0}" presName="childComposite" presStyleCnt="0">
        <dgm:presLayoutVars>
          <dgm:chMax val="0"/>
          <dgm:chPref val="0"/>
        </dgm:presLayoutVars>
      </dgm:prSet>
      <dgm:spPr/>
    </dgm:pt>
    <dgm:pt modelId="{0A73CF97-752C-4F8F-A62C-4D81A3CAB546}" type="pres">
      <dgm:prSet presAssocID="{EB72FCDD-DE25-40AB-AA9A-9A59DF18E8D0}" presName="ChildAccent" presStyleLbl="solidFgAcc1" presStyleIdx="13" presStyleCnt="24"/>
      <dgm:spPr/>
    </dgm:pt>
    <dgm:pt modelId="{C0931F4A-3695-48AF-ACF2-65C1CDB761CC}" type="pres">
      <dgm:prSet presAssocID="{EB72FCDD-DE25-40AB-AA9A-9A59DF18E8D0}" presName="Child" presStyleLbl="revTx" presStyleIdx="1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DCEA58-4FEF-4A8F-843A-C0E729FBCB26}" type="pres">
      <dgm:prSet presAssocID="{D9090D3E-DEB4-4156-8113-B13488BDA67D}" presName="childComposite" presStyleCnt="0">
        <dgm:presLayoutVars>
          <dgm:chMax val="0"/>
          <dgm:chPref val="0"/>
        </dgm:presLayoutVars>
      </dgm:prSet>
      <dgm:spPr/>
    </dgm:pt>
    <dgm:pt modelId="{96716BF7-7581-4E72-8D38-93FC867855CD}" type="pres">
      <dgm:prSet presAssocID="{D9090D3E-DEB4-4156-8113-B13488BDA67D}" presName="ChildAccent" presStyleLbl="solidFgAcc1" presStyleIdx="14" presStyleCnt="24"/>
      <dgm:spPr/>
    </dgm:pt>
    <dgm:pt modelId="{708FEFD6-5C9E-4017-A7B1-D27AFD8257B4}" type="pres">
      <dgm:prSet presAssocID="{D9090D3E-DEB4-4156-8113-B13488BDA67D}" presName="Child" presStyleLbl="revTx" presStyleIdx="16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195F83E-5B68-4D63-9BF5-D70EE812D2BC}" type="pres">
      <dgm:prSet presAssocID="{F9B5F5EC-471E-4876-9CFF-C097CE41261B}" presName="childComposite" presStyleCnt="0">
        <dgm:presLayoutVars>
          <dgm:chMax val="0"/>
          <dgm:chPref val="0"/>
        </dgm:presLayoutVars>
      </dgm:prSet>
      <dgm:spPr/>
    </dgm:pt>
    <dgm:pt modelId="{3D560DC6-F764-4EAF-A867-479788756E17}" type="pres">
      <dgm:prSet presAssocID="{F9B5F5EC-471E-4876-9CFF-C097CE41261B}" presName="ChildAccent" presStyleLbl="solidFgAcc1" presStyleIdx="15" presStyleCnt="24"/>
      <dgm:spPr/>
    </dgm:pt>
    <dgm:pt modelId="{2E676D2E-ACC3-4970-8CBE-5CE1A24CB507}" type="pres">
      <dgm:prSet presAssocID="{F9B5F5EC-471E-4876-9CFF-C097CE41261B}" presName="Child" presStyleLbl="revTx" presStyleIdx="17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10A30DD-31A9-4017-83BB-3C1272CAAED1}" type="pres">
      <dgm:prSet presAssocID="{DED7DC60-0A59-47D7-BFF8-BC75AD960647}" presName="childComposite" presStyleCnt="0">
        <dgm:presLayoutVars>
          <dgm:chMax val="0"/>
          <dgm:chPref val="0"/>
        </dgm:presLayoutVars>
      </dgm:prSet>
      <dgm:spPr/>
    </dgm:pt>
    <dgm:pt modelId="{36D2672E-BB4E-4988-A77D-F3637128E40C}" type="pres">
      <dgm:prSet presAssocID="{DED7DC60-0A59-47D7-BFF8-BC75AD960647}" presName="ChildAccent" presStyleLbl="solidFgAcc1" presStyleIdx="16" presStyleCnt="24"/>
      <dgm:spPr/>
    </dgm:pt>
    <dgm:pt modelId="{00FC510F-F67B-43F7-98C4-8F4EA0F2A087}" type="pres">
      <dgm:prSet presAssocID="{DED7DC60-0A59-47D7-BFF8-BC75AD960647}" presName="Child" presStyleLbl="revTx" presStyleIdx="18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AC7AA1B-F316-4AEC-9B1E-BD4C36610A2E}" type="pres">
      <dgm:prSet presAssocID="{B2008DC2-2060-4F1D-A2DF-DE4129CF4C8D}" presName="childComposite" presStyleCnt="0">
        <dgm:presLayoutVars>
          <dgm:chMax val="0"/>
          <dgm:chPref val="0"/>
        </dgm:presLayoutVars>
      </dgm:prSet>
      <dgm:spPr/>
    </dgm:pt>
    <dgm:pt modelId="{58387A1E-F36C-4967-A70D-9F7CD82696A3}" type="pres">
      <dgm:prSet presAssocID="{B2008DC2-2060-4F1D-A2DF-DE4129CF4C8D}" presName="ChildAccent" presStyleLbl="solidFgAcc1" presStyleIdx="17" presStyleCnt="24"/>
      <dgm:spPr/>
    </dgm:pt>
    <dgm:pt modelId="{26B3F882-5822-414F-80CC-474C9F713BE2}" type="pres">
      <dgm:prSet presAssocID="{B2008DC2-2060-4F1D-A2DF-DE4129CF4C8D}" presName="Child" presStyleLbl="revTx" presStyleIdx="19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0D7E508-B01B-4375-BA99-B1FEE11A433A}" type="pres">
      <dgm:prSet presAssocID="{C5FBB3BE-ECF6-4C35-85C9-4574C73F524F}" presName="childComposite" presStyleCnt="0">
        <dgm:presLayoutVars>
          <dgm:chMax val="0"/>
          <dgm:chPref val="0"/>
        </dgm:presLayoutVars>
      </dgm:prSet>
      <dgm:spPr/>
    </dgm:pt>
    <dgm:pt modelId="{FDA6C695-C88F-45D5-9D66-01D1382091D6}" type="pres">
      <dgm:prSet presAssocID="{C5FBB3BE-ECF6-4C35-85C9-4574C73F524F}" presName="ChildAccent" presStyleLbl="solidFgAcc1" presStyleIdx="18" presStyleCnt="24"/>
      <dgm:spPr/>
    </dgm:pt>
    <dgm:pt modelId="{07D0A22F-11DA-44B7-BC45-726AA80E0C29}" type="pres">
      <dgm:prSet presAssocID="{C5FBB3BE-ECF6-4C35-85C9-4574C73F524F}" presName="Child" presStyleLbl="revTx" presStyleIdx="20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C5DE99-1299-43E6-B4E7-D0198AF419FF}" type="pres">
      <dgm:prSet presAssocID="{93AFD372-A03B-45BB-A07D-14744139A55E}" presName="childComposite" presStyleCnt="0">
        <dgm:presLayoutVars>
          <dgm:chMax val="0"/>
          <dgm:chPref val="0"/>
        </dgm:presLayoutVars>
      </dgm:prSet>
      <dgm:spPr/>
    </dgm:pt>
    <dgm:pt modelId="{9A87553A-F586-4BC2-B4E2-810FCD2CBB9F}" type="pres">
      <dgm:prSet presAssocID="{93AFD372-A03B-45BB-A07D-14744139A55E}" presName="ChildAccent" presStyleLbl="solidFgAcc1" presStyleIdx="19" presStyleCnt="24"/>
      <dgm:spPr/>
    </dgm:pt>
    <dgm:pt modelId="{29A52178-785E-43EE-96E7-BB920DEB84F3}" type="pres">
      <dgm:prSet presAssocID="{93AFD372-A03B-45BB-A07D-14744139A55E}" presName="Child" presStyleLbl="revTx" presStyleIdx="2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DD12EE5-AF05-4679-81F1-51049764B19E}" type="pres">
      <dgm:prSet presAssocID="{249F063B-49F1-4020-8FFE-A9F23F4A56C4}" presName="childComposite" presStyleCnt="0">
        <dgm:presLayoutVars>
          <dgm:chMax val="0"/>
          <dgm:chPref val="0"/>
        </dgm:presLayoutVars>
      </dgm:prSet>
      <dgm:spPr/>
    </dgm:pt>
    <dgm:pt modelId="{277E1215-B150-4519-87D3-CFF196EA54E8}" type="pres">
      <dgm:prSet presAssocID="{249F063B-49F1-4020-8FFE-A9F23F4A56C4}" presName="ChildAccent" presStyleLbl="solidFgAcc1" presStyleIdx="20" presStyleCnt="24"/>
      <dgm:spPr/>
    </dgm:pt>
    <dgm:pt modelId="{9D5CF011-1ABD-472E-9A48-D1F8B170BE69}" type="pres">
      <dgm:prSet presAssocID="{249F063B-49F1-4020-8FFE-A9F23F4A56C4}" presName="Child" presStyleLbl="revTx" presStyleIdx="2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C6BB1C-61E1-4A77-9C51-3E7EDED2809B}" type="pres">
      <dgm:prSet presAssocID="{5B53BE57-44C8-4B48-8103-B265AE6961E2}" presName="childComposite" presStyleCnt="0">
        <dgm:presLayoutVars>
          <dgm:chMax val="0"/>
          <dgm:chPref val="0"/>
        </dgm:presLayoutVars>
      </dgm:prSet>
      <dgm:spPr/>
    </dgm:pt>
    <dgm:pt modelId="{CFEA23F4-20DD-417A-85D9-5AE6812A5C1B}" type="pres">
      <dgm:prSet presAssocID="{5B53BE57-44C8-4B48-8103-B265AE6961E2}" presName="ChildAccent" presStyleLbl="solidFgAcc1" presStyleIdx="21" presStyleCnt="24"/>
      <dgm:spPr/>
    </dgm:pt>
    <dgm:pt modelId="{7F51D5C1-EBC7-4A8A-B9FF-6EB289FAA53E}" type="pres">
      <dgm:prSet presAssocID="{5B53BE57-44C8-4B48-8103-B265AE6961E2}" presName="Child" presStyleLbl="revTx" presStyleIdx="23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119AA0-E873-44A4-94BE-230E5910BFA7}" type="pres">
      <dgm:prSet presAssocID="{5FC7BCF7-1741-4C00-930A-DE8AFB59CBC5}" presName="childComposite" presStyleCnt="0">
        <dgm:presLayoutVars>
          <dgm:chMax val="0"/>
          <dgm:chPref val="0"/>
        </dgm:presLayoutVars>
      </dgm:prSet>
      <dgm:spPr/>
    </dgm:pt>
    <dgm:pt modelId="{FB0CB1B5-EC73-4A6B-9AAF-DB3C668A61D9}" type="pres">
      <dgm:prSet presAssocID="{5FC7BCF7-1741-4C00-930A-DE8AFB59CBC5}" presName="ChildAccent" presStyleLbl="solidFgAcc1" presStyleIdx="22" presStyleCnt="24"/>
      <dgm:spPr/>
    </dgm:pt>
    <dgm:pt modelId="{002D4314-3C6D-4BF5-8D20-5524BDE19B4E}" type="pres">
      <dgm:prSet presAssocID="{5FC7BCF7-1741-4C00-930A-DE8AFB59CBC5}" presName="Child" presStyleLbl="revTx" presStyleIdx="2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0E62173-3A6B-4817-9234-CA386C0E51A3}" type="pres">
      <dgm:prSet presAssocID="{6A552594-E8BC-42DD-9604-FAC62D67E4C0}" presName="childComposite" presStyleCnt="0">
        <dgm:presLayoutVars>
          <dgm:chMax val="0"/>
          <dgm:chPref val="0"/>
        </dgm:presLayoutVars>
      </dgm:prSet>
      <dgm:spPr/>
    </dgm:pt>
    <dgm:pt modelId="{BAEFE69A-E21B-49DD-BEDE-962D758D0AE2}" type="pres">
      <dgm:prSet presAssocID="{6A552594-E8BC-42DD-9604-FAC62D67E4C0}" presName="ChildAccent" presStyleLbl="solidFgAcc1" presStyleIdx="23" presStyleCnt="24"/>
      <dgm:spPr/>
    </dgm:pt>
    <dgm:pt modelId="{4707A84F-A6BB-4FD1-821E-DA22210F3465}" type="pres">
      <dgm:prSet presAssocID="{6A552594-E8BC-42DD-9604-FAC62D67E4C0}" presName="Child" presStyleLbl="revTx" presStyleIdx="2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7166548-D373-41E5-995B-A6FAACB597BF}" srcId="{86BFCFA8-B5B1-49BC-B4C9-E31E1DA117A7}" destId="{2C14CBB4-1B39-4A30-A428-ED92CA4442DC}" srcOrd="9" destOrd="0" parTransId="{0AEC2953-1104-46B0-8044-E1B147F2B33F}" sibTransId="{BF78867A-72F7-42CA-AFAB-07A788B2482B}"/>
    <dgm:cxn modelId="{D6212B12-485E-4A76-90E0-A9311D919BB4}" srcId="{6C754422-02A9-4B2C-AA26-02136D972477}" destId="{249F063B-49F1-4020-8FFE-A9F23F4A56C4}" srcOrd="8" destOrd="0" parTransId="{DB1A49D0-9D49-430D-8557-18718E214C34}" sibTransId="{87A1476F-A1F3-4C15-BF82-DECF8C13ECE2}"/>
    <dgm:cxn modelId="{DA12ED85-ABE9-415F-B40B-524BA67E40C8}" type="presOf" srcId="{F4875C27-50D6-43FA-AB32-81EE66546EC4}" destId="{CA304308-50DF-48F6-9FBD-E06393F7E628}" srcOrd="0" destOrd="0" presId="urn:microsoft.com/office/officeart/2008/layout/SquareAccentList"/>
    <dgm:cxn modelId="{6C799E46-11E3-420F-9E5A-CFC9959D500F}" type="presOf" srcId="{EB72FCDD-DE25-40AB-AA9A-9A59DF18E8D0}" destId="{C0931F4A-3695-48AF-ACF2-65C1CDB761CC}" srcOrd="0" destOrd="0" presId="urn:microsoft.com/office/officeart/2008/layout/SquareAccentList"/>
    <dgm:cxn modelId="{72BF3520-A481-4DAC-9F04-5FA80AAD7C49}" srcId="{6C754422-02A9-4B2C-AA26-02136D972477}" destId="{5FC7BCF7-1741-4C00-930A-DE8AFB59CBC5}" srcOrd="10" destOrd="0" parTransId="{D052D0F1-2AA4-4826-A717-F6855C4C37EF}" sibTransId="{E9FC7565-4A21-4F72-AA9E-C61ECEC75DC2}"/>
    <dgm:cxn modelId="{DCBDF9EB-D2B8-480B-9342-CE32A5905116}" type="presOf" srcId="{B2008DC2-2060-4F1D-A2DF-DE4129CF4C8D}" destId="{26B3F882-5822-414F-80CC-474C9F713BE2}" srcOrd="0" destOrd="0" presId="urn:microsoft.com/office/officeart/2008/layout/SquareAccentList"/>
    <dgm:cxn modelId="{4057A074-CDC5-43CE-B18E-7B95BA429285}" type="presOf" srcId="{2DA1CF68-F92A-4433-B8F1-6596BCBDE04E}" destId="{64BFDCE4-2A0C-4EB9-BAC5-0FB2B61C1526}" srcOrd="0" destOrd="0" presId="urn:microsoft.com/office/officeart/2008/layout/SquareAccentList"/>
    <dgm:cxn modelId="{B53934EC-36BC-408D-93DA-FC2313F003D4}" srcId="{86BFCFA8-B5B1-49BC-B4C9-E31E1DA117A7}" destId="{34412A79-3F2F-4908-80E3-C75E26851D6A}" srcOrd="4" destOrd="0" parTransId="{F7D346C7-3822-4849-BA7E-04D0570415DB}" sibTransId="{DC512F4C-244B-4044-B817-A8D0F2AF8300}"/>
    <dgm:cxn modelId="{E077F151-1714-4D75-85A1-0FFF16C3D864}" type="presOf" srcId="{70A828B6-616A-4EED-B36F-FFAD794BE02D}" destId="{B2FFAA8F-9E15-42D8-B602-57629610D3EA}" srcOrd="0" destOrd="0" presId="urn:microsoft.com/office/officeart/2008/layout/SquareAccentList"/>
    <dgm:cxn modelId="{0889A846-EC40-49D1-BAD0-7AC3D7F0CFBA}" type="presOf" srcId="{5B53BE57-44C8-4B48-8103-B265AE6961E2}" destId="{7F51D5C1-EBC7-4A8A-B9FF-6EB289FAA53E}" srcOrd="0" destOrd="0" presId="urn:microsoft.com/office/officeart/2008/layout/SquareAccentList"/>
    <dgm:cxn modelId="{B39031C5-CB2C-4936-8FFB-611F4572E037}" srcId="{6C754422-02A9-4B2C-AA26-02136D972477}" destId="{5B53BE57-44C8-4B48-8103-B265AE6961E2}" srcOrd="9" destOrd="0" parTransId="{2DE46C51-760E-4E3F-A8DF-C5CA401D618A}" sibTransId="{9E2625DF-AC8A-4C86-9FB9-5C5111D3AABB}"/>
    <dgm:cxn modelId="{5BD97672-9767-4B71-B478-BDEAF9DC1CAF}" srcId="{6C754422-02A9-4B2C-AA26-02136D972477}" destId="{93AFD372-A03B-45BB-A07D-14744139A55E}" srcOrd="7" destOrd="0" parTransId="{F199B863-F84C-422B-9B84-CF23AF723CC3}" sibTransId="{9C020A73-1B20-4195-B630-850EEF711C2B}"/>
    <dgm:cxn modelId="{97D5D36A-EC91-4797-87D8-6F9C58838FE0}" type="presOf" srcId="{6A552594-E8BC-42DD-9604-FAC62D67E4C0}" destId="{4707A84F-A6BB-4FD1-821E-DA22210F3465}" srcOrd="0" destOrd="0" presId="urn:microsoft.com/office/officeart/2008/layout/SquareAccentList"/>
    <dgm:cxn modelId="{C44FBE52-55DC-493D-AE7F-4C8963C9FCDB}" type="presOf" srcId="{DAAE5CDB-24F9-4817-A295-339958C3C872}" destId="{8ECCAEC1-2DAF-46B3-8412-147A034395D7}" srcOrd="0" destOrd="0" presId="urn:microsoft.com/office/officeart/2008/layout/SquareAccentList"/>
    <dgm:cxn modelId="{C15B4C86-3959-4D73-A055-7EA3D93499AA}" type="presOf" srcId="{2C14CBB4-1B39-4A30-A428-ED92CA4442DC}" destId="{FCEB23A7-D67F-458B-A8AC-E434D635A67B}" srcOrd="0" destOrd="0" presId="urn:microsoft.com/office/officeart/2008/layout/SquareAccentList"/>
    <dgm:cxn modelId="{D1FCEE87-5522-400D-9727-C5B4C49E3964}" type="presOf" srcId="{86BFCFA8-B5B1-49BC-B4C9-E31E1DA117A7}" destId="{D64B06D8-946F-4A6B-B9D8-E8A526199C86}" srcOrd="0" destOrd="0" presId="urn:microsoft.com/office/officeart/2008/layout/SquareAccentList"/>
    <dgm:cxn modelId="{CF390073-DB14-40BC-BA99-5058021BD86F}" type="presOf" srcId="{DED7DC60-0A59-47D7-BFF8-BC75AD960647}" destId="{00FC510F-F67B-43F7-98C4-8F4EA0F2A087}" srcOrd="0" destOrd="0" presId="urn:microsoft.com/office/officeart/2008/layout/SquareAccentList"/>
    <dgm:cxn modelId="{CC34252A-24DE-444F-BE05-BF139AF05956}" srcId="{86BFCFA8-B5B1-49BC-B4C9-E31E1DA117A7}" destId="{92838FA2-8390-44E6-97A1-E06155388F5B}" srcOrd="0" destOrd="0" parTransId="{23FBB901-C0E2-4B81-8259-716509C50418}" sibTransId="{662043B4-A226-496D-B836-72C6223044D7}"/>
    <dgm:cxn modelId="{4258F057-797F-4041-8A5A-0701CF0A1CF2}" srcId="{6C754422-02A9-4B2C-AA26-02136D972477}" destId="{EB72FCDD-DE25-40AB-AA9A-9A59DF18E8D0}" srcOrd="1" destOrd="0" parTransId="{6D29A04E-B3B3-446E-8BEA-1949F698AED7}" sibTransId="{A87BE399-1A26-454C-ADAB-BDF5701404FA}"/>
    <dgm:cxn modelId="{9D110E13-51CD-4584-BBF3-4C232BA4F77E}" type="presOf" srcId="{C5FBB3BE-ECF6-4C35-85C9-4574C73F524F}" destId="{07D0A22F-11DA-44B7-BC45-726AA80E0C29}" srcOrd="0" destOrd="0" presId="urn:microsoft.com/office/officeart/2008/layout/SquareAccentList"/>
    <dgm:cxn modelId="{9858E433-8F82-4C41-ADCB-3BD278ED6725}" srcId="{86BFCFA8-B5B1-49BC-B4C9-E31E1DA117A7}" destId="{0C206657-7572-43A8-AFE5-BA26942133FE}" srcOrd="10" destOrd="0" parTransId="{9BA6C1E7-928C-4D21-B0B2-706DE514EBA7}" sibTransId="{ABFEACA9-EE01-42EA-A99B-737DAE465730}"/>
    <dgm:cxn modelId="{F26257A8-835F-4751-A05F-EA3D9F5745F7}" srcId="{86BFCFA8-B5B1-49BC-B4C9-E31E1DA117A7}" destId="{F4875C27-50D6-43FA-AB32-81EE66546EC4}" srcOrd="3" destOrd="0" parTransId="{AE6C4A6F-A76C-41C5-BA82-8F9C2E7E226F}" sibTransId="{F40C38BE-8404-4CD4-97B1-D41AA9BFEB1E}"/>
    <dgm:cxn modelId="{BE8361A3-8E04-47E8-BD80-E7CCC773CCBC}" type="presOf" srcId="{9BB84DCB-48FB-48F2-8C15-6DEFD829A5FF}" destId="{02ABDDCD-B732-4007-A97D-6D9B6076CA49}" srcOrd="0" destOrd="0" presId="urn:microsoft.com/office/officeart/2008/layout/SquareAccentList"/>
    <dgm:cxn modelId="{DB9BB211-DBD1-4F25-88FF-289C2CE2F2D5}" type="presOf" srcId="{57719A6E-6C5F-43B7-9351-7CAD36D74535}" destId="{44A1BE2E-6D5A-46C5-8D7E-5FAF349A2D0E}" srcOrd="0" destOrd="0" presId="urn:microsoft.com/office/officeart/2008/layout/SquareAccentList"/>
    <dgm:cxn modelId="{4F4CB902-4226-4FB4-8EAD-CCB61D5CE608}" srcId="{86BFCFA8-B5B1-49BC-B4C9-E31E1DA117A7}" destId="{9BB84DCB-48FB-48F2-8C15-6DEFD829A5FF}" srcOrd="6" destOrd="0" parTransId="{68BDD3FF-B1EF-4E32-A516-E6F823C70EB3}" sibTransId="{A3BD349E-FD7B-48BA-B04B-DD1E6D25C5E4}"/>
    <dgm:cxn modelId="{0C3BF4D2-56C5-49DE-BBE8-05ACDD7D8E04}" type="presOf" srcId="{34412A79-3F2F-4908-80E3-C75E26851D6A}" destId="{04484350-15DE-4E3F-8825-0911E3CA9498}" srcOrd="0" destOrd="0" presId="urn:microsoft.com/office/officeart/2008/layout/SquareAccentList"/>
    <dgm:cxn modelId="{C7049937-083B-42AA-9727-9EEC405393AF}" type="presOf" srcId="{FAECBF0D-65FA-4063-BE08-D8E015E33984}" destId="{F6F8CE71-6BB4-4A89-98AA-8DA8D2CB63FA}" srcOrd="0" destOrd="0" presId="urn:microsoft.com/office/officeart/2008/layout/SquareAccentList"/>
    <dgm:cxn modelId="{03F8F866-9B9E-476E-8A45-CA835591FD30}" type="presOf" srcId="{5FC7BCF7-1741-4C00-930A-DE8AFB59CBC5}" destId="{002D4314-3C6D-4BF5-8D20-5524BDE19B4E}" srcOrd="0" destOrd="0" presId="urn:microsoft.com/office/officeart/2008/layout/SquareAccentList"/>
    <dgm:cxn modelId="{99373FBF-22F9-4164-BFDC-76584EBA4706}" type="presOf" srcId="{249F063B-49F1-4020-8FFE-A9F23F4A56C4}" destId="{9D5CF011-1ABD-472E-9A48-D1F8B170BE69}" srcOrd="0" destOrd="0" presId="urn:microsoft.com/office/officeart/2008/layout/SquareAccentList"/>
    <dgm:cxn modelId="{55D67DF8-7812-424B-A7AD-274730202D73}" srcId="{6C754422-02A9-4B2C-AA26-02136D972477}" destId="{DED7DC60-0A59-47D7-BFF8-BC75AD960647}" srcOrd="4" destOrd="0" parTransId="{1BD13F3C-AD96-443A-988F-115D83AA1AF2}" sibTransId="{BC8D0821-58F3-4658-BC54-1C225868713A}"/>
    <dgm:cxn modelId="{C1C3DB34-F84E-4527-B89A-5BB64A896D4A}" type="presOf" srcId="{6B151179-C92C-4937-BB75-8A9267A621B6}" destId="{9D3383EB-AD94-48DE-8BA3-0C9560DCF5C9}" srcOrd="0" destOrd="0" presId="urn:microsoft.com/office/officeart/2008/layout/SquareAccentList"/>
    <dgm:cxn modelId="{0578970E-1FA0-4B6D-81FD-B90800664CB8}" type="presOf" srcId="{0C206657-7572-43A8-AFE5-BA26942133FE}" destId="{E69A4C55-C33B-4FF7-8B6B-A7BB01A9AA6B}" srcOrd="0" destOrd="0" presId="urn:microsoft.com/office/officeart/2008/layout/SquareAccentList"/>
    <dgm:cxn modelId="{7E3A946F-24C9-40D9-A071-74C2C616A65B}" srcId="{86BFCFA8-B5B1-49BC-B4C9-E31E1DA117A7}" destId="{DAAE5CDB-24F9-4817-A295-339958C3C872}" srcOrd="2" destOrd="0" parTransId="{225D4771-A199-4593-9F94-9C57A30E2EC2}" sibTransId="{ADA3547A-4E75-4AB0-97BE-BAC0FE6BD505}"/>
    <dgm:cxn modelId="{84794F53-31FF-4263-91A4-4AA4DD53BB19}" srcId="{86BFCFA8-B5B1-49BC-B4C9-E31E1DA117A7}" destId="{2DA1CF68-F92A-4433-B8F1-6596BCBDE04E}" srcOrd="5" destOrd="0" parTransId="{8A11CFC0-4219-4E09-898C-3EE1607447DB}" sibTransId="{0791BF5C-507E-4F0D-B893-B8BA30FD86E0}"/>
    <dgm:cxn modelId="{512662D3-5E16-4AE5-8A78-33DCAB056E51}" type="presOf" srcId="{6AF01F70-5799-4750-9991-E23140FD0089}" destId="{19F65222-E401-443A-804A-A69ACF27FB0B}" srcOrd="0" destOrd="0" presId="urn:microsoft.com/office/officeart/2008/layout/SquareAccentList"/>
    <dgm:cxn modelId="{8A340D0A-1E4A-4B10-AE94-11C8525119B6}" srcId="{86BFCFA8-B5B1-49BC-B4C9-E31E1DA117A7}" destId="{6AF01F70-5799-4750-9991-E23140FD0089}" srcOrd="1" destOrd="0" parTransId="{0143C09B-C3BD-4513-ABFC-A8BA5A2BFF7F}" sibTransId="{30DE747D-DC1D-409B-8F71-B28FDD771DA8}"/>
    <dgm:cxn modelId="{92A427D1-9DB3-4AFF-B2AB-98DF6DF9E833}" srcId="{6C754422-02A9-4B2C-AA26-02136D972477}" destId="{F9B5F5EC-471E-4876-9CFF-C097CE41261B}" srcOrd="3" destOrd="0" parTransId="{2DD9FE78-3030-47A9-B139-1F4B40FD829A}" sibTransId="{9658FDC7-ED52-4EB0-8313-38CC5CF75A2E}"/>
    <dgm:cxn modelId="{4F1F59EB-B7A0-4A0F-BC1B-AA168FF79E5A}" type="presOf" srcId="{92838FA2-8390-44E6-97A1-E06155388F5B}" destId="{54CF345F-6E09-41BE-ABA2-0CB39858182D}" srcOrd="0" destOrd="0" presId="urn:microsoft.com/office/officeart/2008/layout/SquareAccentList"/>
    <dgm:cxn modelId="{F97F711B-9018-403B-AF77-DE1DF876678E}" type="presOf" srcId="{6C754422-02A9-4B2C-AA26-02136D972477}" destId="{F3879854-B162-4891-8805-CBEF1237E86F}" srcOrd="0" destOrd="0" presId="urn:microsoft.com/office/officeart/2008/layout/SquareAccentList"/>
    <dgm:cxn modelId="{66083D3B-CE59-41F1-8695-93604BA064AF}" srcId="{6C754422-02A9-4B2C-AA26-02136D972477}" destId="{6A552594-E8BC-42DD-9604-FAC62D67E4C0}" srcOrd="11" destOrd="0" parTransId="{5C1DBE8C-7ACF-4245-A8C3-54533F9049EC}" sibTransId="{3317F0BD-50FC-4855-937D-40E956C5BA4D}"/>
    <dgm:cxn modelId="{A879D9F6-0B26-4093-8F8B-2524B89F4A99}" srcId="{6C754422-02A9-4B2C-AA26-02136D972477}" destId="{D9090D3E-DEB4-4156-8113-B13488BDA67D}" srcOrd="2" destOrd="0" parTransId="{90D84A6C-0C13-4CF6-8529-6CDDF8B56338}" sibTransId="{1367A3B2-EB4B-4A27-A1DE-AB5C72C7BF69}"/>
    <dgm:cxn modelId="{7B742B2D-2E4C-47FB-B8F3-DD368D9487C7}" srcId="{86BFCFA8-B5B1-49BC-B4C9-E31E1DA117A7}" destId="{70A828B6-616A-4EED-B36F-FFAD794BE02D}" srcOrd="11" destOrd="0" parTransId="{9490BE3B-7E94-455B-9744-908D7EDFDC4C}" sibTransId="{83FEF538-7354-44DF-8D31-2A88F12E7E65}"/>
    <dgm:cxn modelId="{C2B3B15B-C118-4C21-8126-0A517A73058B}" type="presOf" srcId="{F9B5F5EC-471E-4876-9CFF-C097CE41261B}" destId="{2E676D2E-ACC3-4970-8CBE-5CE1A24CB507}" srcOrd="0" destOrd="0" presId="urn:microsoft.com/office/officeart/2008/layout/SquareAccentList"/>
    <dgm:cxn modelId="{83DD0A79-E622-4F90-9011-9F173C23321D}" srcId="{FAECBF0D-65FA-4063-BE08-D8E015E33984}" destId="{86BFCFA8-B5B1-49BC-B4C9-E31E1DA117A7}" srcOrd="0" destOrd="0" parTransId="{997EF206-1663-47C2-8854-D6988E29D97D}" sibTransId="{FFC78595-B100-477D-830C-24AD0D7C6131}"/>
    <dgm:cxn modelId="{07CAF184-7501-4056-83D6-1E850836A969}" type="presOf" srcId="{D9090D3E-DEB4-4156-8113-B13488BDA67D}" destId="{708FEFD6-5C9E-4017-A7B1-D27AFD8257B4}" srcOrd="0" destOrd="0" presId="urn:microsoft.com/office/officeart/2008/layout/SquareAccentList"/>
    <dgm:cxn modelId="{94AC8E9A-5BED-4B06-9FFD-9E9F2549F245}" srcId="{86BFCFA8-B5B1-49BC-B4C9-E31E1DA117A7}" destId="{57719A6E-6C5F-43B7-9351-7CAD36D74535}" srcOrd="7" destOrd="0" parTransId="{F86B6A2A-CCD0-4C83-812C-AD7792E42036}" sibTransId="{2866C88D-4A15-44E8-B62E-FAA9D880C510}"/>
    <dgm:cxn modelId="{ADC040BA-1191-461C-84F3-E0DABC355828}" type="presOf" srcId="{93AFD372-A03B-45BB-A07D-14744139A55E}" destId="{29A52178-785E-43EE-96E7-BB920DEB84F3}" srcOrd="0" destOrd="0" presId="urn:microsoft.com/office/officeart/2008/layout/SquareAccentList"/>
    <dgm:cxn modelId="{FC54B5DA-DE0D-4867-8E38-A85EE3AE80C7}" srcId="{6C754422-02A9-4B2C-AA26-02136D972477}" destId="{D810718E-4B22-4C8D-8E7D-30716B95B93F}" srcOrd="0" destOrd="0" parTransId="{31802A7C-1A98-4406-AAC2-EC76C39D9933}" sibTransId="{8A2D8CE0-218B-40DD-8D38-B3E9CE927F0E}"/>
    <dgm:cxn modelId="{A9F9D4AE-B3F6-4189-B25C-6F43683AEF33}" srcId="{6C754422-02A9-4B2C-AA26-02136D972477}" destId="{B2008DC2-2060-4F1D-A2DF-DE4129CF4C8D}" srcOrd="5" destOrd="0" parTransId="{6816392E-6A58-4A50-8C41-74F6AD232493}" sibTransId="{DC8534B8-F7EC-4CAB-B309-A96E5312BD33}"/>
    <dgm:cxn modelId="{F1E04AC8-7C81-42D4-A3F3-9CF1045E164C}" srcId="{FAECBF0D-65FA-4063-BE08-D8E015E33984}" destId="{6C754422-02A9-4B2C-AA26-02136D972477}" srcOrd="1" destOrd="0" parTransId="{F39BB4F9-229D-401E-B8EB-3EE323F64D02}" sibTransId="{7564AF03-0EF4-4820-914D-420462758076}"/>
    <dgm:cxn modelId="{BB30AD8C-D965-4B5A-9CA1-CD20B17097E8}" type="presOf" srcId="{D810718E-4B22-4C8D-8E7D-30716B95B93F}" destId="{5CA9B1BD-6C78-4F58-8DBA-017EAFCF9EAD}" srcOrd="0" destOrd="0" presId="urn:microsoft.com/office/officeart/2008/layout/SquareAccentList"/>
    <dgm:cxn modelId="{9E481988-927B-4C13-8616-93BC37E18E0E}" srcId="{86BFCFA8-B5B1-49BC-B4C9-E31E1DA117A7}" destId="{6B151179-C92C-4937-BB75-8A9267A621B6}" srcOrd="8" destOrd="0" parTransId="{EC7E59BF-1564-4BCF-B089-4D2DC3D3B8E6}" sibTransId="{EC5BDDF4-0F18-40A7-83EC-721916523A8F}"/>
    <dgm:cxn modelId="{9CC38885-08AC-4D41-8663-ECA21192C403}" srcId="{6C754422-02A9-4B2C-AA26-02136D972477}" destId="{C5FBB3BE-ECF6-4C35-85C9-4574C73F524F}" srcOrd="6" destOrd="0" parTransId="{27DD2FCF-CCAB-408A-8B90-1A29A49DE08D}" sibTransId="{922980F8-E6D6-4D2E-B2E6-2BEF48815277}"/>
    <dgm:cxn modelId="{8F4C632F-46D6-4510-A31B-8F3EBB6317BC}" type="presParOf" srcId="{F6F8CE71-6BB4-4A89-98AA-8DA8D2CB63FA}" destId="{1D4B2BDA-81ED-4E3F-A6EF-24834096B704}" srcOrd="0" destOrd="0" presId="urn:microsoft.com/office/officeart/2008/layout/SquareAccentList"/>
    <dgm:cxn modelId="{21461088-05B0-4D43-9D57-C45EAEEC98E4}" type="presParOf" srcId="{1D4B2BDA-81ED-4E3F-A6EF-24834096B704}" destId="{412C14DA-392F-4DC2-9843-245D19AFD101}" srcOrd="0" destOrd="0" presId="urn:microsoft.com/office/officeart/2008/layout/SquareAccentList"/>
    <dgm:cxn modelId="{C986CCC4-CB76-4403-9026-8853AF28E754}" type="presParOf" srcId="{412C14DA-392F-4DC2-9843-245D19AFD101}" destId="{1ABF3AE8-9F58-47A6-8A3C-0775A147E378}" srcOrd="0" destOrd="0" presId="urn:microsoft.com/office/officeart/2008/layout/SquareAccentList"/>
    <dgm:cxn modelId="{41953C49-AFE8-4DB8-94B6-B82459FD5C14}" type="presParOf" srcId="{412C14DA-392F-4DC2-9843-245D19AFD101}" destId="{AD35CA27-378D-4B5A-93A6-40B96960F344}" srcOrd="1" destOrd="0" presId="urn:microsoft.com/office/officeart/2008/layout/SquareAccentList"/>
    <dgm:cxn modelId="{4BD4C400-A61A-4EA5-8575-177DCBE6C115}" type="presParOf" srcId="{412C14DA-392F-4DC2-9843-245D19AFD101}" destId="{D64B06D8-946F-4A6B-B9D8-E8A526199C86}" srcOrd="2" destOrd="0" presId="urn:microsoft.com/office/officeart/2008/layout/SquareAccentList"/>
    <dgm:cxn modelId="{2D8E8BB9-9CA3-4B97-95F2-EF23594AE100}" type="presParOf" srcId="{1D4B2BDA-81ED-4E3F-A6EF-24834096B704}" destId="{2C279473-4313-46B7-BAEF-4DCF9CA64965}" srcOrd="1" destOrd="0" presId="urn:microsoft.com/office/officeart/2008/layout/SquareAccentList"/>
    <dgm:cxn modelId="{629028A4-FE97-49CA-9778-4B41AF2ED67B}" type="presParOf" srcId="{2C279473-4313-46B7-BAEF-4DCF9CA64965}" destId="{94199115-2FE8-415C-BAD7-50D33F8CE36A}" srcOrd="0" destOrd="0" presId="urn:microsoft.com/office/officeart/2008/layout/SquareAccentList"/>
    <dgm:cxn modelId="{B80C65BB-A131-4915-8559-2730B0752CCE}" type="presParOf" srcId="{94199115-2FE8-415C-BAD7-50D33F8CE36A}" destId="{D5DD8500-A046-428E-8E22-0C0F514761B2}" srcOrd="0" destOrd="0" presId="urn:microsoft.com/office/officeart/2008/layout/SquareAccentList"/>
    <dgm:cxn modelId="{CABEFE0D-27A0-44EE-9FD0-CFF3B2BF41D2}" type="presParOf" srcId="{94199115-2FE8-415C-BAD7-50D33F8CE36A}" destId="{54CF345F-6E09-41BE-ABA2-0CB39858182D}" srcOrd="1" destOrd="0" presId="urn:microsoft.com/office/officeart/2008/layout/SquareAccentList"/>
    <dgm:cxn modelId="{7BB2466D-C87B-4AC3-9DAE-F4DAC2BADC0A}" type="presParOf" srcId="{2C279473-4313-46B7-BAEF-4DCF9CA64965}" destId="{4EE6C716-3278-4233-B9B9-37F85BAED169}" srcOrd="1" destOrd="0" presId="urn:microsoft.com/office/officeart/2008/layout/SquareAccentList"/>
    <dgm:cxn modelId="{3901C2D5-46BF-4B1D-ABA8-5618179CFDFF}" type="presParOf" srcId="{4EE6C716-3278-4233-B9B9-37F85BAED169}" destId="{8939F8AC-B075-4BF8-9C89-20A64CC64E82}" srcOrd="0" destOrd="0" presId="urn:microsoft.com/office/officeart/2008/layout/SquareAccentList"/>
    <dgm:cxn modelId="{3E605D0B-DD9D-495E-B815-B72F0F310859}" type="presParOf" srcId="{4EE6C716-3278-4233-B9B9-37F85BAED169}" destId="{19F65222-E401-443A-804A-A69ACF27FB0B}" srcOrd="1" destOrd="0" presId="urn:microsoft.com/office/officeart/2008/layout/SquareAccentList"/>
    <dgm:cxn modelId="{1012E1DF-7F8E-45DA-9BD4-C9F62BCF12D7}" type="presParOf" srcId="{2C279473-4313-46B7-BAEF-4DCF9CA64965}" destId="{D590D35B-9FBD-46FF-8B94-3F54A6DEEBA5}" srcOrd="2" destOrd="0" presId="urn:microsoft.com/office/officeart/2008/layout/SquareAccentList"/>
    <dgm:cxn modelId="{FC4CC943-16EE-4BE6-9D94-CC9BDA0959B6}" type="presParOf" srcId="{D590D35B-9FBD-46FF-8B94-3F54A6DEEBA5}" destId="{DF621546-9512-4B07-9AD3-C1D810BE2357}" srcOrd="0" destOrd="0" presId="urn:microsoft.com/office/officeart/2008/layout/SquareAccentList"/>
    <dgm:cxn modelId="{B532709F-569E-4F8F-A547-D7FDEF32A675}" type="presParOf" srcId="{D590D35B-9FBD-46FF-8B94-3F54A6DEEBA5}" destId="{8ECCAEC1-2DAF-46B3-8412-147A034395D7}" srcOrd="1" destOrd="0" presId="urn:microsoft.com/office/officeart/2008/layout/SquareAccentList"/>
    <dgm:cxn modelId="{66393317-62AB-4C00-9842-F6F634C88A9C}" type="presParOf" srcId="{2C279473-4313-46B7-BAEF-4DCF9CA64965}" destId="{C1EE9ED9-79A9-40BB-BB1E-31062EFC804A}" srcOrd="3" destOrd="0" presId="urn:microsoft.com/office/officeart/2008/layout/SquareAccentList"/>
    <dgm:cxn modelId="{F1137F7D-E0B4-4B76-A45E-724DF862C0F2}" type="presParOf" srcId="{C1EE9ED9-79A9-40BB-BB1E-31062EFC804A}" destId="{00779616-83C8-42B1-B940-844381B22CC9}" srcOrd="0" destOrd="0" presId="urn:microsoft.com/office/officeart/2008/layout/SquareAccentList"/>
    <dgm:cxn modelId="{2075898B-EAA8-4919-82ED-01249451DB79}" type="presParOf" srcId="{C1EE9ED9-79A9-40BB-BB1E-31062EFC804A}" destId="{CA304308-50DF-48F6-9FBD-E06393F7E628}" srcOrd="1" destOrd="0" presId="urn:microsoft.com/office/officeart/2008/layout/SquareAccentList"/>
    <dgm:cxn modelId="{537DE8E5-2C8B-420E-AD96-5A3C75C37E65}" type="presParOf" srcId="{2C279473-4313-46B7-BAEF-4DCF9CA64965}" destId="{096133B6-9EC9-473F-9CFF-DDA7D0E7F4D1}" srcOrd="4" destOrd="0" presId="urn:microsoft.com/office/officeart/2008/layout/SquareAccentList"/>
    <dgm:cxn modelId="{A00D4E07-FE49-48F0-AC5F-D083843842DF}" type="presParOf" srcId="{096133B6-9EC9-473F-9CFF-DDA7D0E7F4D1}" destId="{29C712CD-4416-451C-9C21-3B3789E15118}" srcOrd="0" destOrd="0" presId="urn:microsoft.com/office/officeart/2008/layout/SquareAccentList"/>
    <dgm:cxn modelId="{7CEF4334-B289-4A00-BAAF-F5A22494EF77}" type="presParOf" srcId="{096133B6-9EC9-473F-9CFF-DDA7D0E7F4D1}" destId="{04484350-15DE-4E3F-8825-0911E3CA9498}" srcOrd="1" destOrd="0" presId="urn:microsoft.com/office/officeart/2008/layout/SquareAccentList"/>
    <dgm:cxn modelId="{BE583A02-B804-469B-88E1-AD8F60E1F4DF}" type="presParOf" srcId="{2C279473-4313-46B7-BAEF-4DCF9CA64965}" destId="{6D5BCFCB-D3D4-4D5A-AC1A-3D0A9BFE24AE}" srcOrd="5" destOrd="0" presId="urn:microsoft.com/office/officeart/2008/layout/SquareAccentList"/>
    <dgm:cxn modelId="{D349E95E-35ED-492D-A8F9-5C70057AB258}" type="presParOf" srcId="{6D5BCFCB-D3D4-4D5A-AC1A-3D0A9BFE24AE}" destId="{0E7BA3C3-ACF9-4A84-8368-7B8FEC27F183}" srcOrd="0" destOrd="0" presId="urn:microsoft.com/office/officeart/2008/layout/SquareAccentList"/>
    <dgm:cxn modelId="{B2592442-C9F0-4CF9-AA8E-CA86C8FB584F}" type="presParOf" srcId="{6D5BCFCB-D3D4-4D5A-AC1A-3D0A9BFE24AE}" destId="{64BFDCE4-2A0C-4EB9-BAC5-0FB2B61C1526}" srcOrd="1" destOrd="0" presId="urn:microsoft.com/office/officeart/2008/layout/SquareAccentList"/>
    <dgm:cxn modelId="{E49A7FF3-448C-4E84-B487-4B6480ACED7D}" type="presParOf" srcId="{2C279473-4313-46B7-BAEF-4DCF9CA64965}" destId="{AD2118BF-57F2-4BB3-B661-1030C2540D90}" srcOrd="6" destOrd="0" presId="urn:microsoft.com/office/officeart/2008/layout/SquareAccentList"/>
    <dgm:cxn modelId="{B13D4E9D-4A26-46EC-878D-8796F85D5FEE}" type="presParOf" srcId="{AD2118BF-57F2-4BB3-B661-1030C2540D90}" destId="{E499349A-D5C1-4804-A663-5A17AD6BA5ED}" srcOrd="0" destOrd="0" presId="urn:microsoft.com/office/officeart/2008/layout/SquareAccentList"/>
    <dgm:cxn modelId="{3AEE6539-0813-43A4-95A3-A177506BFE25}" type="presParOf" srcId="{AD2118BF-57F2-4BB3-B661-1030C2540D90}" destId="{02ABDDCD-B732-4007-A97D-6D9B6076CA49}" srcOrd="1" destOrd="0" presId="urn:microsoft.com/office/officeart/2008/layout/SquareAccentList"/>
    <dgm:cxn modelId="{6A368003-F83C-4BE8-A3CC-3E581D69B99D}" type="presParOf" srcId="{2C279473-4313-46B7-BAEF-4DCF9CA64965}" destId="{05762A87-A734-41A9-8603-E5D3C9FF92EB}" srcOrd="7" destOrd="0" presId="urn:microsoft.com/office/officeart/2008/layout/SquareAccentList"/>
    <dgm:cxn modelId="{5FE06ECA-4328-4F4C-B2FE-50C7D9E4E8D6}" type="presParOf" srcId="{05762A87-A734-41A9-8603-E5D3C9FF92EB}" destId="{03B009A8-367C-4B2E-BA24-8A971A28A206}" srcOrd="0" destOrd="0" presId="urn:microsoft.com/office/officeart/2008/layout/SquareAccentList"/>
    <dgm:cxn modelId="{8BD95AAC-B6E0-415A-8378-F0F84E41C0F9}" type="presParOf" srcId="{05762A87-A734-41A9-8603-E5D3C9FF92EB}" destId="{44A1BE2E-6D5A-46C5-8D7E-5FAF349A2D0E}" srcOrd="1" destOrd="0" presId="urn:microsoft.com/office/officeart/2008/layout/SquareAccentList"/>
    <dgm:cxn modelId="{13EEEB2C-4941-47C6-B549-BC5DF8409D2A}" type="presParOf" srcId="{2C279473-4313-46B7-BAEF-4DCF9CA64965}" destId="{6053113C-2CB0-404F-A85E-A7C0A9840BE6}" srcOrd="8" destOrd="0" presId="urn:microsoft.com/office/officeart/2008/layout/SquareAccentList"/>
    <dgm:cxn modelId="{E82AE1AA-E49A-4EEF-A0D9-0D8673EF6C44}" type="presParOf" srcId="{6053113C-2CB0-404F-A85E-A7C0A9840BE6}" destId="{DC8B2B60-A4B5-47F5-A056-7C5DA4F31A45}" srcOrd="0" destOrd="0" presId="urn:microsoft.com/office/officeart/2008/layout/SquareAccentList"/>
    <dgm:cxn modelId="{00DD48DC-FC21-41C6-8B18-97595C3ED634}" type="presParOf" srcId="{6053113C-2CB0-404F-A85E-A7C0A9840BE6}" destId="{9D3383EB-AD94-48DE-8BA3-0C9560DCF5C9}" srcOrd="1" destOrd="0" presId="urn:microsoft.com/office/officeart/2008/layout/SquareAccentList"/>
    <dgm:cxn modelId="{40751E3B-05CF-4ADD-803A-E2DCB38209D2}" type="presParOf" srcId="{2C279473-4313-46B7-BAEF-4DCF9CA64965}" destId="{7BB7040E-49E5-4593-ADFF-FDAAC52721C4}" srcOrd="9" destOrd="0" presId="urn:microsoft.com/office/officeart/2008/layout/SquareAccentList"/>
    <dgm:cxn modelId="{595A0763-1B26-4C3D-9F52-74AB47395A0A}" type="presParOf" srcId="{7BB7040E-49E5-4593-ADFF-FDAAC52721C4}" destId="{027BE068-9305-46A5-B100-10092AF75CE2}" srcOrd="0" destOrd="0" presId="urn:microsoft.com/office/officeart/2008/layout/SquareAccentList"/>
    <dgm:cxn modelId="{276ABFE9-6870-450B-9ACA-29292C7E7697}" type="presParOf" srcId="{7BB7040E-49E5-4593-ADFF-FDAAC52721C4}" destId="{FCEB23A7-D67F-458B-A8AC-E434D635A67B}" srcOrd="1" destOrd="0" presId="urn:microsoft.com/office/officeart/2008/layout/SquareAccentList"/>
    <dgm:cxn modelId="{3AD33915-8F5B-4BDD-B8E8-1CB4F09135C6}" type="presParOf" srcId="{2C279473-4313-46B7-BAEF-4DCF9CA64965}" destId="{3DE31471-9F07-43BF-825C-1E799773E59D}" srcOrd="10" destOrd="0" presId="urn:microsoft.com/office/officeart/2008/layout/SquareAccentList"/>
    <dgm:cxn modelId="{1107ABE0-CC84-4579-AEAC-CAECD9FCA527}" type="presParOf" srcId="{3DE31471-9F07-43BF-825C-1E799773E59D}" destId="{9129330E-6385-4EBF-AF87-7ACEBBFF641B}" srcOrd="0" destOrd="0" presId="urn:microsoft.com/office/officeart/2008/layout/SquareAccentList"/>
    <dgm:cxn modelId="{8FF526E8-A9B5-4A2E-BEC3-2ED9089D2EBA}" type="presParOf" srcId="{3DE31471-9F07-43BF-825C-1E799773E59D}" destId="{E69A4C55-C33B-4FF7-8B6B-A7BB01A9AA6B}" srcOrd="1" destOrd="0" presId="urn:microsoft.com/office/officeart/2008/layout/SquareAccentList"/>
    <dgm:cxn modelId="{9784AB77-E465-40FC-86DE-B6B3CC9E3937}" type="presParOf" srcId="{2C279473-4313-46B7-BAEF-4DCF9CA64965}" destId="{2F60449F-B537-484A-9E18-8EBDFD10A5CE}" srcOrd="11" destOrd="0" presId="urn:microsoft.com/office/officeart/2008/layout/SquareAccentList"/>
    <dgm:cxn modelId="{06AD6EEF-F62E-45FD-978B-775004D3AB7C}" type="presParOf" srcId="{2F60449F-B537-484A-9E18-8EBDFD10A5CE}" destId="{A3A62792-D99D-4FB5-A20F-4AE508700338}" srcOrd="0" destOrd="0" presId="urn:microsoft.com/office/officeart/2008/layout/SquareAccentList"/>
    <dgm:cxn modelId="{1AF91AF3-B2F5-41C8-B93C-3656180C3F84}" type="presParOf" srcId="{2F60449F-B537-484A-9E18-8EBDFD10A5CE}" destId="{B2FFAA8F-9E15-42D8-B602-57629610D3EA}" srcOrd="1" destOrd="0" presId="urn:microsoft.com/office/officeart/2008/layout/SquareAccentList"/>
    <dgm:cxn modelId="{39A3D767-C211-4983-84F2-EE7FE1014372}" type="presParOf" srcId="{F6F8CE71-6BB4-4A89-98AA-8DA8D2CB63FA}" destId="{9922B842-C41E-4B75-A924-EA47F6C92150}" srcOrd="1" destOrd="0" presId="urn:microsoft.com/office/officeart/2008/layout/SquareAccentList"/>
    <dgm:cxn modelId="{DCB6B78D-B59E-4942-81FD-A9C3CD49876B}" type="presParOf" srcId="{9922B842-C41E-4B75-A924-EA47F6C92150}" destId="{999CEAAD-1E34-42DC-8B23-BFB413B55DC2}" srcOrd="0" destOrd="0" presId="urn:microsoft.com/office/officeart/2008/layout/SquareAccentList"/>
    <dgm:cxn modelId="{99C5A376-81A5-48EB-9ACA-65DBA7818203}" type="presParOf" srcId="{999CEAAD-1E34-42DC-8B23-BFB413B55DC2}" destId="{6B892F42-C017-43DD-B5E4-125F9CB9FA68}" srcOrd="0" destOrd="0" presId="urn:microsoft.com/office/officeart/2008/layout/SquareAccentList"/>
    <dgm:cxn modelId="{61E01413-A57E-40D2-9240-E36E203AEE4C}" type="presParOf" srcId="{999CEAAD-1E34-42DC-8B23-BFB413B55DC2}" destId="{30BC9463-C9B1-4096-81AA-870D259B3C28}" srcOrd="1" destOrd="0" presId="urn:microsoft.com/office/officeart/2008/layout/SquareAccentList"/>
    <dgm:cxn modelId="{FF9B1053-1763-4276-A42D-D94192283BDA}" type="presParOf" srcId="{999CEAAD-1E34-42DC-8B23-BFB413B55DC2}" destId="{F3879854-B162-4891-8805-CBEF1237E86F}" srcOrd="2" destOrd="0" presId="urn:microsoft.com/office/officeart/2008/layout/SquareAccentList"/>
    <dgm:cxn modelId="{2DDCEACF-115D-46AF-9D8D-1B8A5E3C9472}" type="presParOf" srcId="{9922B842-C41E-4B75-A924-EA47F6C92150}" destId="{8383906E-3D30-477A-95E0-1A7900BEA145}" srcOrd="1" destOrd="0" presId="urn:microsoft.com/office/officeart/2008/layout/SquareAccentList"/>
    <dgm:cxn modelId="{EF92466A-A573-4A10-8751-CBD396615D8F}" type="presParOf" srcId="{8383906E-3D30-477A-95E0-1A7900BEA145}" destId="{3DA7EFD8-3520-485A-BA2A-A20A642C62CD}" srcOrd="0" destOrd="0" presId="urn:microsoft.com/office/officeart/2008/layout/SquareAccentList"/>
    <dgm:cxn modelId="{775CA003-CDBA-4C95-95E3-51E163F91BA1}" type="presParOf" srcId="{3DA7EFD8-3520-485A-BA2A-A20A642C62CD}" destId="{9EF22BAA-C186-4755-8DAB-227320FC4B14}" srcOrd="0" destOrd="0" presId="urn:microsoft.com/office/officeart/2008/layout/SquareAccentList"/>
    <dgm:cxn modelId="{D662F2F9-F44C-432D-9076-2F04C4EC23E0}" type="presParOf" srcId="{3DA7EFD8-3520-485A-BA2A-A20A642C62CD}" destId="{5CA9B1BD-6C78-4F58-8DBA-017EAFCF9EAD}" srcOrd="1" destOrd="0" presId="urn:microsoft.com/office/officeart/2008/layout/SquareAccentList"/>
    <dgm:cxn modelId="{BEAA3357-27C9-4E2F-AF71-2BF3D47C56CC}" type="presParOf" srcId="{8383906E-3D30-477A-95E0-1A7900BEA145}" destId="{CDD91979-A24B-4A87-8D36-F7049EC4BACD}" srcOrd="1" destOrd="0" presId="urn:microsoft.com/office/officeart/2008/layout/SquareAccentList"/>
    <dgm:cxn modelId="{D803DE10-8675-48E9-B7A3-CE9DAC9B60B8}" type="presParOf" srcId="{CDD91979-A24B-4A87-8D36-F7049EC4BACD}" destId="{0A73CF97-752C-4F8F-A62C-4D81A3CAB546}" srcOrd="0" destOrd="0" presId="urn:microsoft.com/office/officeart/2008/layout/SquareAccentList"/>
    <dgm:cxn modelId="{FF1E5AFC-45AC-4D77-A698-9B077A6753B6}" type="presParOf" srcId="{CDD91979-A24B-4A87-8D36-F7049EC4BACD}" destId="{C0931F4A-3695-48AF-ACF2-65C1CDB761CC}" srcOrd="1" destOrd="0" presId="urn:microsoft.com/office/officeart/2008/layout/SquareAccentList"/>
    <dgm:cxn modelId="{54DAC707-3F04-4D53-9CA7-5FFEA848D592}" type="presParOf" srcId="{8383906E-3D30-477A-95E0-1A7900BEA145}" destId="{99DCEA58-4FEF-4A8F-843A-C0E729FBCB26}" srcOrd="2" destOrd="0" presId="urn:microsoft.com/office/officeart/2008/layout/SquareAccentList"/>
    <dgm:cxn modelId="{1F571681-F79D-4DA4-B341-E955A9358BB2}" type="presParOf" srcId="{99DCEA58-4FEF-4A8F-843A-C0E729FBCB26}" destId="{96716BF7-7581-4E72-8D38-93FC867855CD}" srcOrd="0" destOrd="0" presId="urn:microsoft.com/office/officeart/2008/layout/SquareAccentList"/>
    <dgm:cxn modelId="{80A14CD1-C96A-4733-8F4C-1C5F8577CB11}" type="presParOf" srcId="{99DCEA58-4FEF-4A8F-843A-C0E729FBCB26}" destId="{708FEFD6-5C9E-4017-A7B1-D27AFD8257B4}" srcOrd="1" destOrd="0" presId="urn:microsoft.com/office/officeart/2008/layout/SquareAccentList"/>
    <dgm:cxn modelId="{E0B07401-6D6B-4C26-A5F4-83951CE45E27}" type="presParOf" srcId="{8383906E-3D30-477A-95E0-1A7900BEA145}" destId="{4195F83E-5B68-4D63-9BF5-D70EE812D2BC}" srcOrd="3" destOrd="0" presId="urn:microsoft.com/office/officeart/2008/layout/SquareAccentList"/>
    <dgm:cxn modelId="{D5E48F1E-071A-40F9-9A1D-633B09442AD6}" type="presParOf" srcId="{4195F83E-5B68-4D63-9BF5-D70EE812D2BC}" destId="{3D560DC6-F764-4EAF-A867-479788756E17}" srcOrd="0" destOrd="0" presId="urn:microsoft.com/office/officeart/2008/layout/SquareAccentList"/>
    <dgm:cxn modelId="{F30E9994-A475-4C47-8657-129E402E8F37}" type="presParOf" srcId="{4195F83E-5B68-4D63-9BF5-D70EE812D2BC}" destId="{2E676D2E-ACC3-4970-8CBE-5CE1A24CB507}" srcOrd="1" destOrd="0" presId="urn:microsoft.com/office/officeart/2008/layout/SquareAccentList"/>
    <dgm:cxn modelId="{53B670B8-8D4D-4943-B1A8-AEA61EA823AB}" type="presParOf" srcId="{8383906E-3D30-477A-95E0-1A7900BEA145}" destId="{310A30DD-31A9-4017-83BB-3C1272CAAED1}" srcOrd="4" destOrd="0" presId="urn:microsoft.com/office/officeart/2008/layout/SquareAccentList"/>
    <dgm:cxn modelId="{14A5855C-8E18-44DC-B4D2-E8D96E9A4A4F}" type="presParOf" srcId="{310A30DD-31A9-4017-83BB-3C1272CAAED1}" destId="{36D2672E-BB4E-4988-A77D-F3637128E40C}" srcOrd="0" destOrd="0" presId="urn:microsoft.com/office/officeart/2008/layout/SquareAccentList"/>
    <dgm:cxn modelId="{AC263EB0-FA8B-4933-A988-C8D02F33CDA9}" type="presParOf" srcId="{310A30DD-31A9-4017-83BB-3C1272CAAED1}" destId="{00FC510F-F67B-43F7-98C4-8F4EA0F2A087}" srcOrd="1" destOrd="0" presId="urn:microsoft.com/office/officeart/2008/layout/SquareAccentList"/>
    <dgm:cxn modelId="{14F16823-7434-4D09-9F83-713FE0F654D1}" type="presParOf" srcId="{8383906E-3D30-477A-95E0-1A7900BEA145}" destId="{EAC7AA1B-F316-4AEC-9B1E-BD4C36610A2E}" srcOrd="5" destOrd="0" presId="urn:microsoft.com/office/officeart/2008/layout/SquareAccentList"/>
    <dgm:cxn modelId="{E8496181-CFE6-424D-81C5-7D67927AD9B6}" type="presParOf" srcId="{EAC7AA1B-F316-4AEC-9B1E-BD4C36610A2E}" destId="{58387A1E-F36C-4967-A70D-9F7CD82696A3}" srcOrd="0" destOrd="0" presId="urn:microsoft.com/office/officeart/2008/layout/SquareAccentList"/>
    <dgm:cxn modelId="{6AD17B00-7284-4F77-9156-E70B989EEC9A}" type="presParOf" srcId="{EAC7AA1B-F316-4AEC-9B1E-BD4C36610A2E}" destId="{26B3F882-5822-414F-80CC-474C9F713BE2}" srcOrd="1" destOrd="0" presId="urn:microsoft.com/office/officeart/2008/layout/SquareAccentList"/>
    <dgm:cxn modelId="{74D87328-AF67-4453-8A4D-43B7035B714C}" type="presParOf" srcId="{8383906E-3D30-477A-95E0-1A7900BEA145}" destId="{10D7E508-B01B-4375-BA99-B1FEE11A433A}" srcOrd="6" destOrd="0" presId="urn:microsoft.com/office/officeart/2008/layout/SquareAccentList"/>
    <dgm:cxn modelId="{FFCA34A6-4AC1-47B7-9F7F-65AAC2916E5B}" type="presParOf" srcId="{10D7E508-B01B-4375-BA99-B1FEE11A433A}" destId="{FDA6C695-C88F-45D5-9D66-01D1382091D6}" srcOrd="0" destOrd="0" presId="urn:microsoft.com/office/officeart/2008/layout/SquareAccentList"/>
    <dgm:cxn modelId="{0B9A1224-18CD-4D6D-A471-5B23A5A37623}" type="presParOf" srcId="{10D7E508-B01B-4375-BA99-B1FEE11A433A}" destId="{07D0A22F-11DA-44B7-BC45-726AA80E0C29}" srcOrd="1" destOrd="0" presId="urn:microsoft.com/office/officeart/2008/layout/SquareAccentList"/>
    <dgm:cxn modelId="{CD57D24E-7404-4A75-ADE4-3785A8FD4D81}" type="presParOf" srcId="{8383906E-3D30-477A-95E0-1A7900BEA145}" destId="{BCC5DE99-1299-43E6-B4E7-D0198AF419FF}" srcOrd="7" destOrd="0" presId="urn:microsoft.com/office/officeart/2008/layout/SquareAccentList"/>
    <dgm:cxn modelId="{E1B64B4A-D6F9-4D8B-A178-BD45DF3D7721}" type="presParOf" srcId="{BCC5DE99-1299-43E6-B4E7-D0198AF419FF}" destId="{9A87553A-F586-4BC2-B4E2-810FCD2CBB9F}" srcOrd="0" destOrd="0" presId="urn:microsoft.com/office/officeart/2008/layout/SquareAccentList"/>
    <dgm:cxn modelId="{910AE22B-CD85-4CE9-BF36-00DDC4F197C8}" type="presParOf" srcId="{BCC5DE99-1299-43E6-B4E7-D0198AF419FF}" destId="{29A52178-785E-43EE-96E7-BB920DEB84F3}" srcOrd="1" destOrd="0" presId="urn:microsoft.com/office/officeart/2008/layout/SquareAccentList"/>
    <dgm:cxn modelId="{0F3C4458-7004-40AC-BA31-77BB022367DA}" type="presParOf" srcId="{8383906E-3D30-477A-95E0-1A7900BEA145}" destId="{FDD12EE5-AF05-4679-81F1-51049764B19E}" srcOrd="8" destOrd="0" presId="urn:microsoft.com/office/officeart/2008/layout/SquareAccentList"/>
    <dgm:cxn modelId="{DCB838A2-1C41-44E1-A27A-5A0BCE00569D}" type="presParOf" srcId="{FDD12EE5-AF05-4679-81F1-51049764B19E}" destId="{277E1215-B150-4519-87D3-CFF196EA54E8}" srcOrd="0" destOrd="0" presId="urn:microsoft.com/office/officeart/2008/layout/SquareAccentList"/>
    <dgm:cxn modelId="{40EAAEF1-69E6-4AA8-9ED2-533CC5192537}" type="presParOf" srcId="{FDD12EE5-AF05-4679-81F1-51049764B19E}" destId="{9D5CF011-1ABD-472E-9A48-D1F8B170BE69}" srcOrd="1" destOrd="0" presId="urn:microsoft.com/office/officeart/2008/layout/SquareAccentList"/>
    <dgm:cxn modelId="{4A3506E8-8EEB-412B-BB2C-67999C1FC194}" type="presParOf" srcId="{8383906E-3D30-477A-95E0-1A7900BEA145}" destId="{14C6BB1C-61E1-4A77-9C51-3E7EDED2809B}" srcOrd="9" destOrd="0" presId="urn:microsoft.com/office/officeart/2008/layout/SquareAccentList"/>
    <dgm:cxn modelId="{4B984B2A-7EA3-47A9-AC54-B6359B39AA50}" type="presParOf" srcId="{14C6BB1C-61E1-4A77-9C51-3E7EDED2809B}" destId="{CFEA23F4-20DD-417A-85D9-5AE6812A5C1B}" srcOrd="0" destOrd="0" presId="urn:microsoft.com/office/officeart/2008/layout/SquareAccentList"/>
    <dgm:cxn modelId="{CE68956D-EAD6-455C-BC69-2B7B5EAB57CE}" type="presParOf" srcId="{14C6BB1C-61E1-4A77-9C51-3E7EDED2809B}" destId="{7F51D5C1-EBC7-4A8A-B9FF-6EB289FAA53E}" srcOrd="1" destOrd="0" presId="urn:microsoft.com/office/officeart/2008/layout/SquareAccentList"/>
    <dgm:cxn modelId="{F5A43D11-6EBA-482F-8CB4-284600E403AF}" type="presParOf" srcId="{8383906E-3D30-477A-95E0-1A7900BEA145}" destId="{7D119AA0-E873-44A4-94BE-230E5910BFA7}" srcOrd="10" destOrd="0" presId="urn:microsoft.com/office/officeart/2008/layout/SquareAccentList"/>
    <dgm:cxn modelId="{8A52C2DA-ED5B-41EB-9149-B663C56A33B3}" type="presParOf" srcId="{7D119AA0-E873-44A4-94BE-230E5910BFA7}" destId="{FB0CB1B5-EC73-4A6B-9AAF-DB3C668A61D9}" srcOrd="0" destOrd="0" presId="urn:microsoft.com/office/officeart/2008/layout/SquareAccentList"/>
    <dgm:cxn modelId="{E7BDDF05-7CC3-43C8-AF85-012BCEA31EDC}" type="presParOf" srcId="{7D119AA0-E873-44A4-94BE-230E5910BFA7}" destId="{002D4314-3C6D-4BF5-8D20-5524BDE19B4E}" srcOrd="1" destOrd="0" presId="urn:microsoft.com/office/officeart/2008/layout/SquareAccentList"/>
    <dgm:cxn modelId="{EDF35EB1-AAA3-4CDA-BCF5-FA9C51A6DF48}" type="presParOf" srcId="{8383906E-3D30-477A-95E0-1A7900BEA145}" destId="{F0E62173-3A6B-4817-9234-CA386C0E51A3}" srcOrd="11" destOrd="0" presId="urn:microsoft.com/office/officeart/2008/layout/SquareAccentList"/>
    <dgm:cxn modelId="{64A3B0E9-F4B2-461B-A719-DB330BDDEC9C}" type="presParOf" srcId="{F0E62173-3A6B-4817-9234-CA386C0E51A3}" destId="{BAEFE69A-E21B-49DD-BEDE-962D758D0AE2}" srcOrd="0" destOrd="0" presId="urn:microsoft.com/office/officeart/2008/layout/SquareAccentList"/>
    <dgm:cxn modelId="{5B0208D4-BB9F-4BCB-82F4-6A85D83B53BF}" type="presParOf" srcId="{F0E62173-3A6B-4817-9234-CA386C0E51A3}" destId="{4707A84F-A6BB-4FD1-821E-DA22210F34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A85C05-2745-4920-8135-77C068C4A7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2FF81DD2-1F84-4981-B901-12B1384757C0}">
      <dgm:prSet phldrT="[Metin]" custT="1"/>
      <dgm:spPr/>
      <dgm:t>
        <a:bodyPr/>
        <a:lstStyle/>
        <a:p>
          <a:r>
            <a:rPr lang="tr-TR" sz="1800" dirty="0" err="1" smtClean="0"/>
            <a:t>Label</a:t>
          </a:r>
          <a:r>
            <a:rPr lang="tr-TR" sz="1800" dirty="0" smtClean="0"/>
            <a:t>: </a:t>
          </a:r>
          <a:r>
            <a:rPr lang="tr-TR" sz="1800" dirty="0" err="1" smtClean="0"/>
            <a:t>Ikon</a:t>
          </a:r>
          <a:r>
            <a:rPr lang="tr-TR" sz="1800" dirty="0" smtClean="0"/>
            <a:t> içeren, renkli, basit yapılı</a:t>
          </a:r>
          <a:endParaRPr lang="tr-TR" sz="1800" dirty="0"/>
        </a:p>
      </dgm:t>
    </dgm:pt>
    <dgm:pt modelId="{CF42D5D3-2B17-457F-9392-166175DE0F41}" type="parTrans" cxnId="{5FCBFC7C-4D67-4096-9313-05949C14D42E}">
      <dgm:prSet/>
      <dgm:spPr/>
      <dgm:t>
        <a:bodyPr/>
        <a:lstStyle/>
        <a:p>
          <a:endParaRPr lang="tr-TR"/>
        </a:p>
      </dgm:t>
    </dgm:pt>
    <dgm:pt modelId="{249B6101-9432-49AC-A419-D8260A8B38EA}" type="sibTrans" cxnId="{5FCBFC7C-4D67-4096-9313-05949C14D42E}">
      <dgm:prSet/>
      <dgm:spPr/>
      <dgm:t>
        <a:bodyPr/>
        <a:lstStyle/>
        <a:p>
          <a:endParaRPr lang="tr-TR"/>
        </a:p>
      </dgm:t>
    </dgm:pt>
    <dgm:pt modelId="{C3725C04-CB66-41CB-8AA3-27F6F614FDF7}">
      <dgm:prSet phldrT="[Metin]" custT="1"/>
      <dgm:spPr/>
      <dgm:t>
        <a:bodyPr/>
        <a:lstStyle/>
        <a:p>
          <a:r>
            <a:rPr lang="tr-TR" sz="1800" dirty="0" smtClean="0"/>
            <a:t>Menü: </a:t>
          </a:r>
          <a:r>
            <a:rPr lang="tr-TR" sz="1800" dirty="0" err="1" smtClean="0"/>
            <a:t>Dropdown</a:t>
          </a:r>
          <a:r>
            <a:rPr lang="tr-TR" sz="1800" dirty="0" smtClean="0"/>
            <a:t>, </a:t>
          </a:r>
          <a:endParaRPr lang="tr-TR" sz="1800" dirty="0"/>
        </a:p>
      </dgm:t>
    </dgm:pt>
    <dgm:pt modelId="{3902DF54-081F-4A2C-B2CE-12C8DBB28759}" type="parTrans" cxnId="{260A18B9-F3E2-46F8-950F-313781B7AF77}">
      <dgm:prSet/>
      <dgm:spPr/>
      <dgm:t>
        <a:bodyPr/>
        <a:lstStyle/>
        <a:p>
          <a:endParaRPr lang="tr-TR"/>
        </a:p>
      </dgm:t>
    </dgm:pt>
    <dgm:pt modelId="{21BA02C6-1F09-4FA4-A14F-EDA29396DA3F}" type="sibTrans" cxnId="{260A18B9-F3E2-46F8-950F-313781B7AF77}">
      <dgm:prSet/>
      <dgm:spPr/>
      <dgm:t>
        <a:bodyPr/>
        <a:lstStyle/>
        <a:p>
          <a:endParaRPr lang="tr-TR"/>
        </a:p>
      </dgm:t>
    </dgm:pt>
    <dgm:pt modelId="{544920A3-7663-4015-A455-89ED43E42F24}">
      <dgm:prSet phldrT="[Metin]" custT="1"/>
      <dgm:spPr/>
      <dgm:t>
        <a:bodyPr/>
        <a:lstStyle/>
        <a:p>
          <a:r>
            <a:rPr lang="tr-TR" sz="1800" dirty="0" err="1" smtClean="0"/>
            <a:t>Breadcrumb</a:t>
          </a:r>
          <a:endParaRPr lang="tr-TR" sz="1800" dirty="0"/>
        </a:p>
      </dgm:t>
    </dgm:pt>
    <dgm:pt modelId="{6620C575-4715-418B-B7B7-B51050E186E8}" type="parTrans" cxnId="{6C75600E-DC3F-4D30-A361-DE5246E11645}">
      <dgm:prSet/>
      <dgm:spPr/>
      <dgm:t>
        <a:bodyPr/>
        <a:lstStyle/>
        <a:p>
          <a:endParaRPr lang="tr-TR"/>
        </a:p>
      </dgm:t>
    </dgm:pt>
    <dgm:pt modelId="{4B333DA9-0808-46A1-B596-B407F6EE31AA}" type="sibTrans" cxnId="{6C75600E-DC3F-4D30-A361-DE5246E11645}">
      <dgm:prSet/>
      <dgm:spPr/>
      <dgm:t>
        <a:bodyPr/>
        <a:lstStyle/>
        <a:p>
          <a:endParaRPr lang="tr-TR"/>
        </a:p>
      </dgm:t>
    </dgm:pt>
    <dgm:pt modelId="{A8D504EE-FCF0-4500-B171-45C8659224CC}">
      <dgm:prSet phldrT="[Metin]" custT="1"/>
      <dgm:spPr/>
      <dgm:t>
        <a:bodyPr/>
        <a:lstStyle/>
        <a:p>
          <a:r>
            <a:rPr lang="tr-TR" sz="1800" dirty="0" smtClean="0"/>
            <a:t>Kart bileşen</a:t>
          </a:r>
          <a:endParaRPr lang="tr-TR" sz="1800" dirty="0"/>
        </a:p>
      </dgm:t>
    </dgm:pt>
    <dgm:pt modelId="{11874B9C-280C-440B-ABBE-C57AFA5E129E}" type="parTrans" cxnId="{DA0DB048-7F17-4E47-9BEA-CBBF95F81FC9}">
      <dgm:prSet/>
      <dgm:spPr/>
      <dgm:t>
        <a:bodyPr/>
        <a:lstStyle/>
        <a:p>
          <a:endParaRPr lang="tr-TR"/>
        </a:p>
      </dgm:t>
    </dgm:pt>
    <dgm:pt modelId="{E2FC4309-CFEE-41D3-8601-43757CF2FD2D}" type="sibTrans" cxnId="{DA0DB048-7F17-4E47-9BEA-CBBF95F81FC9}">
      <dgm:prSet/>
      <dgm:spPr/>
      <dgm:t>
        <a:bodyPr/>
        <a:lstStyle/>
        <a:p>
          <a:endParaRPr lang="tr-TR"/>
        </a:p>
      </dgm:t>
    </dgm:pt>
    <dgm:pt modelId="{C47B3BBB-246B-4832-9539-BB73CE1F5D27}">
      <dgm:prSet phldrT="[Metin]" custT="1"/>
      <dgm:spPr/>
      <dgm:t>
        <a:bodyPr/>
        <a:lstStyle/>
        <a:p>
          <a:r>
            <a:rPr lang="tr-TR" sz="1800" dirty="0" smtClean="0"/>
            <a:t>İkon: renkli ve çeşitli boyutlarda</a:t>
          </a:r>
          <a:endParaRPr lang="tr-TR" sz="1800" dirty="0"/>
        </a:p>
      </dgm:t>
    </dgm:pt>
    <dgm:pt modelId="{2029F12F-E15E-4860-8053-0D1B592B2D73}" type="parTrans" cxnId="{6CC0F75D-84B0-4845-8A80-A225A2881506}">
      <dgm:prSet/>
      <dgm:spPr/>
      <dgm:t>
        <a:bodyPr/>
        <a:lstStyle/>
        <a:p>
          <a:endParaRPr lang="tr-TR"/>
        </a:p>
      </dgm:t>
    </dgm:pt>
    <dgm:pt modelId="{4DE957D8-8CB6-425D-8C65-C20B163B8EAB}" type="sibTrans" cxnId="{6CC0F75D-84B0-4845-8A80-A225A2881506}">
      <dgm:prSet/>
      <dgm:spPr/>
      <dgm:t>
        <a:bodyPr/>
        <a:lstStyle/>
        <a:p>
          <a:endParaRPr lang="tr-TR"/>
        </a:p>
      </dgm:t>
    </dgm:pt>
    <dgm:pt modelId="{42D0984B-E851-48D3-9248-F0115D94EC08}">
      <dgm:prSet phldrT="[Metin]" custT="1"/>
      <dgm:spPr/>
      <dgm:t>
        <a:bodyPr/>
        <a:lstStyle/>
        <a:p>
          <a:r>
            <a:rPr lang="tr-TR" sz="1800" dirty="0" smtClean="0"/>
            <a:t>Buton: renkli ve çeşitli boyutlarda ikonlarla birlikte</a:t>
          </a:r>
          <a:endParaRPr lang="tr-TR" sz="1800" dirty="0"/>
        </a:p>
      </dgm:t>
    </dgm:pt>
    <dgm:pt modelId="{A673F437-C048-4A8B-944C-C070FBC751F0}" type="parTrans" cxnId="{17E27335-9124-49F9-BA97-E8C91B9C473F}">
      <dgm:prSet/>
      <dgm:spPr/>
      <dgm:t>
        <a:bodyPr/>
        <a:lstStyle/>
        <a:p>
          <a:endParaRPr lang="tr-TR"/>
        </a:p>
      </dgm:t>
    </dgm:pt>
    <dgm:pt modelId="{83EAA180-0E5C-49FB-9F85-460189536FBD}" type="sibTrans" cxnId="{17E27335-9124-49F9-BA97-E8C91B9C473F}">
      <dgm:prSet/>
      <dgm:spPr/>
      <dgm:t>
        <a:bodyPr/>
        <a:lstStyle/>
        <a:p>
          <a:endParaRPr lang="tr-TR"/>
        </a:p>
      </dgm:t>
    </dgm:pt>
    <dgm:pt modelId="{E5D707AC-9D89-4945-8556-F505CA0A737D}">
      <dgm:prSet phldrT="[Metin]" custT="1"/>
      <dgm:spPr/>
      <dgm:t>
        <a:bodyPr/>
        <a:lstStyle/>
        <a:p>
          <a:r>
            <a:rPr lang="tr-TR" sz="1800" dirty="0" err="1" smtClean="0"/>
            <a:t>Popup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2DB76393-8F52-46D7-839B-70B2F333EA4C}" type="parTrans" cxnId="{DB7367ED-B097-4433-A660-D872C43FF657}">
      <dgm:prSet/>
      <dgm:spPr/>
      <dgm:t>
        <a:bodyPr/>
        <a:lstStyle/>
        <a:p>
          <a:endParaRPr lang="tr-TR"/>
        </a:p>
      </dgm:t>
    </dgm:pt>
    <dgm:pt modelId="{B5AD0027-0403-477D-AA89-F38616FEE812}" type="sibTrans" cxnId="{DB7367ED-B097-4433-A660-D872C43FF657}">
      <dgm:prSet/>
      <dgm:spPr/>
      <dgm:t>
        <a:bodyPr/>
        <a:lstStyle/>
        <a:p>
          <a:endParaRPr lang="tr-TR"/>
        </a:p>
      </dgm:t>
    </dgm:pt>
    <dgm:pt modelId="{99F9B4E3-0C5D-4ECE-A801-2702C02F7B4B}">
      <dgm:prSet phldrT="[Metin]" custT="1"/>
      <dgm:spPr/>
      <dgm:t>
        <a:bodyPr/>
        <a:lstStyle/>
        <a:p>
          <a:r>
            <a:rPr lang="tr-TR" sz="1800" dirty="0" err="1" smtClean="0"/>
            <a:t>Modal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6164834C-47B9-4D2A-AF31-880BDB962A92}" type="parTrans" cxnId="{A56AFABE-F1F6-48DD-8C3D-8B5092D002B7}">
      <dgm:prSet/>
      <dgm:spPr/>
      <dgm:t>
        <a:bodyPr/>
        <a:lstStyle/>
        <a:p>
          <a:endParaRPr lang="tr-TR"/>
        </a:p>
      </dgm:t>
    </dgm:pt>
    <dgm:pt modelId="{35FD5126-DD80-4EBB-B623-5842C6249FA5}" type="sibTrans" cxnId="{A56AFABE-F1F6-48DD-8C3D-8B5092D002B7}">
      <dgm:prSet/>
      <dgm:spPr/>
      <dgm:t>
        <a:bodyPr/>
        <a:lstStyle/>
        <a:p>
          <a:endParaRPr lang="tr-TR"/>
        </a:p>
      </dgm:t>
    </dgm:pt>
    <dgm:pt modelId="{290DD66F-A451-49DF-9542-F9C001FCD3E5}">
      <dgm:prSet phldrT="[Metin]" custT="1"/>
      <dgm:spPr/>
      <dgm:t>
        <a:bodyPr/>
        <a:lstStyle/>
        <a:p>
          <a:r>
            <a:rPr lang="tr-TR" sz="1800" dirty="0" smtClean="0"/>
            <a:t>Resim (</a:t>
          </a:r>
          <a:r>
            <a:rPr lang="tr-TR" sz="1800" dirty="0" err="1" smtClean="0"/>
            <a:t>image</a:t>
          </a:r>
          <a:r>
            <a:rPr lang="tr-TR" sz="1800" dirty="0" smtClean="0"/>
            <a:t>) </a:t>
          </a:r>
          <a:endParaRPr lang="tr-TR" sz="1800" dirty="0"/>
        </a:p>
      </dgm:t>
    </dgm:pt>
    <dgm:pt modelId="{7291242C-CBD2-4E4A-B424-E7496E30AB33}" type="parTrans" cxnId="{7B5F96BB-BD14-4F84-995D-69A3FCF0680A}">
      <dgm:prSet/>
      <dgm:spPr/>
      <dgm:t>
        <a:bodyPr/>
        <a:lstStyle/>
        <a:p>
          <a:endParaRPr lang="tr-TR"/>
        </a:p>
      </dgm:t>
    </dgm:pt>
    <dgm:pt modelId="{FC1CF5E8-FAAA-4DF8-BE76-99BA09DA73B4}" type="sibTrans" cxnId="{7B5F96BB-BD14-4F84-995D-69A3FCF0680A}">
      <dgm:prSet/>
      <dgm:spPr/>
      <dgm:t>
        <a:bodyPr/>
        <a:lstStyle/>
        <a:p>
          <a:endParaRPr lang="tr-TR"/>
        </a:p>
      </dgm:t>
    </dgm:pt>
    <dgm:pt modelId="{899A1A68-198A-480F-AF37-167F5BF44BA9}">
      <dgm:prSet phldrT="[Metin]" custT="1"/>
      <dgm:spPr/>
      <dgm:t>
        <a:bodyPr/>
        <a:lstStyle/>
        <a:p>
          <a:r>
            <a:rPr lang="tr-TR" sz="1800" dirty="0" smtClean="0"/>
            <a:t>Form bileşenleri</a:t>
          </a:r>
          <a:endParaRPr lang="tr-TR" sz="1800" dirty="0"/>
        </a:p>
      </dgm:t>
    </dgm:pt>
    <dgm:pt modelId="{5EA85E85-13D4-4820-8099-883CAF9008BA}" type="parTrans" cxnId="{0340A47B-B614-49E7-A38C-1EBB6CD651D9}">
      <dgm:prSet/>
      <dgm:spPr/>
      <dgm:t>
        <a:bodyPr/>
        <a:lstStyle/>
        <a:p>
          <a:endParaRPr lang="tr-TR"/>
        </a:p>
      </dgm:t>
    </dgm:pt>
    <dgm:pt modelId="{149BD2EE-3D5A-4DBB-AD1D-957402434F0A}" type="sibTrans" cxnId="{0340A47B-B614-49E7-A38C-1EBB6CD651D9}">
      <dgm:prSet/>
      <dgm:spPr/>
      <dgm:t>
        <a:bodyPr/>
        <a:lstStyle/>
        <a:p>
          <a:endParaRPr lang="tr-TR"/>
        </a:p>
      </dgm:t>
    </dgm:pt>
    <dgm:pt modelId="{A6EB9475-2F9C-45C3-9BDB-BBB6A15F3E15}">
      <dgm:prSet phldrT="[Metin]" custT="1"/>
      <dgm:spPr/>
      <dgm:t>
        <a:bodyPr/>
        <a:lstStyle/>
        <a:p>
          <a:r>
            <a:rPr lang="tr-TR" sz="1800" dirty="0" smtClean="0"/>
            <a:t>Veri tablosu</a:t>
          </a:r>
          <a:endParaRPr lang="tr-TR" sz="1800" dirty="0"/>
        </a:p>
      </dgm:t>
    </dgm:pt>
    <dgm:pt modelId="{868EB688-5777-4A28-B0F8-D6D1304207D0}" type="parTrans" cxnId="{AB949245-3B68-45D2-BBC6-E2BBCF05589B}">
      <dgm:prSet/>
      <dgm:spPr/>
      <dgm:t>
        <a:bodyPr/>
        <a:lstStyle/>
        <a:p>
          <a:endParaRPr lang="tr-TR"/>
        </a:p>
      </dgm:t>
    </dgm:pt>
    <dgm:pt modelId="{A2E957ED-2E29-4375-B7ED-03A759CB7F79}" type="sibTrans" cxnId="{AB949245-3B68-45D2-BBC6-E2BBCF05589B}">
      <dgm:prSet/>
      <dgm:spPr/>
      <dgm:t>
        <a:bodyPr/>
        <a:lstStyle/>
        <a:p>
          <a:endParaRPr lang="tr-TR"/>
        </a:p>
      </dgm:t>
    </dgm:pt>
    <dgm:pt modelId="{9AC3C43D-6E90-4607-AD1A-BA740A85BEAC}">
      <dgm:prSet phldrT="[Metin]" custT="1"/>
      <dgm:spPr/>
      <dgm:t>
        <a:bodyPr/>
        <a:lstStyle/>
        <a:p>
          <a:r>
            <a:rPr lang="tr-TR" sz="1800" dirty="0" err="1" smtClean="0"/>
            <a:t>Tooltip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AEF543B8-726B-4FC7-BE3B-2FE0BCDFDA8B}" type="parTrans" cxnId="{08EFF554-4FC3-4AE0-96A2-C6D4E4ADFD3D}">
      <dgm:prSet/>
      <dgm:spPr/>
      <dgm:t>
        <a:bodyPr/>
        <a:lstStyle/>
        <a:p>
          <a:endParaRPr lang="tr-TR"/>
        </a:p>
      </dgm:t>
    </dgm:pt>
    <dgm:pt modelId="{91F90B44-C3C5-49CB-A845-EB8365B28C53}" type="sibTrans" cxnId="{08EFF554-4FC3-4AE0-96A2-C6D4E4ADFD3D}">
      <dgm:prSet/>
      <dgm:spPr/>
      <dgm:t>
        <a:bodyPr/>
        <a:lstStyle/>
        <a:p>
          <a:endParaRPr lang="tr-TR"/>
        </a:p>
      </dgm:t>
    </dgm:pt>
    <dgm:pt modelId="{40D55542-C4AB-445E-B717-142658996663}">
      <dgm:prSet phldrT="[Metin]" custT="1"/>
      <dgm:spPr/>
      <dgm:t>
        <a:bodyPr/>
        <a:lstStyle/>
        <a:p>
          <a:r>
            <a:rPr lang="tr-TR" sz="1800" dirty="0" smtClean="0"/>
            <a:t>Mesaj bileşen</a:t>
          </a:r>
          <a:endParaRPr lang="tr-TR" sz="1800" dirty="0"/>
        </a:p>
      </dgm:t>
    </dgm:pt>
    <dgm:pt modelId="{4F036366-611F-44AA-B767-6953D0FEBEC6}" type="parTrans" cxnId="{2A8A753E-3587-4C19-87F1-20440987E1D6}">
      <dgm:prSet/>
      <dgm:spPr/>
      <dgm:t>
        <a:bodyPr/>
        <a:lstStyle/>
        <a:p>
          <a:endParaRPr lang="tr-TR"/>
        </a:p>
      </dgm:t>
    </dgm:pt>
    <dgm:pt modelId="{C2CF5A69-2089-468F-8155-7686CC2EBEBC}" type="sibTrans" cxnId="{2A8A753E-3587-4C19-87F1-20440987E1D6}">
      <dgm:prSet/>
      <dgm:spPr/>
      <dgm:t>
        <a:bodyPr/>
        <a:lstStyle/>
        <a:p>
          <a:endParaRPr lang="tr-TR"/>
        </a:p>
      </dgm:t>
    </dgm:pt>
    <dgm:pt modelId="{93C77E7B-914D-4B65-92B9-8F58E06E2826}" type="pres">
      <dgm:prSet presAssocID="{4DA85C05-2745-4920-8135-77C068C4A7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808518C-A4A2-4BA9-AB01-38BF02F4E5D5}" type="pres">
      <dgm:prSet presAssocID="{2FF81DD2-1F84-4981-B901-12B1384757C0}" presName="parentLin" presStyleCnt="0"/>
      <dgm:spPr/>
    </dgm:pt>
    <dgm:pt modelId="{8CA426AE-FCEE-4E64-9B21-9F973BB4AD60}" type="pres">
      <dgm:prSet presAssocID="{2FF81DD2-1F84-4981-B901-12B1384757C0}" presName="parentLeftMargin" presStyleLbl="node1" presStyleIdx="0" presStyleCnt="13"/>
      <dgm:spPr/>
      <dgm:t>
        <a:bodyPr/>
        <a:lstStyle/>
        <a:p>
          <a:endParaRPr lang="tr-TR"/>
        </a:p>
      </dgm:t>
    </dgm:pt>
    <dgm:pt modelId="{E0FB11F5-DF88-4DBF-ABDD-2A48CBDB1E14}" type="pres">
      <dgm:prSet presAssocID="{2FF81DD2-1F84-4981-B901-12B1384757C0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A53303F-7D1E-4C7E-AF84-784B607ABAF0}" type="pres">
      <dgm:prSet presAssocID="{2FF81DD2-1F84-4981-B901-12B1384757C0}" presName="negativeSpace" presStyleCnt="0"/>
      <dgm:spPr/>
    </dgm:pt>
    <dgm:pt modelId="{1A9151F7-5856-470F-9661-3D79FB3E1ABC}" type="pres">
      <dgm:prSet presAssocID="{2FF81DD2-1F84-4981-B901-12B1384757C0}" presName="childText" presStyleLbl="conFgAcc1" presStyleIdx="0" presStyleCnt="13">
        <dgm:presLayoutVars>
          <dgm:bulletEnabled val="1"/>
        </dgm:presLayoutVars>
      </dgm:prSet>
      <dgm:spPr/>
    </dgm:pt>
    <dgm:pt modelId="{EF5F8448-E3A1-486D-A2DF-4ED15897B295}" type="pres">
      <dgm:prSet presAssocID="{249B6101-9432-49AC-A419-D8260A8B38EA}" presName="spaceBetweenRectangles" presStyleCnt="0"/>
      <dgm:spPr/>
    </dgm:pt>
    <dgm:pt modelId="{CBE268F2-DFCA-4B33-A871-4658ED91A191}" type="pres">
      <dgm:prSet presAssocID="{9AC3C43D-6E90-4607-AD1A-BA740A85BEAC}" presName="parentLin" presStyleCnt="0"/>
      <dgm:spPr/>
    </dgm:pt>
    <dgm:pt modelId="{EC3DA616-E2BB-4850-811C-E53A95ACCDBB}" type="pres">
      <dgm:prSet presAssocID="{9AC3C43D-6E90-4607-AD1A-BA740A85BEAC}" presName="parentLeftMargin" presStyleLbl="node1" presStyleIdx="0" presStyleCnt="13"/>
      <dgm:spPr/>
      <dgm:t>
        <a:bodyPr/>
        <a:lstStyle/>
        <a:p>
          <a:endParaRPr lang="tr-TR"/>
        </a:p>
      </dgm:t>
    </dgm:pt>
    <dgm:pt modelId="{18344E20-CBD7-4583-9C1E-E2591D795AE6}" type="pres">
      <dgm:prSet presAssocID="{9AC3C43D-6E90-4607-AD1A-BA740A85BEAC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FA19650-83D9-492F-B813-9C3E9E106620}" type="pres">
      <dgm:prSet presAssocID="{9AC3C43D-6E90-4607-AD1A-BA740A85BEAC}" presName="negativeSpace" presStyleCnt="0"/>
      <dgm:spPr/>
    </dgm:pt>
    <dgm:pt modelId="{9E47AF58-2FA3-41F3-BF34-89BF614D2009}" type="pres">
      <dgm:prSet presAssocID="{9AC3C43D-6E90-4607-AD1A-BA740A85BEAC}" presName="childText" presStyleLbl="conFgAcc1" presStyleIdx="1" presStyleCnt="13">
        <dgm:presLayoutVars>
          <dgm:bulletEnabled val="1"/>
        </dgm:presLayoutVars>
      </dgm:prSet>
      <dgm:spPr/>
    </dgm:pt>
    <dgm:pt modelId="{85CAE9AB-23FA-4FDD-9239-9026CE20CAC1}" type="pres">
      <dgm:prSet presAssocID="{91F90B44-C3C5-49CB-A845-EB8365B28C53}" presName="spaceBetweenRectangles" presStyleCnt="0"/>
      <dgm:spPr/>
    </dgm:pt>
    <dgm:pt modelId="{64553795-D355-4A67-8D8B-B8E85A7A8DA3}" type="pres">
      <dgm:prSet presAssocID="{40D55542-C4AB-445E-B717-142658996663}" presName="parentLin" presStyleCnt="0"/>
      <dgm:spPr/>
    </dgm:pt>
    <dgm:pt modelId="{13B21D0C-EA8E-4270-B17A-726AFEA6EE38}" type="pres">
      <dgm:prSet presAssocID="{40D55542-C4AB-445E-B717-142658996663}" presName="parentLeftMargin" presStyleLbl="node1" presStyleIdx="1" presStyleCnt="13"/>
      <dgm:spPr/>
      <dgm:t>
        <a:bodyPr/>
        <a:lstStyle/>
        <a:p>
          <a:endParaRPr lang="tr-TR"/>
        </a:p>
      </dgm:t>
    </dgm:pt>
    <dgm:pt modelId="{A92BDA03-633D-48A2-8E90-86C53BF265BC}" type="pres">
      <dgm:prSet presAssocID="{40D55542-C4AB-445E-B717-142658996663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D238D62-7F5F-4C43-B07D-3AB234F8E967}" type="pres">
      <dgm:prSet presAssocID="{40D55542-C4AB-445E-B717-142658996663}" presName="negativeSpace" presStyleCnt="0"/>
      <dgm:spPr/>
    </dgm:pt>
    <dgm:pt modelId="{98227AB3-C507-443B-A5E3-E3BD8A902451}" type="pres">
      <dgm:prSet presAssocID="{40D55542-C4AB-445E-B717-142658996663}" presName="childText" presStyleLbl="conFgAcc1" presStyleIdx="2" presStyleCnt="13">
        <dgm:presLayoutVars>
          <dgm:bulletEnabled val="1"/>
        </dgm:presLayoutVars>
      </dgm:prSet>
      <dgm:spPr/>
    </dgm:pt>
    <dgm:pt modelId="{605C5C98-05C5-4FF0-9B40-381F3CAC34E7}" type="pres">
      <dgm:prSet presAssocID="{C2CF5A69-2089-468F-8155-7686CC2EBEBC}" presName="spaceBetweenRectangles" presStyleCnt="0"/>
      <dgm:spPr/>
    </dgm:pt>
    <dgm:pt modelId="{91FA42F5-50E6-4579-9F46-99A4C63D9A2F}" type="pres">
      <dgm:prSet presAssocID="{C3725C04-CB66-41CB-8AA3-27F6F614FDF7}" presName="parentLin" presStyleCnt="0"/>
      <dgm:spPr/>
    </dgm:pt>
    <dgm:pt modelId="{C218BE6C-1D63-41DB-9F17-3F4EC6148847}" type="pres">
      <dgm:prSet presAssocID="{C3725C04-CB66-41CB-8AA3-27F6F614FDF7}" presName="parentLeftMargin" presStyleLbl="node1" presStyleIdx="2" presStyleCnt="13"/>
      <dgm:spPr/>
      <dgm:t>
        <a:bodyPr/>
        <a:lstStyle/>
        <a:p>
          <a:endParaRPr lang="tr-TR"/>
        </a:p>
      </dgm:t>
    </dgm:pt>
    <dgm:pt modelId="{9D6AA6D4-26E7-4088-8D2B-16BA69B28227}" type="pres">
      <dgm:prSet presAssocID="{C3725C04-CB66-41CB-8AA3-27F6F614FDF7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424E9B0-B0A8-4CEC-A614-88F2C6CC2469}" type="pres">
      <dgm:prSet presAssocID="{C3725C04-CB66-41CB-8AA3-27F6F614FDF7}" presName="negativeSpace" presStyleCnt="0"/>
      <dgm:spPr/>
    </dgm:pt>
    <dgm:pt modelId="{ADA55B9B-1CB4-4E45-93E3-2F17698E3930}" type="pres">
      <dgm:prSet presAssocID="{C3725C04-CB66-41CB-8AA3-27F6F614FDF7}" presName="childText" presStyleLbl="conFgAcc1" presStyleIdx="3" presStyleCnt="13">
        <dgm:presLayoutVars>
          <dgm:bulletEnabled val="1"/>
        </dgm:presLayoutVars>
      </dgm:prSet>
      <dgm:spPr/>
    </dgm:pt>
    <dgm:pt modelId="{655E78C2-DABB-47A8-9F2F-E1E6CA767BF9}" type="pres">
      <dgm:prSet presAssocID="{21BA02C6-1F09-4FA4-A14F-EDA29396DA3F}" presName="spaceBetweenRectangles" presStyleCnt="0"/>
      <dgm:spPr/>
    </dgm:pt>
    <dgm:pt modelId="{419D1228-5DA3-4908-B3C3-7E76ECEE2C57}" type="pres">
      <dgm:prSet presAssocID="{544920A3-7663-4015-A455-89ED43E42F24}" presName="parentLin" presStyleCnt="0"/>
      <dgm:spPr/>
    </dgm:pt>
    <dgm:pt modelId="{C45BFBE2-B8B7-43B9-ACF7-1563FFF174CC}" type="pres">
      <dgm:prSet presAssocID="{544920A3-7663-4015-A455-89ED43E42F24}" presName="parentLeftMargin" presStyleLbl="node1" presStyleIdx="3" presStyleCnt="13"/>
      <dgm:spPr/>
      <dgm:t>
        <a:bodyPr/>
        <a:lstStyle/>
        <a:p>
          <a:endParaRPr lang="tr-TR"/>
        </a:p>
      </dgm:t>
    </dgm:pt>
    <dgm:pt modelId="{38BEFA74-2C23-42CE-948D-150A42C7C3C6}" type="pres">
      <dgm:prSet presAssocID="{544920A3-7663-4015-A455-89ED43E42F24}" presName="parentText" presStyleLbl="node1" presStyleIdx="4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470F0DB-FACD-479F-8EC8-8CF8B6D18539}" type="pres">
      <dgm:prSet presAssocID="{544920A3-7663-4015-A455-89ED43E42F24}" presName="negativeSpace" presStyleCnt="0"/>
      <dgm:spPr/>
    </dgm:pt>
    <dgm:pt modelId="{2EAA8A93-C84E-4E01-818C-5952862A7293}" type="pres">
      <dgm:prSet presAssocID="{544920A3-7663-4015-A455-89ED43E42F24}" presName="childText" presStyleLbl="conFgAcc1" presStyleIdx="4" presStyleCnt="13">
        <dgm:presLayoutVars>
          <dgm:bulletEnabled val="1"/>
        </dgm:presLayoutVars>
      </dgm:prSet>
      <dgm:spPr/>
    </dgm:pt>
    <dgm:pt modelId="{F99E9BA0-C0E2-4498-8739-BF2BE55F926B}" type="pres">
      <dgm:prSet presAssocID="{4B333DA9-0808-46A1-B596-B407F6EE31AA}" presName="spaceBetweenRectangles" presStyleCnt="0"/>
      <dgm:spPr/>
    </dgm:pt>
    <dgm:pt modelId="{FEF82762-271D-4AF4-AB63-2E457E08F690}" type="pres">
      <dgm:prSet presAssocID="{A8D504EE-FCF0-4500-B171-45C8659224CC}" presName="parentLin" presStyleCnt="0"/>
      <dgm:spPr/>
    </dgm:pt>
    <dgm:pt modelId="{BE49D842-A6D2-4A0A-B2B9-F784282A91C1}" type="pres">
      <dgm:prSet presAssocID="{A8D504EE-FCF0-4500-B171-45C8659224CC}" presName="parentLeftMargin" presStyleLbl="node1" presStyleIdx="4" presStyleCnt="13"/>
      <dgm:spPr/>
      <dgm:t>
        <a:bodyPr/>
        <a:lstStyle/>
        <a:p>
          <a:endParaRPr lang="tr-TR"/>
        </a:p>
      </dgm:t>
    </dgm:pt>
    <dgm:pt modelId="{41E2849F-CE4A-430D-B83B-AA2757B7BE51}" type="pres">
      <dgm:prSet presAssocID="{A8D504EE-FCF0-4500-B171-45C8659224CC}" presName="parentText" presStyleLbl="node1" presStyleIdx="5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7D80B4-A60C-4FE9-932A-B7E548AAEA25}" type="pres">
      <dgm:prSet presAssocID="{A8D504EE-FCF0-4500-B171-45C8659224CC}" presName="negativeSpace" presStyleCnt="0"/>
      <dgm:spPr/>
    </dgm:pt>
    <dgm:pt modelId="{31EE7AA1-278F-47D3-AEA3-4086D52AEA4B}" type="pres">
      <dgm:prSet presAssocID="{A8D504EE-FCF0-4500-B171-45C8659224CC}" presName="childText" presStyleLbl="conFgAcc1" presStyleIdx="5" presStyleCnt="13">
        <dgm:presLayoutVars>
          <dgm:bulletEnabled val="1"/>
        </dgm:presLayoutVars>
      </dgm:prSet>
      <dgm:spPr/>
    </dgm:pt>
    <dgm:pt modelId="{C13B64F2-684F-40F6-A97E-740DA77FDA7E}" type="pres">
      <dgm:prSet presAssocID="{E2FC4309-CFEE-41D3-8601-43757CF2FD2D}" presName="spaceBetweenRectangles" presStyleCnt="0"/>
      <dgm:spPr/>
    </dgm:pt>
    <dgm:pt modelId="{6026F3FD-9997-475F-8E9D-430CCE8608F0}" type="pres">
      <dgm:prSet presAssocID="{C47B3BBB-246B-4832-9539-BB73CE1F5D27}" presName="parentLin" presStyleCnt="0"/>
      <dgm:spPr/>
    </dgm:pt>
    <dgm:pt modelId="{3D429130-FC5D-4F3F-AB9A-AAA07BB979DA}" type="pres">
      <dgm:prSet presAssocID="{C47B3BBB-246B-4832-9539-BB73CE1F5D27}" presName="parentLeftMargin" presStyleLbl="node1" presStyleIdx="5" presStyleCnt="13"/>
      <dgm:spPr/>
      <dgm:t>
        <a:bodyPr/>
        <a:lstStyle/>
        <a:p>
          <a:endParaRPr lang="tr-TR"/>
        </a:p>
      </dgm:t>
    </dgm:pt>
    <dgm:pt modelId="{B4ED846B-B3F3-48DC-8B18-B441DE849662}" type="pres">
      <dgm:prSet presAssocID="{C47B3BBB-246B-4832-9539-BB73CE1F5D27}" presName="parentText" presStyleLbl="node1" presStyleIdx="6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A74BA84-A0D8-4CFF-A7AE-6CC7C3562864}" type="pres">
      <dgm:prSet presAssocID="{C47B3BBB-246B-4832-9539-BB73CE1F5D27}" presName="negativeSpace" presStyleCnt="0"/>
      <dgm:spPr/>
    </dgm:pt>
    <dgm:pt modelId="{D1DD09A9-77F3-483A-AD2E-0C5CC28A0602}" type="pres">
      <dgm:prSet presAssocID="{C47B3BBB-246B-4832-9539-BB73CE1F5D27}" presName="childText" presStyleLbl="conFgAcc1" presStyleIdx="6" presStyleCnt="13">
        <dgm:presLayoutVars>
          <dgm:bulletEnabled val="1"/>
        </dgm:presLayoutVars>
      </dgm:prSet>
      <dgm:spPr/>
    </dgm:pt>
    <dgm:pt modelId="{8B6D5BC6-38BB-45DB-B347-508431D33ADA}" type="pres">
      <dgm:prSet presAssocID="{4DE957D8-8CB6-425D-8C65-C20B163B8EAB}" presName="spaceBetweenRectangles" presStyleCnt="0"/>
      <dgm:spPr/>
    </dgm:pt>
    <dgm:pt modelId="{6086A7D4-14B3-452E-81AA-A7BAD70A76F3}" type="pres">
      <dgm:prSet presAssocID="{42D0984B-E851-48D3-9248-F0115D94EC08}" presName="parentLin" presStyleCnt="0"/>
      <dgm:spPr/>
    </dgm:pt>
    <dgm:pt modelId="{139E7F88-D8CC-41F6-A083-4D2AD5A3641D}" type="pres">
      <dgm:prSet presAssocID="{42D0984B-E851-48D3-9248-F0115D94EC08}" presName="parentLeftMargin" presStyleLbl="node1" presStyleIdx="6" presStyleCnt="13"/>
      <dgm:spPr/>
      <dgm:t>
        <a:bodyPr/>
        <a:lstStyle/>
        <a:p>
          <a:endParaRPr lang="tr-TR"/>
        </a:p>
      </dgm:t>
    </dgm:pt>
    <dgm:pt modelId="{30B0DC97-DC25-4C22-91E6-52867C708499}" type="pres">
      <dgm:prSet presAssocID="{42D0984B-E851-48D3-9248-F0115D94EC08}" presName="parentText" presStyleLbl="node1" presStyleIdx="7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80D822-7B01-4434-A1E3-6BA836D2EFB8}" type="pres">
      <dgm:prSet presAssocID="{42D0984B-E851-48D3-9248-F0115D94EC08}" presName="negativeSpace" presStyleCnt="0"/>
      <dgm:spPr/>
    </dgm:pt>
    <dgm:pt modelId="{2E69F71B-7EF4-4A3E-93ED-79E543EAFCDC}" type="pres">
      <dgm:prSet presAssocID="{42D0984B-E851-48D3-9248-F0115D94EC08}" presName="childText" presStyleLbl="conFgAcc1" presStyleIdx="7" presStyleCnt="13">
        <dgm:presLayoutVars>
          <dgm:bulletEnabled val="1"/>
        </dgm:presLayoutVars>
      </dgm:prSet>
      <dgm:spPr/>
    </dgm:pt>
    <dgm:pt modelId="{58E57BFB-A540-4085-BA12-24D3C05901F2}" type="pres">
      <dgm:prSet presAssocID="{83EAA180-0E5C-49FB-9F85-460189536FBD}" presName="spaceBetweenRectangles" presStyleCnt="0"/>
      <dgm:spPr/>
    </dgm:pt>
    <dgm:pt modelId="{88AC4A53-8EE6-4572-AC77-FB2655F60244}" type="pres">
      <dgm:prSet presAssocID="{E5D707AC-9D89-4945-8556-F505CA0A737D}" presName="parentLin" presStyleCnt="0"/>
      <dgm:spPr/>
    </dgm:pt>
    <dgm:pt modelId="{E90ABFE4-79A5-430F-B4E1-6408579FDDA6}" type="pres">
      <dgm:prSet presAssocID="{E5D707AC-9D89-4945-8556-F505CA0A737D}" presName="parentLeftMargin" presStyleLbl="node1" presStyleIdx="7" presStyleCnt="13"/>
      <dgm:spPr/>
      <dgm:t>
        <a:bodyPr/>
        <a:lstStyle/>
        <a:p>
          <a:endParaRPr lang="tr-TR"/>
        </a:p>
      </dgm:t>
    </dgm:pt>
    <dgm:pt modelId="{B75C8E50-282A-4191-B965-16DADBE02D8A}" type="pres">
      <dgm:prSet presAssocID="{E5D707AC-9D89-4945-8556-F505CA0A737D}" presName="parentText" presStyleLbl="node1" presStyleIdx="8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793328A-665D-4A3D-A2B4-1BBEAF74BCF7}" type="pres">
      <dgm:prSet presAssocID="{E5D707AC-9D89-4945-8556-F505CA0A737D}" presName="negativeSpace" presStyleCnt="0"/>
      <dgm:spPr/>
    </dgm:pt>
    <dgm:pt modelId="{842B2B9F-8F62-4112-A728-DABCBDBE1FD4}" type="pres">
      <dgm:prSet presAssocID="{E5D707AC-9D89-4945-8556-F505CA0A737D}" presName="childText" presStyleLbl="conFgAcc1" presStyleIdx="8" presStyleCnt="13">
        <dgm:presLayoutVars>
          <dgm:bulletEnabled val="1"/>
        </dgm:presLayoutVars>
      </dgm:prSet>
      <dgm:spPr/>
    </dgm:pt>
    <dgm:pt modelId="{65F6AF89-5614-43FE-8C75-B04CF39B6227}" type="pres">
      <dgm:prSet presAssocID="{B5AD0027-0403-477D-AA89-F38616FEE812}" presName="spaceBetweenRectangles" presStyleCnt="0"/>
      <dgm:spPr/>
    </dgm:pt>
    <dgm:pt modelId="{0F1D1402-CFCA-47A3-8438-E37429047804}" type="pres">
      <dgm:prSet presAssocID="{99F9B4E3-0C5D-4ECE-A801-2702C02F7B4B}" presName="parentLin" presStyleCnt="0"/>
      <dgm:spPr/>
    </dgm:pt>
    <dgm:pt modelId="{CEAF878E-21C5-4ADC-8A94-61521DFB7C85}" type="pres">
      <dgm:prSet presAssocID="{99F9B4E3-0C5D-4ECE-A801-2702C02F7B4B}" presName="parentLeftMargin" presStyleLbl="node1" presStyleIdx="8" presStyleCnt="13"/>
      <dgm:spPr/>
      <dgm:t>
        <a:bodyPr/>
        <a:lstStyle/>
        <a:p>
          <a:endParaRPr lang="tr-TR"/>
        </a:p>
      </dgm:t>
    </dgm:pt>
    <dgm:pt modelId="{CDC63231-32DF-42FF-89D1-FBAD6EB9DEAD}" type="pres">
      <dgm:prSet presAssocID="{99F9B4E3-0C5D-4ECE-A801-2702C02F7B4B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91D4538-BE7A-4DD0-AA50-1A2C1403ABD2}" type="pres">
      <dgm:prSet presAssocID="{99F9B4E3-0C5D-4ECE-A801-2702C02F7B4B}" presName="negativeSpace" presStyleCnt="0"/>
      <dgm:spPr/>
    </dgm:pt>
    <dgm:pt modelId="{D5BD25F0-010C-4461-A954-5ACF6B4C3FE6}" type="pres">
      <dgm:prSet presAssocID="{99F9B4E3-0C5D-4ECE-A801-2702C02F7B4B}" presName="childText" presStyleLbl="conFgAcc1" presStyleIdx="9" presStyleCnt="13">
        <dgm:presLayoutVars>
          <dgm:bulletEnabled val="1"/>
        </dgm:presLayoutVars>
      </dgm:prSet>
      <dgm:spPr/>
    </dgm:pt>
    <dgm:pt modelId="{B50F15A0-E54F-4ED3-A876-D6289F038DA4}" type="pres">
      <dgm:prSet presAssocID="{35FD5126-DD80-4EBB-B623-5842C6249FA5}" presName="spaceBetweenRectangles" presStyleCnt="0"/>
      <dgm:spPr/>
    </dgm:pt>
    <dgm:pt modelId="{D1CC10B4-E7B3-46EE-9B3D-F18C71883F8B}" type="pres">
      <dgm:prSet presAssocID="{290DD66F-A451-49DF-9542-F9C001FCD3E5}" presName="parentLin" presStyleCnt="0"/>
      <dgm:spPr/>
    </dgm:pt>
    <dgm:pt modelId="{BB08F647-DDFB-4410-BB05-12D87B67B270}" type="pres">
      <dgm:prSet presAssocID="{290DD66F-A451-49DF-9542-F9C001FCD3E5}" presName="parentLeftMargin" presStyleLbl="node1" presStyleIdx="9" presStyleCnt="13"/>
      <dgm:spPr/>
      <dgm:t>
        <a:bodyPr/>
        <a:lstStyle/>
        <a:p>
          <a:endParaRPr lang="tr-TR"/>
        </a:p>
      </dgm:t>
    </dgm:pt>
    <dgm:pt modelId="{E5A8E369-592E-4C9A-963C-E6633281EA98}" type="pres">
      <dgm:prSet presAssocID="{290DD66F-A451-49DF-9542-F9C001FCD3E5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955BABD-EC59-498A-A759-8D03C1AE2470}" type="pres">
      <dgm:prSet presAssocID="{290DD66F-A451-49DF-9542-F9C001FCD3E5}" presName="negativeSpace" presStyleCnt="0"/>
      <dgm:spPr/>
    </dgm:pt>
    <dgm:pt modelId="{544C5BDF-2E90-4FAC-A003-A5CB22322209}" type="pres">
      <dgm:prSet presAssocID="{290DD66F-A451-49DF-9542-F9C001FCD3E5}" presName="childText" presStyleLbl="conFgAcc1" presStyleIdx="10" presStyleCnt="13">
        <dgm:presLayoutVars>
          <dgm:bulletEnabled val="1"/>
        </dgm:presLayoutVars>
      </dgm:prSet>
      <dgm:spPr/>
    </dgm:pt>
    <dgm:pt modelId="{8560E3FC-2732-40E7-9798-7028E1FD3580}" type="pres">
      <dgm:prSet presAssocID="{FC1CF5E8-FAAA-4DF8-BE76-99BA09DA73B4}" presName="spaceBetweenRectangles" presStyleCnt="0"/>
      <dgm:spPr/>
    </dgm:pt>
    <dgm:pt modelId="{A8905151-759A-40A0-A468-3EE2EF4EA473}" type="pres">
      <dgm:prSet presAssocID="{899A1A68-198A-480F-AF37-167F5BF44BA9}" presName="parentLin" presStyleCnt="0"/>
      <dgm:spPr/>
    </dgm:pt>
    <dgm:pt modelId="{1B525951-7649-4614-94D4-923FBAED75BB}" type="pres">
      <dgm:prSet presAssocID="{899A1A68-198A-480F-AF37-167F5BF44BA9}" presName="parentLeftMargin" presStyleLbl="node1" presStyleIdx="10" presStyleCnt="13"/>
      <dgm:spPr/>
      <dgm:t>
        <a:bodyPr/>
        <a:lstStyle/>
        <a:p>
          <a:endParaRPr lang="tr-TR"/>
        </a:p>
      </dgm:t>
    </dgm:pt>
    <dgm:pt modelId="{8CF7BFA1-12E1-4557-A562-E13DE85358EA}" type="pres">
      <dgm:prSet presAssocID="{899A1A68-198A-480F-AF37-167F5BF44BA9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F5FAC09-3B06-4B75-9260-89BE819BCBF9}" type="pres">
      <dgm:prSet presAssocID="{899A1A68-198A-480F-AF37-167F5BF44BA9}" presName="negativeSpace" presStyleCnt="0"/>
      <dgm:spPr/>
    </dgm:pt>
    <dgm:pt modelId="{8E994C2F-1DC6-4662-9C4A-4B03200ABEFF}" type="pres">
      <dgm:prSet presAssocID="{899A1A68-198A-480F-AF37-167F5BF44BA9}" presName="childText" presStyleLbl="conFgAcc1" presStyleIdx="11" presStyleCnt="13">
        <dgm:presLayoutVars>
          <dgm:bulletEnabled val="1"/>
        </dgm:presLayoutVars>
      </dgm:prSet>
      <dgm:spPr/>
    </dgm:pt>
    <dgm:pt modelId="{A1F2E0F1-E040-4998-A6DE-9BA510CEFD5E}" type="pres">
      <dgm:prSet presAssocID="{149BD2EE-3D5A-4DBB-AD1D-957402434F0A}" presName="spaceBetweenRectangles" presStyleCnt="0"/>
      <dgm:spPr/>
    </dgm:pt>
    <dgm:pt modelId="{4EAC06BF-8A15-42C7-A715-5BE65DB1A9C8}" type="pres">
      <dgm:prSet presAssocID="{A6EB9475-2F9C-45C3-9BDB-BBB6A15F3E15}" presName="parentLin" presStyleCnt="0"/>
      <dgm:spPr/>
    </dgm:pt>
    <dgm:pt modelId="{8BB953FD-228A-4493-A64E-5E3C3711B473}" type="pres">
      <dgm:prSet presAssocID="{A6EB9475-2F9C-45C3-9BDB-BBB6A15F3E15}" presName="parentLeftMargin" presStyleLbl="node1" presStyleIdx="11" presStyleCnt="13"/>
      <dgm:spPr/>
      <dgm:t>
        <a:bodyPr/>
        <a:lstStyle/>
        <a:p>
          <a:endParaRPr lang="tr-TR"/>
        </a:p>
      </dgm:t>
    </dgm:pt>
    <dgm:pt modelId="{C20A562C-CB5D-4C8C-9A36-E5062F69101D}" type="pres">
      <dgm:prSet presAssocID="{A6EB9475-2F9C-45C3-9BDB-BBB6A15F3E15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F404FEF-F98C-47E0-8587-80CA02BFC7EF}" type="pres">
      <dgm:prSet presAssocID="{A6EB9475-2F9C-45C3-9BDB-BBB6A15F3E15}" presName="negativeSpace" presStyleCnt="0"/>
      <dgm:spPr/>
    </dgm:pt>
    <dgm:pt modelId="{96C88150-4FD4-41E3-91DD-60100BFB50D3}" type="pres">
      <dgm:prSet presAssocID="{A6EB9475-2F9C-45C3-9BDB-BBB6A15F3E15}" presName="childText" presStyleLbl="conFgAcc1" presStyleIdx="12" presStyleCnt="13">
        <dgm:presLayoutVars>
          <dgm:bulletEnabled val="1"/>
        </dgm:presLayoutVars>
      </dgm:prSet>
      <dgm:spPr/>
    </dgm:pt>
  </dgm:ptLst>
  <dgm:cxnLst>
    <dgm:cxn modelId="{2A8A753E-3587-4C19-87F1-20440987E1D6}" srcId="{4DA85C05-2745-4920-8135-77C068C4A772}" destId="{40D55542-C4AB-445E-B717-142658996663}" srcOrd="2" destOrd="0" parTransId="{4F036366-611F-44AA-B767-6953D0FEBEC6}" sibTransId="{C2CF5A69-2089-468F-8155-7686CC2EBEBC}"/>
    <dgm:cxn modelId="{071CEB4F-455A-4782-87D7-929FE3B92778}" type="presOf" srcId="{899A1A68-198A-480F-AF37-167F5BF44BA9}" destId="{8CF7BFA1-12E1-4557-A562-E13DE85358EA}" srcOrd="1" destOrd="0" presId="urn:microsoft.com/office/officeart/2005/8/layout/list1"/>
    <dgm:cxn modelId="{E259B022-81A8-4123-93C0-D912CBD7D2ED}" type="presOf" srcId="{9AC3C43D-6E90-4607-AD1A-BA740A85BEAC}" destId="{EC3DA616-E2BB-4850-811C-E53A95ACCDBB}" srcOrd="0" destOrd="0" presId="urn:microsoft.com/office/officeart/2005/8/layout/list1"/>
    <dgm:cxn modelId="{6CC0F75D-84B0-4845-8A80-A225A2881506}" srcId="{4DA85C05-2745-4920-8135-77C068C4A772}" destId="{C47B3BBB-246B-4832-9539-BB73CE1F5D27}" srcOrd="6" destOrd="0" parTransId="{2029F12F-E15E-4860-8053-0D1B592B2D73}" sibTransId="{4DE957D8-8CB6-425D-8C65-C20B163B8EAB}"/>
    <dgm:cxn modelId="{F570C6BA-AA19-462D-A432-60E4A54A1C93}" type="presOf" srcId="{99F9B4E3-0C5D-4ECE-A801-2702C02F7B4B}" destId="{CDC63231-32DF-42FF-89D1-FBAD6EB9DEAD}" srcOrd="1" destOrd="0" presId="urn:microsoft.com/office/officeart/2005/8/layout/list1"/>
    <dgm:cxn modelId="{6449A245-0210-4DDD-892D-061BE329DB0C}" type="presOf" srcId="{4DA85C05-2745-4920-8135-77C068C4A772}" destId="{93C77E7B-914D-4B65-92B9-8F58E06E2826}" srcOrd="0" destOrd="0" presId="urn:microsoft.com/office/officeart/2005/8/layout/list1"/>
    <dgm:cxn modelId="{7AECC5CF-995D-42DF-AA3C-C457874C3186}" type="presOf" srcId="{544920A3-7663-4015-A455-89ED43E42F24}" destId="{C45BFBE2-B8B7-43B9-ACF7-1563FFF174CC}" srcOrd="0" destOrd="0" presId="urn:microsoft.com/office/officeart/2005/8/layout/list1"/>
    <dgm:cxn modelId="{08EFF554-4FC3-4AE0-96A2-C6D4E4ADFD3D}" srcId="{4DA85C05-2745-4920-8135-77C068C4A772}" destId="{9AC3C43D-6E90-4607-AD1A-BA740A85BEAC}" srcOrd="1" destOrd="0" parTransId="{AEF543B8-726B-4FC7-BE3B-2FE0BCDFDA8B}" sibTransId="{91F90B44-C3C5-49CB-A845-EB8365B28C53}"/>
    <dgm:cxn modelId="{DA0DB048-7F17-4E47-9BEA-CBBF95F81FC9}" srcId="{4DA85C05-2745-4920-8135-77C068C4A772}" destId="{A8D504EE-FCF0-4500-B171-45C8659224CC}" srcOrd="5" destOrd="0" parTransId="{11874B9C-280C-440B-ABBE-C57AFA5E129E}" sibTransId="{E2FC4309-CFEE-41D3-8601-43757CF2FD2D}"/>
    <dgm:cxn modelId="{DB7367ED-B097-4433-A660-D872C43FF657}" srcId="{4DA85C05-2745-4920-8135-77C068C4A772}" destId="{E5D707AC-9D89-4945-8556-F505CA0A737D}" srcOrd="8" destOrd="0" parTransId="{2DB76393-8F52-46D7-839B-70B2F333EA4C}" sibTransId="{B5AD0027-0403-477D-AA89-F38616FEE812}"/>
    <dgm:cxn modelId="{17E27335-9124-49F9-BA97-E8C91B9C473F}" srcId="{4DA85C05-2745-4920-8135-77C068C4A772}" destId="{42D0984B-E851-48D3-9248-F0115D94EC08}" srcOrd="7" destOrd="0" parTransId="{A673F437-C048-4A8B-944C-C070FBC751F0}" sibTransId="{83EAA180-0E5C-49FB-9F85-460189536FBD}"/>
    <dgm:cxn modelId="{B8966B0A-EA8D-4201-AC25-0541127ED2BA}" type="presOf" srcId="{40D55542-C4AB-445E-B717-142658996663}" destId="{A92BDA03-633D-48A2-8E90-86C53BF265BC}" srcOrd="1" destOrd="0" presId="urn:microsoft.com/office/officeart/2005/8/layout/list1"/>
    <dgm:cxn modelId="{F66730E2-201E-41B9-ADF8-346DB71845BD}" type="presOf" srcId="{42D0984B-E851-48D3-9248-F0115D94EC08}" destId="{139E7F88-D8CC-41F6-A083-4D2AD5A3641D}" srcOrd="0" destOrd="0" presId="urn:microsoft.com/office/officeart/2005/8/layout/list1"/>
    <dgm:cxn modelId="{88F51E15-54F9-4B60-928D-54B6EBCBABAA}" type="presOf" srcId="{A8D504EE-FCF0-4500-B171-45C8659224CC}" destId="{BE49D842-A6D2-4A0A-B2B9-F784282A91C1}" srcOrd="0" destOrd="0" presId="urn:microsoft.com/office/officeart/2005/8/layout/list1"/>
    <dgm:cxn modelId="{EF3BFAD1-30F7-48F0-A987-9E47B0496AD4}" type="presOf" srcId="{99F9B4E3-0C5D-4ECE-A801-2702C02F7B4B}" destId="{CEAF878E-21C5-4ADC-8A94-61521DFB7C85}" srcOrd="0" destOrd="0" presId="urn:microsoft.com/office/officeart/2005/8/layout/list1"/>
    <dgm:cxn modelId="{4B159488-72EA-4CD7-84A2-991F4C8D7EA3}" type="presOf" srcId="{C47B3BBB-246B-4832-9539-BB73CE1F5D27}" destId="{B4ED846B-B3F3-48DC-8B18-B441DE849662}" srcOrd="1" destOrd="0" presId="urn:microsoft.com/office/officeart/2005/8/layout/list1"/>
    <dgm:cxn modelId="{1A24457E-529E-42F4-9BA1-55A3306459B4}" type="presOf" srcId="{C3725C04-CB66-41CB-8AA3-27F6F614FDF7}" destId="{C218BE6C-1D63-41DB-9F17-3F4EC6148847}" srcOrd="0" destOrd="0" presId="urn:microsoft.com/office/officeart/2005/8/layout/list1"/>
    <dgm:cxn modelId="{A7E8A9F5-763D-4F52-A6BA-2A0955980040}" type="presOf" srcId="{544920A3-7663-4015-A455-89ED43E42F24}" destId="{38BEFA74-2C23-42CE-948D-150A42C7C3C6}" srcOrd="1" destOrd="0" presId="urn:microsoft.com/office/officeart/2005/8/layout/list1"/>
    <dgm:cxn modelId="{FAB6CF44-381B-41CC-88DE-1E5F32E8736F}" type="presOf" srcId="{2FF81DD2-1F84-4981-B901-12B1384757C0}" destId="{8CA426AE-FCEE-4E64-9B21-9F973BB4AD60}" srcOrd="0" destOrd="0" presId="urn:microsoft.com/office/officeart/2005/8/layout/list1"/>
    <dgm:cxn modelId="{D7650AC1-9C46-42F7-907A-5DCFD301283F}" type="presOf" srcId="{A6EB9475-2F9C-45C3-9BDB-BBB6A15F3E15}" destId="{8BB953FD-228A-4493-A64E-5E3C3711B473}" srcOrd="0" destOrd="0" presId="urn:microsoft.com/office/officeart/2005/8/layout/list1"/>
    <dgm:cxn modelId="{85B04497-F6A1-47E2-8ED8-06171ED9B8EA}" type="presOf" srcId="{2FF81DD2-1F84-4981-B901-12B1384757C0}" destId="{E0FB11F5-DF88-4DBF-ABDD-2A48CBDB1E14}" srcOrd="1" destOrd="0" presId="urn:microsoft.com/office/officeart/2005/8/layout/list1"/>
    <dgm:cxn modelId="{6C75600E-DC3F-4D30-A361-DE5246E11645}" srcId="{4DA85C05-2745-4920-8135-77C068C4A772}" destId="{544920A3-7663-4015-A455-89ED43E42F24}" srcOrd="4" destOrd="0" parTransId="{6620C575-4715-418B-B7B7-B51050E186E8}" sibTransId="{4B333DA9-0808-46A1-B596-B407F6EE31AA}"/>
    <dgm:cxn modelId="{1694F1E3-6B8A-414F-BA07-E58BF100E261}" type="presOf" srcId="{290DD66F-A451-49DF-9542-F9C001FCD3E5}" destId="{BB08F647-DDFB-4410-BB05-12D87B67B270}" srcOrd="0" destOrd="0" presId="urn:microsoft.com/office/officeart/2005/8/layout/list1"/>
    <dgm:cxn modelId="{DBD78C85-4627-45E8-A7B2-CA73F7533B97}" type="presOf" srcId="{E5D707AC-9D89-4945-8556-F505CA0A737D}" destId="{B75C8E50-282A-4191-B965-16DADBE02D8A}" srcOrd="1" destOrd="0" presId="urn:microsoft.com/office/officeart/2005/8/layout/list1"/>
    <dgm:cxn modelId="{7216E268-75B3-47D2-BEEB-AF5DE7568672}" type="presOf" srcId="{A8D504EE-FCF0-4500-B171-45C8659224CC}" destId="{41E2849F-CE4A-430D-B83B-AA2757B7BE51}" srcOrd="1" destOrd="0" presId="urn:microsoft.com/office/officeart/2005/8/layout/list1"/>
    <dgm:cxn modelId="{F6BDBB9C-9CC8-4BA1-B028-78D5FC773606}" type="presOf" srcId="{A6EB9475-2F9C-45C3-9BDB-BBB6A15F3E15}" destId="{C20A562C-CB5D-4C8C-9A36-E5062F69101D}" srcOrd="1" destOrd="0" presId="urn:microsoft.com/office/officeart/2005/8/layout/list1"/>
    <dgm:cxn modelId="{C3AF7033-9105-4853-A9F7-6104DFFFE88A}" type="presOf" srcId="{E5D707AC-9D89-4945-8556-F505CA0A737D}" destId="{E90ABFE4-79A5-430F-B4E1-6408579FDDA6}" srcOrd="0" destOrd="0" presId="urn:microsoft.com/office/officeart/2005/8/layout/list1"/>
    <dgm:cxn modelId="{645BB721-273F-4663-BF50-5955AFF5B992}" type="presOf" srcId="{C3725C04-CB66-41CB-8AA3-27F6F614FDF7}" destId="{9D6AA6D4-26E7-4088-8D2B-16BA69B28227}" srcOrd="1" destOrd="0" presId="urn:microsoft.com/office/officeart/2005/8/layout/list1"/>
    <dgm:cxn modelId="{AB949245-3B68-45D2-BBC6-E2BBCF05589B}" srcId="{4DA85C05-2745-4920-8135-77C068C4A772}" destId="{A6EB9475-2F9C-45C3-9BDB-BBB6A15F3E15}" srcOrd="12" destOrd="0" parTransId="{868EB688-5777-4A28-B0F8-D6D1304207D0}" sibTransId="{A2E957ED-2E29-4375-B7ED-03A759CB7F79}"/>
    <dgm:cxn modelId="{5086A33A-CEBD-4744-BC3B-A4ACBDCAB10B}" type="presOf" srcId="{899A1A68-198A-480F-AF37-167F5BF44BA9}" destId="{1B525951-7649-4614-94D4-923FBAED75BB}" srcOrd="0" destOrd="0" presId="urn:microsoft.com/office/officeart/2005/8/layout/list1"/>
    <dgm:cxn modelId="{1D64394A-77B1-436A-9177-5EBE19CB612F}" type="presOf" srcId="{C47B3BBB-246B-4832-9539-BB73CE1F5D27}" destId="{3D429130-FC5D-4F3F-AB9A-AAA07BB979DA}" srcOrd="0" destOrd="0" presId="urn:microsoft.com/office/officeart/2005/8/layout/list1"/>
    <dgm:cxn modelId="{2E667806-569F-4A1C-A6EF-DB589DA1418D}" type="presOf" srcId="{40D55542-C4AB-445E-B717-142658996663}" destId="{13B21D0C-EA8E-4270-B17A-726AFEA6EE38}" srcOrd="0" destOrd="0" presId="urn:microsoft.com/office/officeart/2005/8/layout/list1"/>
    <dgm:cxn modelId="{B9D92CA0-427C-4E7B-93BF-E3E830A1E0A5}" type="presOf" srcId="{42D0984B-E851-48D3-9248-F0115D94EC08}" destId="{30B0DC97-DC25-4C22-91E6-52867C708499}" srcOrd="1" destOrd="0" presId="urn:microsoft.com/office/officeart/2005/8/layout/list1"/>
    <dgm:cxn modelId="{7B5F96BB-BD14-4F84-995D-69A3FCF0680A}" srcId="{4DA85C05-2745-4920-8135-77C068C4A772}" destId="{290DD66F-A451-49DF-9542-F9C001FCD3E5}" srcOrd="10" destOrd="0" parTransId="{7291242C-CBD2-4E4A-B424-E7496E30AB33}" sibTransId="{FC1CF5E8-FAAA-4DF8-BE76-99BA09DA73B4}"/>
    <dgm:cxn modelId="{5FCBFC7C-4D67-4096-9313-05949C14D42E}" srcId="{4DA85C05-2745-4920-8135-77C068C4A772}" destId="{2FF81DD2-1F84-4981-B901-12B1384757C0}" srcOrd="0" destOrd="0" parTransId="{CF42D5D3-2B17-457F-9392-166175DE0F41}" sibTransId="{249B6101-9432-49AC-A419-D8260A8B38EA}"/>
    <dgm:cxn modelId="{0340A47B-B614-49E7-A38C-1EBB6CD651D9}" srcId="{4DA85C05-2745-4920-8135-77C068C4A772}" destId="{899A1A68-198A-480F-AF37-167F5BF44BA9}" srcOrd="11" destOrd="0" parTransId="{5EA85E85-13D4-4820-8099-883CAF9008BA}" sibTransId="{149BD2EE-3D5A-4DBB-AD1D-957402434F0A}"/>
    <dgm:cxn modelId="{F24131D3-E5CE-46AE-B7B3-7ECEBFC1B05C}" type="presOf" srcId="{9AC3C43D-6E90-4607-AD1A-BA740A85BEAC}" destId="{18344E20-CBD7-4583-9C1E-E2591D795AE6}" srcOrd="1" destOrd="0" presId="urn:microsoft.com/office/officeart/2005/8/layout/list1"/>
    <dgm:cxn modelId="{260A18B9-F3E2-46F8-950F-313781B7AF77}" srcId="{4DA85C05-2745-4920-8135-77C068C4A772}" destId="{C3725C04-CB66-41CB-8AA3-27F6F614FDF7}" srcOrd="3" destOrd="0" parTransId="{3902DF54-081F-4A2C-B2CE-12C8DBB28759}" sibTransId="{21BA02C6-1F09-4FA4-A14F-EDA29396DA3F}"/>
    <dgm:cxn modelId="{A56AFABE-F1F6-48DD-8C3D-8B5092D002B7}" srcId="{4DA85C05-2745-4920-8135-77C068C4A772}" destId="{99F9B4E3-0C5D-4ECE-A801-2702C02F7B4B}" srcOrd="9" destOrd="0" parTransId="{6164834C-47B9-4D2A-AF31-880BDB962A92}" sibTransId="{35FD5126-DD80-4EBB-B623-5842C6249FA5}"/>
    <dgm:cxn modelId="{6A2698CE-3FDC-4B8E-BA69-6760F6FDCFF9}" type="presOf" srcId="{290DD66F-A451-49DF-9542-F9C001FCD3E5}" destId="{E5A8E369-592E-4C9A-963C-E6633281EA98}" srcOrd="1" destOrd="0" presId="urn:microsoft.com/office/officeart/2005/8/layout/list1"/>
    <dgm:cxn modelId="{D332D2BA-1D31-48B8-A559-FD01FC8E01F9}" type="presParOf" srcId="{93C77E7B-914D-4B65-92B9-8F58E06E2826}" destId="{7808518C-A4A2-4BA9-AB01-38BF02F4E5D5}" srcOrd="0" destOrd="0" presId="urn:microsoft.com/office/officeart/2005/8/layout/list1"/>
    <dgm:cxn modelId="{033ACBE7-B7D8-47BB-9BE8-931AA1A4A3EB}" type="presParOf" srcId="{7808518C-A4A2-4BA9-AB01-38BF02F4E5D5}" destId="{8CA426AE-FCEE-4E64-9B21-9F973BB4AD60}" srcOrd="0" destOrd="0" presId="urn:microsoft.com/office/officeart/2005/8/layout/list1"/>
    <dgm:cxn modelId="{E2E92C68-DBC6-486C-81E9-3E14129C3601}" type="presParOf" srcId="{7808518C-A4A2-4BA9-AB01-38BF02F4E5D5}" destId="{E0FB11F5-DF88-4DBF-ABDD-2A48CBDB1E14}" srcOrd="1" destOrd="0" presId="urn:microsoft.com/office/officeart/2005/8/layout/list1"/>
    <dgm:cxn modelId="{835B5EB0-521A-4D3A-8D55-33E3FB7FE47D}" type="presParOf" srcId="{93C77E7B-914D-4B65-92B9-8F58E06E2826}" destId="{1A53303F-7D1E-4C7E-AF84-784B607ABAF0}" srcOrd="1" destOrd="0" presId="urn:microsoft.com/office/officeart/2005/8/layout/list1"/>
    <dgm:cxn modelId="{5742BF73-4C40-4C4F-8C2F-74F78CBC3F9B}" type="presParOf" srcId="{93C77E7B-914D-4B65-92B9-8F58E06E2826}" destId="{1A9151F7-5856-470F-9661-3D79FB3E1ABC}" srcOrd="2" destOrd="0" presId="urn:microsoft.com/office/officeart/2005/8/layout/list1"/>
    <dgm:cxn modelId="{99AA344A-5FE4-4A40-826D-40F12709473B}" type="presParOf" srcId="{93C77E7B-914D-4B65-92B9-8F58E06E2826}" destId="{EF5F8448-E3A1-486D-A2DF-4ED15897B295}" srcOrd="3" destOrd="0" presId="urn:microsoft.com/office/officeart/2005/8/layout/list1"/>
    <dgm:cxn modelId="{61B29893-5830-483E-8EF1-DEABCF3F4CDA}" type="presParOf" srcId="{93C77E7B-914D-4B65-92B9-8F58E06E2826}" destId="{CBE268F2-DFCA-4B33-A871-4658ED91A191}" srcOrd="4" destOrd="0" presId="urn:microsoft.com/office/officeart/2005/8/layout/list1"/>
    <dgm:cxn modelId="{F14D858E-7DDE-4D7B-B688-9BEB4A11766F}" type="presParOf" srcId="{CBE268F2-DFCA-4B33-A871-4658ED91A191}" destId="{EC3DA616-E2BB-4850-811C-E53A95ACCDBB}" srcOrd="0" destOrd="0" presId="urn:microsoft.com/office/officeart/2005/8/layout/list1"/>
    <dgm:cxn modelId="{A4C598BB-B82E-486B-A1C3-880F0CA2E9B0}" type="presParOf" srcId="{CBE268F2-DFCA-4B33-A871-4658ED91A191}" destId="{18344E20-CBD7-4583-9C1E-E2591D795AE6}" srcOrd="1" destOrd="0" presId="urn:microsoft.com/office/officeart/2005/8/layout/list1"/>
    <dgm:cxn modelId="{FB5F2C69-FFBD-43E1-8EED-1750DB42F772}" type="presParOf" srcId="{93C77E7B-914D-4B65-92B9-8F58E06E2826}" destId="{AFA19650-83D9-492F-B813-9C3E9E106620}" srcOrd="5" destOrd="0" presId="urn:microsoft.com/office/officeart/2005/8/layout/list1"/>
    <dgm:cxn modelId="{CEF3AF34-B602-49D5-8039-5A3A985C06F3}" type="presParOf" srcId="{93C77E7B-914D-4B65-92B9-8F58E06E2826}" destId="{9E47AF58-2FA3-41F3-BF34-89BF614D2009}" srcOrd="6" destOrd="0" presId="urn:microsoft.com/office/officeart/2005/8/layout/list1"/>
    <dgm:cxn modelId="{DE28F940-DF58-4515-B6D0-B2B6213D6F84}" type="presParOf" srcId="{93C77E7B-914D-4B65-92B9-8F58E06E2826}" destId="{85CAE9AB-23FA-4FDD-9239-9026CE20CAC1}" srcOrd="7" destOrd="0" presId="urn:microsoft.com/office/officeart/2005/8/layout/list1"/>
    <dgm:cxn modelId="{1E815A9E-95E2-4A2C-86F5-2990B4EF50B7}" type="presParOf" srcId="{93C77E7B-914D-4B65-92B9-8F58E06E2826}" destId="{64553795-D355-4A67-8D8B-B8E85A7A8DA3}" srcOrd="8" destOrd="0" presId="urn:microsoft.com/office/officeart/2005/8/layout/list1"/>
    <dgm:cxn modelId="{09343AF4-861D-4F68-A0B5-019874CC85D2}" type="presParOf" srcId="{64553795-D355-4A67-8D8B-B8E85A7A8DA3}" destId="{13B21D0C-EA8E-4270-B17A-726AFEA6EE38}" srcOrd="0" destOrd="0" presId="urn:microsoft.com/office/officeart/2005/8/layout/list1"/>
    <dgm:cxn modelId="{80EC9F52-9D08-44ED-AB92-4E8A995762BB}" type="presParOf" srcId="{64553795-D355-4A67-8D8B-B8E85A7A8DA3}" destId="{A92BDA03-633D-48A2-8E90-86C53BF265BC}" srcOrd="1" destOrd="0" presId="urn:microsoft.com/office/officeart/2005/8/layout/list1"/>
    <dgm:cxn modelId="{BCDA2086-E93A-4F8B-8AAF-32B278A6C91C}" type="presParOf" srcId="{93C77E7B-914D-4B65-92B9-8F58E06E2826}" destId="{ED238D62-7F5F-4C43-B07D-3AB234F8E967}" srcOrd="9" destOrd="0" presId="urn:microsoft.com/office/officeart/2005/8/layout/list1"/>
    <dgm:cxn modelId="{D8BFE1DE-1153-4D42-ABF5-9150449308B4}" type="presParOf" srcId="{93C77E7B-914D-4B65-92B9-8F58E06E2826}" destId="{98227AB3-C507-443B-A5E3-E3BD8A902451}" srcOrd="10" destOrd="0" presId="urn:microsoft.com/office/officeart/2005/8/layout/list1"/>
    <dgm:cxn modelId="{A2E9D1D4-4F7C-40C2-A8C8-317A82859E7A}" type="presParOf" srcId="{93C77E7B-914D-4B65-92B9-8F58E06E2826}" destId="{605C5C98-05C5-4FF0-9B40-381F3CAC34E7}" srcOrd="11" destOrd="0" presId="urn:microsoft.com/office/officeart/2005/8/layout/list1"/>
    <dgm:cxn modelId="{52F91290-0BAF-4A38-8886-BC453294F602}" type="presParOf" srcId="{93C77E7B-914D-4B65-92B9-8F58E06E2826}" destId="{91FA42F5-50E6-4579-9F46-99A4C63D9A2F}" srcOrd="12" destOrd="0" presId="urn:microsoft.com/office/officeart/2005/8/layout/list1"/>
    <dgm:cxn modelId="{1AFCF08D-2350-4A9B-993F-A43CBCE93232}" type="presParOf" srcId="{91FA42F5-50E6-4579-9F46-99A4C63D9A2F}" destId="{C218BE6C-1D63-41DB-9F17-3F4EC6148847}" srcOrd="0" destOrd="0" presId="urn:microsoft.com/office/officeart/2005/8/layout/list1"/>
    <dgm:cxn modelId="{95EEF89F-C165-4099-BABA-1EE4763459CA}" type="presParOf" srcId="{91FA42F5-50E6-4579-9F46-99A4C63D9A2F}" destId="{9D6AA6D4-26E7-4088-8D2B-16BA69B28227}" srcOrd="1" destOrd="0" presId="urn:microsoft.com/office/officeart/2005/8/layout/list1"/>
    <dgm:cxn modelId="{9D1B8CB1-16D9-4988-AB22-1DA5EC55733B}" type="presParOf" srcId="{93C77E7B-914D-4B65-92B9-8F58E06E2826}" destId="{F424E9B0-B0A8-4CEC-A614-88F2C6CC2469}" srcOrd="13" destOrd="0" presId="urn:microsoft.com/office/officeart/2005/8/layout/list1"/>
    <dgm:cxn modelId="{0BAD67CA-C7DB-4D7C-9B63-E45F112A07F3}" type="presParOf" srcId="{93C77E7B-914D-4B65-92B9-8F58E06E2826}" destId="{ADA55B9B-1CB4-4E45-93E3-2F17698E3930}" srcOrd="14" destOrd="0" presId="urn:microsoft.com/office/officeart/2005/8/layout/list1"/>
    <dgm:cxn modelId="{A591A3D0-A4CC-40DF-8111-EA79987148AC}" type="presParOf" srcId="{93C77E7B-914D-4B65-92B9-8F58E06E2826}" destId="{655E78C2-DABB-47A8-9F2F-E1E6CA767BF9}" srcOrd="15" destOrd="0" presId="urn:microsoft.com/office/officeart/2005/8/layout/list1"/>
    <dgm:cxn modelId="{A5E7BB57-A8C7-4EAB-8CA0-F36844108B9C}" type="presParOf" srcId="{93C77E7B-914D-4B65-92B9-8F58E06E2826}" destId="{419D1228-5DA3-4908-B3C3-7E76ECEE2C57}" srcOrd="16" destOrd="0" presId="urn:microsoft.com/office/officeart/2005/8/layout/list1"/>
    <dgm:cxn modelId="{EB393698-4003-48E4-AC78-53A19E93D59D}" type="presParOf" srcId="{419D1228-5DA3-4908-B3C3-7E76ECEE2C57}" destId="{C45BFBE2-B8B7-43B9-ACF7-1563FFF174CC}" srcOrd="0" destOrd="0" presId="urn:microsoft.com/office/officeart/2005/8/layout/list1"/>
    <dgm:cxn modelId="{736C0E0C-E8B7-4EA1-8CFE-50B2699EA57C}" type="presParOf" srcId="{419D1228-5DA3-4908-B3C3-7E76ECEE2C57}" destId="{38BEFA74-2C23-42CE-948D-150A42C7C3C6}" srcOrd="1" destOrd="0" presId="urn:microsoft.com/office/officeart/2005/8/layout/list1"/>
    <dgm:cxn modelId="{47DDCF4A-18C8-4528-87C9-3E682F22D949}" type="presParOf" srcId="{93C77E7B-914D-4B65-92B9-8F58E06E2826}" destId="{D470F0DB-FACD-479F-8EC8-8CF8B6D18539}" srcOrd="17" destOrd="0" presId="urn:microsoft.com/office/officeart/2005/8/layout/list1"/>
    <dgm:cxn modelId="{E7122584-F0A3-48C1-83F9-1862505D39B4}" type="presParOf" srcId="{93C77E7B-914D-4B65-92B9-8F58E06E2826}" destId="{2EAA8A93-C84E-4E01-818C-5952862A7293}" srcOrd="18" destOrd="0" presId="urn:microsoft.com/office/officeart/2005/8/layout/list1"/>
    <dgm:cxn modelId="{D2196D27-D3FD-4BB6-872D-0FF40C3580CE}" type="presParOf" srcId="{93C77E7B-914D-4B65-92B9-8F58E06E2826}" destId="{F99E9BA0-C0E2-4498-8739-BF2BE55F926B}" srcOrd="19" destOrd="0" presId="urn:microsoft.com/office/officeart/2005/8/layout/list1"/>
    <dgm:cxn modelId="{7F0435D6-27FB-4294-9519-0545D55C741B}" type="presParOf" srcId="{93C77E7B-914D-4B65-92B9-8F58E06E2826}" destId="{FEF82762-271D-4AF4-AB63-2E457E08F690}" srcOrd="20" destOrd="0" presId="urn:microsoft.com/office/officeart/2005/8/layout/list1"/>
    <dgm:cxn modelId="{CF1DBD91-AAF3-4ED7-8BC9-A9F64EC8BBED}" type="presParOf" srcId="{FEF82762-271D-4AF4-AB63-2E457E08F690}" destId="{BE49D842-A6D2-4A0A-B2B9-F784282A91C1}" srcOrd="0" destOrd="0" presId="urn:microsoft.com/office/officeart/2005/8/layout/list1"/>
    <dgm:cxn modelId="{28F412EB-1FCC-437B-A06F-5C3BE981A371}" type="presParOf" srcId="{FEF82762-271D-4AF4-AB63-2E457E08F690}" destId="{41E2849F-CE4A-430D-B83B-AA2757B7BE51}" srcOrd="1" destOrd="0" presId="urn:microsoft.com/office/officeart/2005/8/layout/list1"/>
    <dgm:cxn modelId="{226DF528-DA3D-412F-8EDB-953FDDE5EA98}" type="presParOf" srcId="{93C77E7B-914D-4B65-92B9-8F58E06E2826}" destId="{267D80B4-A60C-4FE9-932A-B7E548AAEA25}" srcOrd="21" destOrd="0" presId="urn:microsoft.com/office/officeart/2005/8/layout/list1"/>
    <dgm:cxn modelId="{3CD61D2B-5352-45C2-91EA-FA64730EFABE}" type="presParOf" srcId="{93C77E7B-914D-4B65-92B9-8F58E06E2826}" destId="{31EE7AA1-278F-47D3-AEA3-4086D52AEA4B}" srcOrd="22" destOrd="0" presId="urn:microsoft.com/office/officeart/2005/8/layout/list1"/>
    <dgm:cxn modelId="{20F2358F-4215-4E5C-A30B-1568450979B4}" type="presParOf" srcId="{93C77E7B-914D-4B65-92B9-8F58E06E2826}" destId="{C13B64F2-684F-40F6-A97E-740DA77FDA7E}" srcOrd="23" destOrd="0" presId="urn:microsoft.com/office/officeart/2005/8/layout/list1"/>
    <dgm:cxn modelId="{F6DD54F1-CB1B-43F8-A11C-2336BFE9A309}" type="presParOf" srcId="{93C77E7B-914D-4B65-92B9-8F58E06E2826}" destId="{6026F3FD-9997-475F-8E9D-430CCE8608F0}" srcOrd="24" destOrd="0" presId="urn:microsoft.com/office/officeart/2005/8/layout/list1"/>
    <dgm:cxn modelId="{34214B2B-36B6-4EDB-8D71-69A7BF4674EC}" type="presParOf" srcId="{6026F3FD-9997-475F-8E9D-430CCE8608F0}" destId="{3D429130-FC5D-4F3F-AB9A-AAA07BB979DA}" srcOrd="0" destOrd="0" presId="urn:microsoft.com/office/officeart/2005/8/layout/list1"/>
    <dgm:cxn modelId="{79508829-85FA-44F1-979A-706D32A558A2}" type="presParOf" srcId="{6026F3FD-9997-475F-8E9D-430CCE8608F0}" destId="{B4ED846B-B3F3-48DC-8B18-B441DE849662}" srcOrd="1" destOrd="0" presId="urn:microsoft.com/office/officeart/2005/8/layout/list1"/>
    <dgm:cxn modelId="{C4C9B259-1F28-43EA-8494-483A27166637}" type="presParOf" srcId="{93C77E7B-914D-4B65-92B9-8F58E06E2826}" destId="{FA74BA84-A0D8-4CFF-A7AE-6CC7C3562864}" srcOrd="25" destOrd="0" presId="urn:microsoft.com/office/officeart/2005/8/layout/list1"/>
    <dgm:cxn modelId="{7E356258-01A6-4117-A109-C29FBBA35E94}" type="presParOf" srcId="{93C77E7B-914D-4B65-92B9-8F58E06E2826}" destId="{D1DD09A9-77F3-483A-AD2E-0C5CC28A0602}" srcOrd="26" destOrd="0" presId="urn:microsoft.com/office/officeart/2005/8/layout/list1"/>
    <dgm:cxn modelId="{0D7B455F-452B-4BB5-9243-C8A1EBECB106}" type="presParOf" srcId="{93C77E7B-914D-4B65-92B9-8F58E06E2826}" destId="{8B6D5BC6-38BB-45DB-B347-508431D33ADA}" srcOrd="27" destOrd="0" presId="urn:microsoft.com/office/officeart/2005/8/layout/list1"/>
    <dgm:cxn modelId="{DA574B98-DC62-46BD-A96A-A81A2D71C0A5}" type="presParOf" srcId="{93C77E7B-914D-4B65-92B9-8F58E06E2826}" destId="{6086A7D4-14B3-452E-81AA-A7BAD70A76F3}" srcOrd="28" destOrd="0" presId="urn:microsoft.com/office/officeart/2005/8/layout/list1"/>
    <dgm:cxn modelId="{E2B267CC-A4C0-418F-A52A-4B331A1E74F1}" type="presParOf" srcId="{6086A7D4-14B3-452E-81AA-A7BAD70A76F3}" destId="{139E7F88-D8CC-41F6-A083-4D2AD5A3641D}" srcOrd="0" destOrd="0" presId="urn:microsoft.com/office/officeart/2005/8/layout/list1"/>
    <dgm:cxn modelId="{88AE0EFD-734D-4147-B71B-A62600D019E1}" type="presParOf" srcId="{6086A7D4-14B3-452E-81AA-A7BAD70A76F3}" destId="{30B0DC97-DC25-4C22-91E6-52867C708499}" srcOrd="1" destOrd="0" presId="urn:microsoft.com/office/officeart/2005/8/layout/list1"/>
    <dgm:cxn modelId="{E09B57D0-06CE-42F9-8C0C-F00FB3CF771A}" type="presParOf" srcId="{93C77E7B-914D-4B65-92B9-8F58E06E2826}" destId="{1480D822-7B01-4434-A1E3-6BA836D2EFB8}" srcOrd="29" destOrd="0" presId="urn:microsoft.com/office/officeart/2005/8/layout/list1"/>
    <dgm:cxn modelId="{1C0162B4-52E2-4FBE-8B56-B390C0BEA783}" type="presParOf" srcId="{93C77E7B-914D-4B65-92B9-8F58E06E2826}" destId="{2E69F71B-7EF4-4A3E-93ED-79E543EAFCDC}" srcOrd="30" destOrd="0" presId="urn:microsoft.com/office/officeart/2005/8/layout/list1"/>
    <dgm:cxn modelId="{F6268E33-192E-4A33-A084-16599D729774}" type="presParOf" srcId="{93C77E7B-914D-4B65-92B9-8F58E06E2826}" destId="{58E57BFB-A540-4085-BA12-24D3C05901F2}" srcOrd="31" destOrd="0" presId="urn:microsoft.com/office/officeart/2005/8/layout/list1"/>
    <dgm:cxn modelId="{DB96F1EC-7F92-456A-A718-39404568C670}" type="presParOf" srcId="{93C77E7B-914D-4B65-92B9-8F58E06E2826}" destId="{88AC4A53-8EE6-4572-AC77-FB2655F60244}" srcOrd="32" destOrd="0" presId="urn:microsoft.com/office/officeart/2005/8/layout/list1"/>
    <dgm:cxn modelId="{30CA3FAE-2AB3-4C23-A8EC-4C00BA866ACF}" type="presParOf" srcId="{88AC4A53-8EE6-4572-AC77-FB2655F60244}" destId="{E90ABFE4-79A5-430F-B4E1-6408579FDDA6}" srcOrd="0" destOrd="0" presId="urn:microsoft.com/office/officeart/2005/8/layout/list1"/>
    <dgm:cxn modelId="{4C6DCC7C-7DC0-49B9-90CD-1464393913C9}" type="presParOf" srcId="{88AC4A53-8EE6-4572-AC77-FB2655F60244}" destId="{B75C8E50-282A-4191-B965-16DADBE02D8A}" srcOrd="1" destOrd="0" presId="urn:microsoft.com/office/officeart/2005/8/layout/list1"/>
    <dgm:cxn modelId="{3537E9ED-7A6E-4232-A0BC-2D80F7667A3B}" type="presParOf" srcId="{93C77E7B-914D-4B65-92B9-8F58E06E2826}" destId="{6793328A-665D-4A3D-A2B4-1BBEAF74BCF7}" srcOrd="33" destOrd="0" presId="urn:microsoft.com/office/officeart/2005/8/layout/list1"/>
    <dgm:cxn modelId="{B79CDD7D-04FB-41AD-A4F5-974B745B7CC6}" type="presParOf" srcId="{93C77E7B-914D-4B65-92B9-8F58E06E2826}" destId="{842B2B9F-8F62-4112-A728-DABCBDBE1FD4}" srcOrd="34" destOrd="0" presId="urn:microsoft.com/office/officeart/2005/8/layout/list1"/>
    <dgm:cxn modelId="{C0C232CD-AD3F-4C05-BE59-BAA3C2B06167}" type="presParOf" srcId="{93C77E7B-914D-4B65-92B9-8F58E06E2826}" destId="{65F6AF89-5614-43FE-8C75-B04CF39B6227}" srcOrd="35" destOrd="0" presId="urn:microsoft.com/office/officeart/2005/8/layout/list1"/>
    <dgm:cxn modelId="{AB45CD6A-5724-4CE9-8A90-B853110EEC90}" type="presParOf" srcId="{93C77E7B-914D-4B65-92B9-8F58E06E2826}" destId="{0F1D1402-CFCA-47A3-8438-E37429047804}" srcOrd="36" destOrd="0" presId="urn:microsoft.com/office/officeart/2005/8/layout/list1"/>
    <dgm:cxn modelId="{BEAF1F9E-A75D-47D5-BF73-A1C145B64FEA}" type="presParOf" srcId="{0F1D1402-CFCA-47A3-8438-E37429047804}" destId="{CEAF878E-21C5-4ADC-8A94-61521DFB7C85}" srcOrd="0" destOrd="0" presId="urn:microsoft.com/office/officeart/2005/8/layout/list1"/>
    <dgm:cxn modelId="{7B6FC883-3A4B-4415-AD2C-00C25723FBA7}" type="presParOf" srcId="{0F1D1402-CFCA-47A3-8438-E37429047804}" destId="{CDC63231-32DF-42FF-89D1-FBAD6EB9DEAD}" srcOrd="1" destOrd="0" presId="urn:microsoft.com/office/officeart/2005/8/layout/list1"/>
    <dgm:cxn modelId="{5519C3B2-C80E-4DC2-844D-C9F13BDA0921}" type="presParOf" srcId="{93C77E7B-914D-4B65-92B9-8F58E06E2826}" destId="{591D4538-BE7A-4DD0-AA50-1A2C1403ABD2}" srcOrd="37" destOrd="0" presId="urn:microsoft.com/office/officeart/2005/8/layout/list1"/>
    <dgm:cxn modelId="{516C8538-4354-4071-8F9F-D92AE65F0043}" type="presParOf" srcId="{93C77E7B-914D-4B65-92B9-8F58E06E2826}" destId="{D5BD25F0-010C-4461-A954-5ACF6B4C3FE6}" srcOrd="38" destOrd="0" presId="urn:microsoft.com/office/officeart/2005/8/layout/list1"/>
    <dgm:cxn modelId="{CB4589AE-A466-41C7-99FC-00EBF1A7A557}" type="presParOf" srcId="{93C77E7B-914D-4B65-92B9-8F58E06E2826}" destId="{B50F15A0-E54F-4ED3-A876-D6289F038DA4}" srcOrd="39" destOrd="0" presId="urn:microsoft.com/office/officeart/2005/8/layout/list1"/>
    <dgm:cxn modelId="{042D1414-E233-43AD-91AF-B229DC6B3BB5}" type="presParOf" srcId="{93C77E7B-914D-4B65-92B9-8F58E06E2826}" destId="{D1CC10B4-E7B3-46EE-9B3D-F18C71883F8B}" srcOrd="40" destOrd="0" presId="urn:microsoft.com/office/officeart/2005/8/layout/list1"/>
    <dgm:cxn modelId="{10072410-9B64-4CBD-9912-911F1EB0D2E3}" type="presParOf" srcId="{D1CC10B4-E7B3-46EE-9B3D-F18C71883F8B}" destId="{BB08F647-DDFB-4410-BB05-12D87B67B270}" srcOrd="0" destOrd="0" presId="urn:microsoft.com/office/officeart/2005/8/layout/list1"/>
    <dgm:cxn modelId="{6BB7DE1A-523F-4E28-8681-4D21DE3F775D}" type="presParOf" srcId="{D1CC10B4-E7B3-46EE-9B3D-F18C71883F8B}" destId="{E5A8E369-592E-4C9A-963C-E6633281EA98}" srcOrd="1" destOrd="0" presId="urn:microsoft.com/office/officeart/2005/8/layout/list1"/>
    <dgm:cxn modelId="{6AF457B9-F81A-4598-8A15-6A8B78D881B2}" type="presParOf" srcId="{93C77E7B-914D-4B65-92B9-8F58E06E2826}" destId="{3955BABD-EC59-498A-A759-8D03C1AE2470}" srcOrd="41" destOrd="0" presId="urn:microsoft.com/office/officeart/2005/8/layout/list1"/>
    <dgm:cxn modelId="{229195AA-D596-43F6-B270-47B2669AD6B8}" type="presParOf" srcId="{93C77E7B-914D-4B65-92B9-8F58E06E2826}" destId="{544C5BDF-2E90-4FAC-A003-A5CB22322209}" srcOrd="42" destOrd="0" presId="urn:microsoft.com/office/officeart/2005/8/layout/list1"/>
    <dgm:cxn modelId="{09AE77BA-80E7-44A2-B5A4-0649016692BF}" type="presParOf" srcId="{93C77E7B-914D-4B65-92B9-8F58E06E2826}" destId="{8560E3FC-2732-40E7-9798-7028E1FD3580}" srcOrd="43" destOrd="0" presId="urn:microsoft.com/office/officeart/2005/8/layout/list1"/>
    <dgm:cxn modelId="{31AA129B-AFF3-48C9-9CAC-D891E643914C}" type="presParOf" srcId="{93C77E7B-914D-4B65-92B9-8F58E06E2826}" destId="{A8905151-759A-40A0-A468-3EE2EF4EA473}" srcOrd="44" destOrd="0" presId="urn:microsoft.com/office/officeart/2005/8/layout/list1"/>
    <dgm:cxn modelId="{861AB890-B1CA-404E-BD26-796F7A1D76A2}" type="presParOf" srcId="{A8905151-759A-40A0-A468-3EE2EF4EA473}" destId="{1B525951-7649-4614-94D4-923FBAED75BB}" srcOrd="0" destOrd="0" presId="urn:microsoft.com/office/officeart/2005/8/layout/list1"/>
    <dgm:cxn modelId="{74861764-3084-4525-A324-39463CBBFF26}" type="presParOf" srcId="{A8905151-759A-40A0-A468-3EE2EF4EA473}" destId="{8CF7BFA1-12E1-4557-A562-E13DE85358EA}" srcOrd="1" destOrd="0" presId="urn:microsoft.com/office/officeart/2005/8/layout/list1"/>
    <dgm:cxn modelId="{B8B9C773-B772-4AF0-B516-234F02C204EA}" type="presParOf" srcId="{93C77E7B-914D-4B65-92B9-8F58E06E2826}" destId="{9F5FAC09-3B06-4B75-9260-89BE819BCBF9}" srcOrd="45" destOrd="0" presId="urn:microsoft.com/office/officeart/2005/8/layout/list1"/>
    <dgm:cxn modelId="{229A0063-B034-4E4E-8D76-A0B5EEC0218F}" type="presParOf" srcId="{93C77E7B-914D-4B65-92B9-8F58E06E2826}" destId="{8E994C2F-1DC6-4662-9C4A-4B03200ABEFF}" srcOrd="46" destOrd="0" presId="urn:microsoft.com/office/officeart/2005/8/layout/list1"/>
    <dgm:cxn modelId="{24C88F10-0E2B-4FB7-AE8E-5B32A98F4486}" type="presParOf" srcId="{93C77E7B-914D-4B65-92B9-8F58E06E2826}" destId="{A1F2E0F1-E040-4998-A6DE-9BA510CEFD5E}" srcOrd="47" destOrd="0" presId="urn:microsoft.com/office/officeart/2005/8/layout/list1"/>
    <dgm:cxn modelId="{2C976972-62F2-48E5-B48F-CF18651E88BE}" type="presParOf" srcId="{93C77E7B-914D-4B65-92B9-8F58E06E2826}" destId="{4EAC06BF-8A15-42C7-A715-5BE65DB1A9C8}" srcOrd="48" destOrd="0" presId="urn:microsoft.com/office/officeart/2005/8/layout/list1"/>
    <dgm:cxn modelId="{140E1837-A2CC-4126-9D60-6937E803C011}" type="presParOf" srcId="{4EAC06BF-8A15-42C7-A715-5BE65DB1A9C8}" destId="{8BB953FD-228A-4493-A64E-5E3C3711B473}" srcOrd="0" destOrd="0" presId="urn:microsoft.com/office/officeart/2005/8/layout/list1"/>
    <dgm:cxn modelId="{BAD1AE38-2B1C-42AC-B955-FA244B2A7BB2}" type="presParOf" srcId="{4EAC06BF-8A15-42C7-A715-5BE65DB1A9C8}" destId="{C20A562C-CB5D-4C8C-9A36-E5062F69101D}" srcOrd="1" destOrd="0" presId="urn:microsoft.com/office/officeart/2005/8/layout/list1"/>
    <dgm:cxn modelId="{28539440-1F6A-4296-8FD3-8F09EEB1D7B4}" type="presParOf" srcId="{93C77E7B-914D-4B65-92B9-8F58E06E2826}" destId="{8F404FEF-F98C-47E0-8587-80CA02BFC7EF}" srcOrd="49" destOrd="0" presId="urn:microsoft.com/office/officeart/2005/8/layout/list1"/>
    <dgm:cxn modelId="{FDE41483-BD80-48D8-A771-DC163CAF1C06}" type="presParOf" srcId="{93C77E7B-914D-4B65-92B9-8F58E06E2826}" destId="{96C88150-4FD4-41E3-91DD-60100BFB50D3}" srcOrd="5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A7797-C26B-496D-BEE2-3736942304C3}">
      <dsp:nvSpPr>
        <dsp:cNvPr id="0" name=""/>
        <dsp:cNvSpPr/>
      </dsp:nvSpPr>
      <dsp:spPr>
        <a:xfrm>
          <a:off x="2882666" y="2905336"/>
          <a:ext cx="384286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143" y="0"/>
              </a:lnTo>
              <a:lnTo>
                <a:pt x="192143" y="364833"/>
              </a:lnTo>
              <a:lnTo>
                <a:pt x="384286" y="36483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1563" y="3074505"/>
        <a:ext cx="26494" cy="26494"/>
      </dsp:txXfrm>
    </dsp:sp>
    <dsp:sp modelId="{2BA4444D-8A9F-4EC2-8A7A-74DC9B7172A6}">
      <dsp:nvSpPr>
        <dsp:cNvPr id="0" name=""/>
        <dsp:cNvSpPr/>
      </dsp:nvSpPr>
      <dsp:spPr>
        <a:xfrm>
          <a:off x="2882666" y="2540502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2709696"/>
        <a:ext cx="26445" cy="26445"/>
      </dsp:txXfrm>
    </dsp:sp>
    <dsp:sp modelId="{711B8299-F6C5-41D6-A969-68273F3EE886}">
      <dsp:nvSpPr>
        <dsp:cNvPr id="0" name=""/>
        <dsp:cNvSpPr/>
      </dsp:nvSpPr>
      <dsp:spPr>
        <a:xfrm>
          <a:off x="585091" y="2175669"/>
          <a:ext cx="382929" cy="729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729667"/>
              </a:lnTo>
              <a:lnTo>
                <a:pt x="382929" y="72966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55954" y="2519901"/>
        <a:ext cx="41202" cy="41202"/>
      </dsp:txXfrm>
    </dsp:sp>
    <dsp:sp modelId="{1A7A15C6-9436-4B7D-89E4-857CED7A5AA1}">
      <dsp:nvSpPr>
        <dsp:cNvPr id="0" name=""/>
        <dsp:cNvSpPr/>
      </dsp:nvSpPr>
      <dsp:spPr>
        <a:xfrm>
          <a:off x="585091" y="21299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66982" y="2166095"/>
        <a:ext cx="19146" cy="19146"/>
      </dsp:txXfrm>
    </dsp:sp>
    <dsp:sp modelId="{B418D487-133E-42A4-976C-A3992062A083}">
      <dsp:nvSpPr>
        <dsp:cNvPr id="0" name=""/>
        <dsp:cNvSpPr/>
      </dsp:nvSpPr>
      <dsp:spPr>
        <a:xfrm>
          <a:off x="2882666" y="1446001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1615196"/>
        <a:ext cx="26445" cy="26445"/>
      </dsp:txXfrm>
    </dsp:sp>
    <dsp:sp modelId="{8694927B-459D-4C37-B509-B57C40700B6B}">
      <dsp:nvSpPr>
        <dsp:cNvPr id="0" name=""/>
        <dsp:cNvSpPr/>
      </dsp:nvSpPr>
      <dsp:spPr>
        <a:xfrm>
          <a:off x="2882666" y="1081168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1250362"/>
        <a:ext cx="26445" cy="26445"/>
      </dsp:txXfrm>
    </dsp:sp>
    <dsp:sp modelId="{C1BC6511-568F-41D2-9292-21C9607152DA}">
      <dsp:nvSpPr>
        <dsp:cNvPr id="0" name=""/>
        <dsp:cNvSpPr/>
      </dsp:nvSpPr>
      <dsp:spPr>
        <a:xfrm>
          <a:off x="585091" y="1446001"/>
          <a:ext cx="382929" cy="729667"/>
        </a:xfrm>
        <a:custGeom>
          <a:avLst/>
          <a:gdLst/>
          <a:ahLst/>
          <a:cxnLst/>
          <a:rect l="0" t="0" r="0" b="0"/>
          <a:pathLst>
            <a:path>
              <a:moveTo>
                <a:pt x="0" y="729667"/>
              </a:moveTo>
              <a:lnTo>
                <a:pt x="191464" y="729667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55954" y="1790234"/>
        <a:ext cx="41202" cy="41202"/>
      </dsp:txXfrm>
    </dsp:sp>
    <dsp:sp modelId="{7237AC66-82CB-477D-AF28-1FEAD9736396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800" kern="1200" dirty="0" smtClean="0"/>
            <a:t>Dashboard</a:t>
          </a:r>
          <a:endParaRPr lang="tr-TR" sz="3800" kern="1200" dirty="0"/>
        </a:p>
      </dsp:txBody>
      <dsp:txXfrm>
        <a:off x="-1242917" y="1883802"/>
        <a:ext cx="3072282" cy="583733"/>
      </dsp:txXfrm>
    </dsp:sp>
    <dsp:sp modelId="{3BD89C89-2BD2-400B-AFA7-78B06177EEB2}">
      <dsp:nvSpPr>
        <dsp:cNvPr id="0" name=""/>
        <dsp:cNvSpPr/>
      </dsp:nvSpPr>
      <dsp:spPr>
        <a:xfrm>
          <a:off x="968020" y="1154135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Kullanıcı</a:t>
          </a:r>
          <a:endParaRPr lang="tr-TR" sz="2200" kern="1200" dirty="0"/>
        </a:p>
      </dsp:txBody>
      <dsp:txXfrm>
        <a:off x="968020" y="1154135"/>
        <a:ext cx="1914646" cy="583733"/>
      </dsp:txXfrm>
    </dsp:sp>
    <dsp:sp modelId="{42B2F418-B01D-476D-86C1-323ACDE56D95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Yönetici</a:t>
          </a:r>
          <a:endParaRPr lang="tr-TR" sz="2200" kern="1200" dirty="0"/>
        </a:p>
      </dsp:txBody>
      <dsp:txXfrm>
        <a:off x="3265596" y="789301"/>
        <a:ext cx="1914646" cy="583733"/>
      </dsp:txXfrm>
    </dsp:sp>
    <dsp:sp modelId="{62FB57A5-1A59-42C3-B041-943BC866613B}">
      <dsp:nvSpPr>
        <dsp:cNvPr id="0" name=""/>
        <dsp:cNvSpPr/>
      </dsp:nvSpPr>
      <dsp:spPr>
        <a:xfrm>
          <a:off x="3265596" y="1518968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Diğer</a:t>
          </a:r>
          <a:endParaRPr lang="tr-TR" sz="2200" kern="1200" dirty="0"/>
        </a:p>
      </dsp:txBody>
      <dsp:txXfrm>
        <a:off x="3265596" y="1518968"/>
        <a:ext cx="1914646" cy="583733"/>
      </dsp:txXfrm>
    </dsp:sp>
    <dsp:sp modelId="{B5096F3B-D4A8-4D7B-907A-5590C4BD825B}">
      <dsp:nvSpPr>
        <dsp:cNvPr id="0" name=""/>
        <dsp:cNvSpPr/>
      </dsp:nvSpPr>
      <dsp:spPr>
        <a:xfrm>
          <a:off x="968020" y="1883802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Uygulama</a:t>
          </a:r>
          <a:endParaRPr lang="tr-TR" sz="2200" kern="1200" dirty="0"/>
        </a:p>
      </dsp:txBody>
      <dsp:txXfrm>
        <a:off x="968020" y="1883802"/>
        <a:ext cx="1914646" cy="583733"/>
      </dsp:txXfrm>
    </dsp:sp>
    <dsp:sp modelId="{8CC6B943-4665-48D6-9ED5-BD69D4B7CAA2}">
      <dsp:nvSpPr>
        <dsp:cNvPr id="0" name=""/>
        <dsp:cNvSpPr/>
      </dsp:nvSpPr>
      <dsp:spPr>
        <a:xfrm>
          <a:off x="968020" y="2613469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Talep</a:t>
          </a:r>
          <a:endParaRPr lang="tr-TR" sz="2200" kern="1200" dirty="0"/>
        </a:p>
      </dsp:txBody>
      <dsp:txXfrm>
        <a:off x="968020" y="2613469"/>
        <a:ext cx="1914646" cy="583733"/>
      </dsp:txXfrm>
    </dsp:sp>
    <dsp:sp modelId="{8BAF6C44-3EBC-48E8-A4FE-CD2269964C20}">
      <dsp:nvSpPr>
        <dsp:cNvPr id="0" name=""/>
        <dsp:cNvSpPr/>
      </dsp:nvSpPr>
      <dsp:spPr>
        <a:xfrm>
          <a:off x="3265596" y="2248635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err="1" smtClean="0"/>
            <a:t>Aciliyet</a:t>
          </a:r>
          <a:r>
            <a:rPr lang="tr-TR" sz="2200" kern="1200" baseline="0" dirty="0" smtClean="0"/>
            <a:t> derecesi</a:t>
          </a:r>
          <a:endParaRPr lang="tr-TR" sz="2200" kern="1200" dirty="0"/>
        </a:p>
      </dsp:txBody>
      <dsp:txXfrm>
        <a:off x="3265596" y="2248635"/>
        <a:ext cx="1914646" cy="583733"/>
      </dsp:txXfrm>
    </dsp:sp>
    <dsp:sp modelId="{ED289A1D-D179-425B-A979-8FBB551E6419}">
      <dsp:nvSpPr>
        <dsp:cNvPr id="0" name=""/>
        <dsp:cNvSpPr/>
      </dsp:nvSpPr>
      <dsp:spPr>
        <a:xfrm>
          <a:off x="3266953" y="2978302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Aşama sırası</a:t>
          </a:r>
          <a:endParaRPr lang="tr-TR" sz="2200" kern="1200" dirty="0"/>
        </a:p>
      </dsp:txBody>
      <dsp:txXfrm>
        <a:off x="3266953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D7F2D-9FD2-4B2B-BD4C-4F8AFF307A79}">
      <dsp:nvSpPr>
        <dsp:cNvPr id="0" name=""/>
        <dsp:cNvSpPr/>
      </dsp:nvSpPr>
      <dsp:spPr>
        <a:xfrm>
          <a:off x="764109" y="1935314"/>
          <a:ext cx="961416" cy="480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Talep</a:t>
          </a:r>
          <a:endParaRPr lang="tr-TR" sz="1400" kern="1200" dirty="0"/>
        </a:p>
      </dsp:txBody>
      <dsp:txXfrm>
        <a:off x="778188" y="1949393"/>
        <a:ext cx="933258" cy="452550"/>
      </dsp:txXfrm>
    </dsp:sp>
    <dsp:sp modelId="{C80D8C6E-4C4F-4575-87C3-DBC3C579EB6E}">
      <dsp:nvSpPr>
        <dsp:cNvPr id="0" name=""/>
        <dsp:cNvSpPr/>
      </dsp:nvSpPr>
      <dsp:spPr>
        <a:xfrm rot="17350740">
          <a:off x="1332508" y="1612912"/>
          <a:ext cx="1170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70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888543" y="1593589"/>
        <a:ext cx="58530" cy="58530"/>
      </dsp:txXfrm>
    </dsp:sp>
    <dsp:sp modelId="{FECAB450-F30D-4A93-90F5-238DF5216288}">
      <dsp:nvSpPr>
        <dsp:cNvPr id="0" name=""/>
        <dsp:cNvSpPr/>
      </dsp:nvSpPr>
      <dsp:spPr>
        <a:xfrm>
          <a:off x="2110091" y="829686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Durum</a:t>
          </a:r>
          <a:endParaRPr lang="tr-TR" sz="1400" kern="1200" dirty="0"/>
        </a:p>
      </dsp:txBody>
      <dsp:txXfrm>
        <a:off x="2124170" y="843765"/>
        <a:ext cx="933258" cy="452550"/>
      </dsp:txXfrm>
    </dsp:sp>
    <dsp:sp modelId="{B3BDA437-546F-4D6C-9742-105CF4601062}">
      <dsp:nvSpPr>
        <dsp:cNvPr id="0" name=""/>
        <dsp:cNvSpPr/>
      </dsp:nvSpPr>
      <dsp:spPr>
        <a:xfrm rot="17692822">
          <a:off x="2806763" y="645486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632578"/>
        <a:ext cx="45702" cy="45702"/>
      </dsp:txXfrm>
    </dsp:sp>
    <dsp:sp modelId="{8A4EA578-D600-47D1-A2B1-53A4B5621610}">
      <dsp:nvSpPr>
        <dsp:cNvPr id="0" name=""/>
        <dsp:cNvSpPr/>
      </dsp:nvSpPr>
      <dsp:spPr>
        <a:xfrm>
          <a:off x="3456074" y="464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Çok acil</a:t>
          </a:r>
          <a:endParaRPr lang="tr-TR" sz="1400" kern="1200" dirty="0"/>
        </a:p>
      </dsp:txBody>
      <dsp:txXfrm>
        <a:off x="3470153" y="14543"/>
        <a:ext cx="933258" cy="452550"/>
      </dsp:txXfrm>
    </dsp:sp>
    <dsp:sp modelId="{DAC429B1-2E89-4451-922C-A2C61D7B443A}">
      <dsp:nvSpPr>
        <dsp:cNvPr id="0" name=""/>
        <dsp:cNvSpPr/>
      </dsp:nvSpPr>
      <dsp:spPr>
        <a:xfrm rot="19457599">
          <a:off x="3026993" y="921894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919996"/>
        <a:ext cx="23679" cy="23679"/>
      </dsp:txXfrm>
    </dsp:sp>
    <dsp:sp modelId="{BE95453A-C9E2-4CEF-BE5F-BD624438E56E}">
      <dsp:nvSpPr>
        <dsp:cNvPr id="0" name=""/>
        <dsp:cNvSpPr/>
      </dsp:nvSpPr>
      <dsp:spPr>
        <a:xfrm>
          <a:off x="3456074" y="553279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Acil</a:t>
          </a:r>
          <a:endParaRPr lang="tr-TR" sz="1400" kern="1200" dirty="0"/>
        </a:p>
      </dsp:txBody>
      <dsp:txXfrm>
        <a:off x="3470153" y="567358"/>
        <a:ext cx="933258" cy="452550"/>
      </dsp:txXfrm>
    </dsp:sp>
    <dsp:sp modelId="{4E6FF3F3-5212-47A4-A40F-36E45A12E1D1}">
      <dsp:nvSpPr>
        <dsp:cNvPr id="0" name=""/>
        <dsp:cNvSpPr/>
      </dsp:nvSpPr>
      <dsp:spPr>
        <a:xfrm rot="2142401">
          <a:off x="3026993" y="1198301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1196404"/>
        <a:ext cx="23679" cy="23679"/>
      </dsp:txXfrm>
    </dsp:sp>
    <dsp:sp modelId="{EDFC4114-AFD8-49F2-A6D4-7A057112BFF3}">
      <dsp:nvSpPr>
        <dsp:cNvPr id="0" name=""/>
        <dsp:cNvSpPr/>
      </dsp:nvSpPr>
      <dsp:spPr>
        <a:xfrm>
          <a:off x="3456074" y="1106093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Önemli</a:t>
          </a:r>
          <a:endParaRPr lang="tr-TR" sz="1400" kern="1200" dirty="0"/>
        </a:p>
      </dsp:txBody>
      <dsp:txXfrm>
        <a:off x="3470153" y="1120172"/>
        <a:ext cx="933258" cy="452550"/>
      </dsp:txXfrm>
    </dsp:sp>
    <dsp:sp modelId="{DFD564E7-D083-4410-8B09-CD1C132DDE0E}">
      <dsp:nvSpPr>
        <dsp:cNvPr id="0" name=""/>
        <dsp:cNvSpPr/>
      </dsp:nvSpPr>
      <dsp:spPr>
        <a:xfrm rot="3907178">
          <a:off x="2806763" y="1474708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1461799"/>
        <a:ext cx="45702" cy="45702"/>
      </dsp:txXfrm>
    </dsp:sp>
    <dsp:sp modelId="{187437F5-1C3A-4AF3-A8D1-ADCBBD4BC384}">
      <dsp:nvSpPr>
        <dsp:cNvPr id="0" name=""/>
        <dsp:cNvSpPr/>
      </dsp:nvSpPr>
      <dsp:spPr>
        <a:xfrm>
          <a:off x="3456074" y="1658907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Normal</a:t>
          </a:r>
          <a:endParaRPr lang="tr-TR" sz="1400" kern="1200" dirty="0"/>
        </a:p>
      </dsp:txBody>
      <dsp:txXfrm>
        <a:off x="3470153" y="1672986"/>
        <a:ext cx="933258" cy="452550"/>
      </dsp:txXfrm>
    </dsp:sp>
    <dsp:sp modelId="{D7DFE0D3-3EFF-4B4B-A574-662C0EBC037E}">
      <dsp:nvSpPr>
        <dsp:cNvPr id="0" name=""/>
        <dsp:cNvSpPr/>
      </dsp:nvSpPr>
      <dsp:spPr>
        <a:xfrm rot="4249260">
          <a:off x="1332508" y="2718540"/>
          <a:ext cx="1170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70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888543" y="2699218"/>
        <a:ext cx="58530" cy="58530"/>
      </dsp:txXfrm>
    </dsp:sp>
    <dsp:sp modelId="{F4CB9D1F-1A58-4DE6-AD34-FE243879E0C6}">
      <dsp:nvSpPr>
        <dsp:cNvPr id="0" name=""/>
        <dsp:cNvSpPr/>
      </dsp:nvSpPr>
      <dsp:spPr>
        <a:xfrm>
          <a:off x="2110091" y="3040943"/>
          <a:ext cx="961416" cy="48070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Aşama</a:t>
          </a:r>
          <a:endParaRPr lang="tr-TR" sz="1400" kern="1200" dirty="0"/>
        </a:p>
      </dsp:txBody>
      <dsp:txXfrm>
        <a:off x="2124170" y="3055022"/>
        <a:ext cx="933258" cy="452550"/>
      </dsp:txXfrm>
    </dsp:sp>
    <dsp:sp modelId="{AF894CC4-B5B8-4A16-B2E5-52BCAA9593D4}">
      <dsp:nvSpPr>
        <dsp:cNvPr id="0" name=""/>
        <dsp:cNvSpPr/>
      </dsp:nvSpPr>
      <dsp:spPr>
        <a:xfrm rot="17692822">
          <a:off x="2806763" y="2856744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2843835"/>
        <a:ext cx="45702" cy="45702"/>
      </dsp:txXfrm>
    </dsp:sp>
    <dsp:sp modelId="{529FB3E3-62BC-4590-BC29-4CC8D7DC8C7C}">
      <dsp:nvSpPr>
        <dsp:cNvPr id="0" name=""/>
        <dsp:cNvSpPr/>
      </dsp:nvSpPr>
      <dsp:spPr>
        <a:xfrm>
          <a:off x="3456074" y="2211722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Bekliyor</a:t>
          </a:r>
          <a:endParaRPr lang="tr-TR" sz="1400" kern="1200" dirty="0"/>
        </a:p>
      </dsp:txBody>
      <dsp:txXfrm>
        <a:off x="3470153" y="2225801"/>
        <a:ext cx="933258" cy="452550"/>
      </dsp:txXfrm>
    </dsp:sp>
    <dsp:sp modelId="{84BD891B-5D44-4B62-905B-33ABA7B174CE}">
      <dsp:nvSpPr>
        <dsp:cNvPr id="0" name=""/>
        <dsp:cNvSpPr/>
      </dsp:nvSpPr>
      <dsp:spPr>
        <a:xfrm rot="19457599">
          <a:off x="3026993" y="3133151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3131254"/>
        <a:ext cx="23679" cy="23679"/>
      </dsp:txXfrm>
    </dsp:sp>
    <dsp:sp modelId="{4CBF7D38-EA7F-470E-88E2-7E2A1FEE0932}">
      <dsp:nvSpPr>
        <dsp:cNvPr id="0" name=""/>
        <dsp:cNvSpPr/>
      </dsp:nvSpPr>
      <dsp:spPr>
        <a:xfrm>
          <a:off x="3456074" y="2764536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Görüldü</a:t>
          </a:r>
          <a:endParaRPr lang="tr-TR" sz="1400" kern="1200" dirty="0"/>
        </a:p>
      </dsp:txBody>
      <dsp:txXfrm>
        <a:off x="3470153" y="2778615"/>
        <a:ext cx="933258" cy="452550"/>
      </dsp:txXfrm>
    </dsp:sp>
    <dsp:sp modelId="{88E1ED86-3F15-4EB6-9D4E-CC2CADB5536F}">
      <dsp:nvSpPr>
        <dsp:cNvPr id="0" name=""/>
        <dsp:cNvSpPr/>
      </dsp:nvSpPr>
      <dsp:spPr>
        <a:xfrm rot="2142401">
          <a:off x="3026993" y="3409558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3407661"/>
        <a:ext cx="23679" cy="23679"/>
      </dsp:txXfrm>
    </dsp:sp>
    <dsp:sp modelId="{B32C27C3-0A80-4D3C-BEB1-D826936FBBF3}">
      <dsp:nvSpPr>
        <dsp:cNvPr id="0" name=""/>
        <dsp:cNvSpPr/>
      </dsp:nvSpPr>
      <dsp:spPr>
        <a:xfrm>
          <a:off x="3456074" y="3317350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Devam ediyor</a:t>
          </a:r>
          <a:endParaRPr lang="tr-TR" sz="1400" kern="1200" dirty="0"/>
        </a:p>
      </dsp:txBody>
      <dsp:txXfrm>
        <a:off x="3470153" y="3331429"/>
        <a:ext cx="933258" cy="452550"/>
      </dsp:txXfrm>
    </dsp:sp>
    <dsp:sp modelId="{E6DDC19A-876C-4FDE-9CD1-5583DD520CB5}">
      <dsp:nvSpPr>
        <dsp:cNvPr id="0" name=""/>
        <dsp:cNvSpPr/>
      </dsp:nvSpPr>
      <dsp:spPr>
        <a:xfrm rot="3907178">
          <a:off x="2806763" y="3685965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3673057"/>
        <a:ext cx="45702" cy="45702"/>
      </dsp:txXfrm>
    </dsp:sp>
    <dsp:sp modelId="{5735AD57-7DB3-489A-A275-1AA498F0A20D}">
      <dsp:nvSpPr>
        <dsp:cNvPr id="0" name=""/>
        <dsp:cNvSpPr/>
      </dsp:nvSpPr>
      <dsp:spPr>
        <a:xfrm>
          <a:off x="3456074" y="3870165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Tamamlandı</a:t>
          </a:r>
          <a:endParaRPr lang="tr-TR" sz="1400" kern="1200" dirty="0"/>
        </a:p>
      </dsp:txBody>
      <dsp:txXfrm>
        <a:off x="3470153" y="3884244"/>
        <a:ext cx="933258" cy="452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F3AE8-9F58-47A6-8A3C-0775A147E378}">
      <dsp:nvSpPr>
        <dsp:cNvPr id="0" name=""/>
        <dsp:cNvSpPr/>
      </dsp:nvSpPr>
      <dsp:spPr>
        <a:xfrm>
          <a:off x="2411200" y="586937"/>
          <a:ext cx="2777169" cy="326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CA27-378D-4B5A-93A6-40B96960F344}">
      <dsp:nvSpPr>
        <dsp:cNvPr id="0" name=""/>
        <dsp:cNvSpPr/>
      </dsp:nvSpPr>
      <dsp:spPr>
        <a:xfrm>
          <a:off x="2411200" y="709641"/>
          <a:ext cx="204020" cy="20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06D8-946F-4A6B-B9D8-E8A526199C86}">
      <dsp:nvSpPr>
        <dsp:cNvPr id="0" name=""/>
        <dsp:cNvSpPr/>
      </dsp:nvSpPr>
      <dsp:spPr>
        <a:xfrm>
          <a:off x="2411200" y="0"/>
          <a:ext cx="2777169" cy="58693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Geliştirme:</a:t>
          </a:r>
          <a:endParaRPr lang="tr-TR" sz="1400" kern="1200" dirty="0"/>
        </a:p>
      </dsp:txBody>
      <dsp:txXfrm>
        <a:off x="2411200" y="0"/>
        <a:ext cx="2777169" cy="586937"/>
      </dsp:txXfrm>
    </dsp:sp>
    <dsp:sp modelId="{D5DD8500-A046-428E-8E22-0C0F514761B2}">
      <dsp:nvSpPr>
        <dsp:cNvPr id="0" name=""/>
        <dsp:cNvSpPr/>
      </dsp:nvSpPr>
      <dsp:spPr>
        <a:xfrm>
          <a:off x="2411200" y="1185208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345F-6E09-41BE-ABA2-0CB39858182D}">
      <dsp:nvSpPr>
        <dsp:cNvPr id="0" name=""/>
        <dsp:cNvSpPr/>
      </dsp:nvSpPr>
      <dsp:spPr>
        <a:xfrm>
          <a:off x="2605602" y="104943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Grafik</a:t>
          </a:r>
          <a:endParaRPr lang="tr-TR" sz="1400" kern="1200" dirty="0"/>
        </a:p>
      </dsp:txBody>
      <dsp:txXfrm>
        <a:off x="2605602" y="1049435"/>
        <a:ext cx="2582767" cy="475561"/>
      </dsp:txXfrm>
    </dsp:sp>
    <dsp:sp modelId="{8939F8AC-B075-4BF8-9C89-20A64CC64E82}">
      <dsp:nvSpPr>
        <dsp:cNvPr id="0" name=""/>
        <dsp:cNvSpPr/>
      </dsp:nvSpPr>
      <dsp:spPr>
        <a:xfrm>
          <a:off x="2411200" y="1660770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1987"/>
              <a:satOff val="-2086"/>
              <a:lumOff val="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65222-E401-443A-804A-A69ACF27FB0B}">
      <dsp:nvSpPr>
        <dsp:cNvPr id="0" name=""/>
        <dsp:cNvSpPr/>
      </dsp:nvSpPr>
      <dsp:spPr>
        <a:xfrm>
          <a:off x="2605602" y="1524997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Tema bileşenleri</a:t>
          </a:r>
          <a:endParaRPr lang="tr-TR" sz="1400" kern="1200" dirty="0"/>
        </a:p>
      </dsp:txBody>
      <dsp:txXfrm>
        <a:off x="2605602" y="1524997"/>
        <a:ext cx="2582767" cy="475561"/>
      </dsp:txXfrm>
    </dsp:sp>
    <dsp:sp modelId="{DF621546-9512-4B07-9AD3-C1D810BE2357}">
      <dsp:nvSpPr>
        <dsp:cNvPr id="0" name=""/>
        <dsp:cNvSpPr/>
      </dsp:nvSpPr>
      <dsp:spPr>
        <a:xfrm>
          <a:off x="2411200" y="213633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3973"/>
              <a:satOff val="-4171"/>
              <a:lumOff val="1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CAEC1-2DAF-46B3-8412-147A034395D7}">
      <dsp:nvSpPr>
        <dsp:cNvPr id="0" name=""/>
        <dsp:cNvSpPr/>
      </dsp:nvSpPr>
      <dsp:spPr>
        <a:xfrm>
          <a:off x="2605602" y="200055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Javascript</a:t>
          </a:r>
          <a:endParaRPr lang="tr-TR" sz="1400" kern="1200" dirty="0"/>
        </a:p>
      </dsp:txBody>
      <dsp:txXfrm>
        <a:off x="2605602" y="2000558"/>
        <a:ext cx="2582767" cy="475561"/>
      </dsp:txXfrm>
    </dsp:sp>
    <dsp:sp modelId="{00779616-83C8-42B1-B940-844381B22CC9}">
      <dsp:nvSpPr>
        <dsp:cNvPr id="0" name=""/>
        <dsp:cNvSpPr/>
      </dsp:nvSpPr>
      <dsp:spPr>
        <a:xfrm>
          <a:off x="2411200" y="2611893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55960"/>
              <a:satOff val="-6257"/>
              <a:lumOff val="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04308-50DF-48F6-9FBD-E06393F7E628}">
      <dsp:nvSpPr>
        <dsp:cNvPr id="0" name=""/>
        <dsp:cNvSpPr/>
      </dsp:nvSpPr>
      <dsp:spPr>
        <a:xfrm>
          <a:off x="2605602" y="2476120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Veri tablosu</a:t>
          </a:r>
          <a:endParaRPr lang="tr-TR" sz="1400" kern="1200" dirty="0"/>
        </a:p>
      </dsp:txBody>
      <dsp:txXfrm>
        <a:off x="2605602" y="2476120"/>
        <a:ext cx="2582767" cy="475561"/>
      </dsp:txXfrm>
    </dsp:sp>
    <dsp:sp modelId="{29C712CD-4416-451C-9C21-3B3789E15118}">
      <dsp:nvSpPr>
        <dsp:cNvPr id="0" name=""/>
        <dsp:cNvSpPr/>
      </dsp:nvSpPr>
      <dsp:spPr>
        <a:xfrm>
          <a:off x="2411200" y="308745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807947"/>
              <a:satOff val="-8342"/>
              <a:lumOff val="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84350-15DE-4E3F-8825-0911E3CA9498}">
      <dsp:nvSpPr>
        <dsp:cNvPr id="0" name=""/>
        <dsp:cNvSpPr/>
      </dsp:nvSpPr>
      <dsp:spPr>
        <a:xfrm>
          <a:off x="2605602" y="295168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endParaRPr lang="tr-TR" sz="1400" kern="1200" dirty="0"/>
        </a:p>
      </dsp:txBody>
      <dsp:txXfrm>
        <a:off x="2605602" y="2951681"/>
        <a:ext cx="2582767" cy="475561"/>
      </dsp:txXfrm>
    </dsp:sp>
    <dsp:sp modelId="{0E7BA3C3-ACF9-4A84-8368-7B8FEC27F183}">
      <dsp:nvSpPr>
        <dsp:cNvPr id="0" name=""/>
        <dsp:cNvSpPr/>
      </dsp:nvSpPr>
      <dsp:spPr>
        <a:xfrm>
          <a:off x="2411200" y="3563016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59933"/>
              <a:satOff val="-10428"/>
              <a:lumOff val="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FDCE4-2A0C-4EB9-BAC5-0FB2B61C1526}">
      <dsp:nvSpPr>
        <dsp:cNvPr id="0" name=""/>
        <dsp:cNvSpPr/>
      </dsp:nvSpPr>
      <dsp:spPr>
        <a:xfrm>
          <a:off x="2605602" y="3427243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Backend</a:t>
          </a:r>
          <a:r>
            <a:rPr lang="tr-TR" sz="1400" kern="1200" dirty="0" smtClean="0"/>
            <a:t> kodlama dili</a:t>
          </a:r>
          <a:endParaRPr lang="tr-TR" sz="1400" kern="1200" dirty="0"/>
        </a:p>
      </dsp:txBody>
      <dsp:txXfrm>
        <a:off x="2605602" y="3427243"/>
        <a:ext cx="2582767" cy="475561"/>
      </dsp:txXfrm>
    </dsp:sp>
    <dsp:sp modelId="{E499349A-D5C1-4804-A663-5A17AD6BA5ED}">
      <dsp:nvSpPr>
        <dsp:cNvPr id="0" name=""/>
        <dsp:cNvSpPr/>
      </dsp:nvSpPr>
      <dsp:spPr>
        <a:xfrm>
          <a:off x="2411200" y="4038577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711920"/>
              <a:satOff val="-12513"/>
              <a:lumOff val="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BDDCD-B732-4007-A97D-6D9B6076CA49}">
      <dsp:nvSpPr>
        <dsp:cNvPr id="0" name=""/>
        <dsp:cNvSpPr/>
      </dsp:nvSpPr>
      <dsp:spPr>
        <a:xfrm>
          <a:off x="2605602" y="390280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r>
            <a:rPr lang="tr-TR" sz="1400" kern="1200" dirty="0" smtClean="0"/>
            <a:t> haberleşmesi</a:t>
          </a:r>
          <a:endParaRPr lang="tr-TR" sz="1400" kern="1200" dirty="0"/>
        </a:p>
      </dsp:txBody>
      <dsp:txXfrm>
        <a:off x="2605602" y="3902805"/>
        <a:ext cx="2582767" cy="475561"/>
      </dsp:txXfrm>
    </dsp:sp>
    <dsp:sp modelId="{03B009A8-367C-4B2E-BA24-8A971A28A206}">
      <dsp:nvSpPr>
        <dsp:cNvPr id="0" name=""/>
        <dsp:cNvSpPr/>
      </dsp:nvSpPr>
      <dsp:spPr>
        <a:xfrm>
          <a:off x="2411200" y="4514139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163906"/>
              <a:satOff val="-14599"/>
              <a:lumOff val="5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1BE2E-6D5A-46C5-8D7E-5FAF349A2D0E}">
      <dsp:nvSpPr>
        <dsp:cNvPr id="0" name=""/>
        <dsp:cNvSpPr/>
      </dsp:nvSpPr>
      <dsp:spPr>
        <a:xfrm>
          <a:off x="2605602" y="4378366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OOP</a:t>
          </a:r>
          <a:endParaRPr lang="tr-TR" sz="1400" kern="1200" dirty="0"/>
        </a:p>
      </dsp:txBody>
      <dsp:txXfrm>
        <a:off x="2605602" y="4378366"/>
        <a:ext cx="2582767" cy="475561"/>
      </dsp:txXfrm>
    </dsp:sp>
    <dsp:sp modelId="{DC8B2B60-A4B5-47F5-A056-7C5DA4F31A45}">
      <dsp:nvSpPr>
        <dsp:cNvPr id="0" name=""/>
        <dsp:cNvSpPr/>
      </dsp:nvSpPr>
      <dsp:spPr>
        <a:xfrm>
          <a:off x="2411200" y="498970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615893"/>
              <a:satOff val="-16685"/>
              <a:lumOff val="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383EB-AD94-48DE-8BA3-0C9560DCF5C9}">
      <dsp:nvSpPr>
        <dsp:cNvPr id="0" name=""/>
        <dsp:cNvSpPr/>
      </dsp:nvSpPr>
      <dsp:spPr>
        <a:xfrm>
          <a:off x="2605602" y="485392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Migration işlemleri</a:t>
          </a:r>
          <a:endParaRPr lang="tr-TR" sz="1400" kern="1200" dirty="0"/>
        </a:p>
      </dsp:txBody>
      <dsp:txXfrm>
        <a:off x="2605602" y="4853928"/>
        <a:ext cx="2582767" cy="475561"/>
      </dsp:txXfrm>
    </dsp:sp>
    <dsp:sp modelId="{027BE068-9305-46A5-B100-10092AF75CE2}">
      <dsp:nvSpPr>
        <dsp:cNvPr id="0" name=""/>
        <dsp:cNvSpPr/>
      </dsp:nvSpPr>
      <dsp:spPr>
        <a:xfrm>
          <a:off x="2411200" y="5465262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67879"/>
              <a:satOff val="-18770"/>
              <a:lumOff val="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23A7-D67F-458B-A8AC-E434D635A67B}">
      <dsp:nvSpPr>
        <dsp:cNvPr id="0" name=""/>
        <dsp:cNvSpPr/>
      </dsp:nvSpPr>
      <dsp:spPr>
        <a:xfrm>
          <a:off x="2605602" y="5329489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r>
            <a:rPr lang="tr-TR" sz="1400" kern="1200" dirty="0" smtClean="0"/>
            <a:t> veri erişimi ve manipülasyonu</a:t>
          </a:r>
          <a:endParaRPr lang="tr-TR" sz="1400" kern="1200" dirty="0"/>
        </a:p>
      </dsp:txBody>
      <dsp:txXfrm>
        <a:off x="2605602" y="5329489"/>
        <a:ext cx="2582767" cy="475561"/>
      </dsp:txXfrm>
    </dsp:sp>
    <dsp:sp modelId="{9129330E-6385-4EBF-AF87-7ACEBBFF641B}">
      <dsp:nvSpPr>
        <dsp:cNvPr id="0" name=""/>
        <dsp:cNvSpPr/>
      </dsp:nvSpPr>
      <dsp:spPr>
        <a:xfrm>
          <a:off x="2411200" y="594082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19866"/>
              <a:satOff val="-20856"/>
              <a:lumOff val="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4C55-C33B-4FF7-8B6B-A7BB01A9AA6B}">
      <dsp:nvSpPr>
        <dsp:cNvPr id="0" name=""/>
        <dsp:cNvSpPr/>
      </dsp:nvSpPr>
      <dsp:spPr>
        <a:xfrm>
          <a:off x="2605602" y="580505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Tasarım deseni</a:t>
          </a:r>
          <a:endParaRPr lang="tr-TR" sz="1400" kern="1200" dirty="0"/>
        </a:p>
      </dsp:txBody>
      <dsp:txXfrm>
        <a:off x="2605602" y="5805051"/>
        <a:ext cx="2582767" cy="475561"/>
      </dsp:txXfrm>
    </dsp:sp>
    <dsp:sp modelId="{A3A62792-D99D-4FB5-A20F-4AE508700338}">
      <dsp:nvSpPr>
        <dsp:cNvPr id="0" name=""/>
        <dsp:cNvSpPr/>
      </dsp:nvSpPr>
      <dsp:spPr>
        <a:xfrm>
          <a:off x="2411200" y="6416385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71853"/>
              <a:satOff val="-22941"/>
              <a:lumOff val="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FAA8F-9E15-42D8-B602-57629610D3EA}">
      <dsp:nvSpPr>
        <dsp:cNvPr id="0" name=""/>
        <dsp:cNvSpPr/>
      </dsp:nvSpPr>
      <dsp:spPr>
        <a:xfrm>
          <a:off x="2605602" y="6280612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Yazılım geliştirme prensipleri</a:t>
          </a:r>
          <a:endParaRPr lang="tr-TR" sz="1400" kern="1200" dirty="0"/>
        </a:p>
      </dsp:txBody>
      <dsp:txXfrm>
        <a:off x="2605602" y="6280612"/>
        <a:ext cx="2582767" cy="475561"/>
      </dsp:txXfrm>
    </dsp:sp>
    <dsp:sp modelId="{6B892F42-C017-43DD-B5E4-125F9CB9FA68}">
      <dsp:nvSpPr>
        <dsp:cNvPr id="0" name=""/>
        <dsp:cNvSpPr/>
      </dsp:nvSpPr>
      <dsp:spPr>
        <a:xfrm>
          <a:off x="5327229" y="586937"/>
          <a:ext cx="2777169" cy="32672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C9463-C9B1-4096-81AA-870D259B3C28}">
      <dsp:nvSpPr>
        <dsp:cNvPr id="0" name=""/>
        <dsp:cNvSpPr/>
      </dsp:nvSpPr>
      <dsp:spPr>
        <a:xfrm>
          <a:off x="5327229" y="709641"/>
          <a:ext cx="204020" cy="20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9854-B162-4891-8805-CBEF1237E86F}">
      <dsp:nvSpPr>
        <dsp:cNvPr id="0" name=""/>
        <dsp:cNvSpPr/>
      </dsp:nvSpPr>
      <dsp:spPr>
        <a:xfrm>
          <a:off x="5327229" y="0"/>
          <a:ext cx="2777169" cy="58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Araçlar:</a:t>
          </a:r>
          <a:endParaRPr lang="tr-TR" sz="1400" kern="1200" dirty="0"/>
        </a:p>
      </dsp:txBody>
      <dsp:txXfrm>
        <a:off x="5327229" y="0"/>
        <a:ext cx="2777169" cy="586937"/>
      </dsp:txXfrm>
    </dsp:sp>
    <dsp:sp modelId="{9EF22BAA-C186-4755-8DAB-227320FC4B14}">
      <dsp:nvSpPr>
        <dsp:cNvPr id="0" name=""/>
        <dsp:cNvSpPr/>
      </dsp:nvSpPr>
      <dsp:spPr>
        <a:xfrm>
          <a:off x="5327229" y="1185208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423839"/>
              <a:satOff val="-25027"/>
              <a:lumOff val="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9B1BD-6C78-4F58-8DBA-017EAFCF9EAD}">
      <dsp:nvSpPr>
        <dsp:cNvPr id="0" name=""/>
        <dsp:cNvSpPr/>
      </dsp:nvSpPr>
      <dsp:spPr>
        <a:xfrm>
          <a:off x="5521631" y="104943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HighCharts</a:t>
          </a:r>
          <a:endParaRPr lang="tr-TR" sz="1400" kern="1200" dirty="0"/>
        </a:p>
      </dsp:txBody>
      <dsp:txXfrm>
        <a:off x="5521631" y="1049435"/>
        <a:ext cx="2582767" cy="475561"/>
      </dsp:txXfrm>
    </dsp:sp>
    <dsp:sp modelId="{0A73CF97-752C-4F8F-A62C-4D81A3CAB546}">
      <dsp:nvSpPr>
        <dsp:cNvPr id="0" name=""/>
        <dsp:cNvSpPr/>
      </dsp:nvSpPr>
      <dsp:spPr>
        <a:xfrm>
          <a:off x="5327229" y="1660770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75826"/>
              <a:satOff val="-27112"/>
              <a:lumOff val="9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31F4A-3695-48AF-ACF2-65C1CDB761CC}">
      <dsp:nvSpPr>
        <dsp:cNvPr id="0" name=""/>
        <dsp:cNvSpPr/>
      </dsp:nvSpPr>
      <dsp:spPr>
        <a:xfrm>
          <a:off x="5521631" y="1524997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Semantic</a:t>
          </a:r>
          <a:r>
            <a:rPr lang="tr-TR" sz="1400" b="0" i="0" kern="1200" dirty="0" smtClean="0"/>
            <a:t> UI</a:t>
          </a:r>
          <a:endParaRPr lang="tr-TR" sz="1400" kern="1200" dirty="0"/>
        </a:p>
      </dsp:txBody>
      <dsp:txXfrm>
        <a:off x="5521631" y="1524997"/>
        <a:ext cx="2582767" cy="475561"/>
      </dsp:txXfrm>
    </dsp:sp>
    <dsp:sp modelId="{96716BF7-7581-4E72-8D38-93FC867855CD}">
      <dsp:nvSpPr>
        <dsp:cNvPr id="0" name=""/>
        <dsp:cNvSpPr/>
      </dsp:nvSpPr>
      <dsp:spPr>
        <a:xfrm>
          <a:off x="5327229" y="213633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327812"/>
              <a:satOff val="-29198"/>
              <a:lumOff val="10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FEFD6-5C9E-4017-A7B1-D27AFD8257B4}">
      <dsp:nvSpPr>
        <dsp:cNvPr id="0" name=""/>
        <dsp:cNvSpPr/>
      </dsp:nvSpPr>
      <dsp:spPr>
        <a:xfrm>
          <a:off x="5521631" y="200055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Jquery</a:t>
          </a:r>
          <a:endParaRPr lang="tr-TR" sz="1400" kern="1200" dirty="0"/>
        </a:p>
      </dsp:txBody>
      <dsp:txXfrm>
        <a:off x="5521631" y="2000558"/>
        <a:ext cx="2582767" cy="475561"/>
      </dsp:txXfrm>
    </dsp:sp>
    <dsp:sp modelId="{3D560DC6-F764-4EAF-A867-479788756E17}">
      <dsp:nvSpPr>
        <dsp:cNvPr id="0" name=""/>
        <dsp:cNvSpPr/>
      </dsp:nvSpPr>
      <dsp:spPr>
        <a:xfrm>
          <a:off x="5327229" y="2611893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79799"/>
              <a:satOff val="-31283"/>
              <a:lumOff val="1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76D2E-ACC3-4970-8CBE-5CE1A24CB507}">
      <dsp:nvSpPr>
        <dsp:cNvPr id="0" name=""/>
        <dsp:cNvSpPr/>
      </dsp:nvSpPr>
      <dsp:spPr>
        <a:xfrm>
          <a:off x="5521631" y="2476120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Datatables.net</a:t>
          </a:r>
          <a:endParaRPr lang="tr-TR" sz="1400" kern="1200" dirty="0"/>
        </a:p>
      </dsp:txBody>
      <dsp:txXfrm>
        <a:off x="5521631" y="2476120"/>
        <a:ext cx="2582767" cy="475561"/>
      </dsp:txXfrm>
    </dsp:sp>
    <dsp:sp modelId="{36D2672E-BB4E-4988-A77D-F3637128E40C}">
      <dsp:nvSpPr>
        <dsp:cNvPr id="0" name=""/>
        <dsp:cNvSpPr/>
      </dsp:nvSpPr>
      <dsp:spPr>
        <a:xfrm>
          <a:off x="5327229" y="308745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231786"/>
              <a:satOff val="-33369"/>
              <a:lumOff val="12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C510F-F67B-43F7-98C4-8F4EA0F2A087}">
      <dsp:nvSpPr>
        <dsp:cNvPr id="0" name=""/>
        <dsp:cNvSpPr/>
      </dsp:nvSpPr>
      <dsp:spPr>
        <a:xfrm>
          <a:off x="5521631" y="295168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MariaDB</a:t>
          </a:r>
          <a:endParaRPr lang="tr-TR" sz="1400" kern="1200" dirty="0"/>
        </a:p>
      </dsp:txBody>
      <dsp:txXfrm>
        <a:off x="5521631" y="2951681"/>
        <a:ext cx="2582767" cy="475561"/>
      </dsp:txXfrm>
    </dsp:sp>
    <dsp:sp modelId="{58387A1E-F36C-4967-A70D-9F7CD82696A3}">
      <dsp:nvSpPr>
        <dsp:cNvPr id="0" name=""/>
        <dsp:cNvSpPr/>
      </dsp:nvSpPr>
      <dsp:spPr>
        <a:xfrm>
          <a:off x="5327229" y="3563016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683773"/>
              <a:satOff val="-35455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3F882-5822-414F-80CC-474C9F713BE2}">
      <dsp:nvSpPr>
        <dsp:cNvPr id="0" name=""/>
        <dsp:cNvSpPr/>
      </dsp:nvSpPr>
      <dsp:spPr>
        <a:xfrm>
          <a:off x="5521631" y="3427243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Modern PHP</a:t>
          </a:r>
          <a:endParaRPr lang="tr-TR" sz="1400" kern="1200" dirty="0"/>
        </a:p>
      </dsp:txBody>
      <dsp:txXfrm>
        <a:off x="5521631" y="3427243"/>
        <a:ext cx="2582767" cy="475561"/>
      </dsp:txXfrm>
    </dsp:sp>
    <dsp:sp modelId="{FDA6C695-C88F-45D5-9D66-01D1382091D6}">
      <dsp:nvSpPr>
        <dsp:cNvPr id="0" name=""/>
        <dsp:cNvSpPr/>
      </dsp:nvSpPr>
      <dsp:spPr>
        <a:xfrm>
          <a:off x="5327229" y="4038577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35759"/>
              <a:satOff val="-37540"/>
              <a:lumOff val="13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0A22F-11DA-44B7-BC45-726AA80E0C29}">
      <dsp:nvSpPr>
        <dsp:cNvPr id="0" name=""/>
        <dsp:cNvSpPr/>
      </dsp:nvSpPr>
      <dsp:spPr>
        <a:xfrm>
          <a:off x="5521631" y="390280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PDO (PHP veri nesnesi eklentisi)</a:t>
          </a:r>
          <a:endParaRPr lang="tr-TR" sz="1400" kern="1200" dirty="0"/>
        </a:p>
      </dsp:txBody>
      <dsp:txXfrm>
        <a:off x="5521631" y="3902805"/>
        <a:ext cx="2582767" cy="475561"/>
      </dsp:txXfrm>
    </dsp:sp>
    <dsp:sp modelId="{9A87553A-F586-4BC2-B4E2-810FCD2CBB9F}">
      <dsp:nvSpPr>
        <dsp:cNvPr id="0" name=""/>
        <dsp:cNvSpPr/>
      </dsp:nvSpPr>
      <dsp:spPr>
        <a:xfrm>
          <a:off x="5327229" y="4514139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587745"/>
              <a:satOff val="-39626"/>
              <a:lumOff val="1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52178-785E-43EE-96E7-BB920DEB84F3}">
      <dsp:nvSpPr>
        <dsp:cNvPr id="0" name=""/>
        <dsp:cNvSpPr/>
      </dsp:nvSpPr>
      <dsp:spPr>
        <a:xfrm>
          <a:off x="5521631" y="4378366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Kalıtım, soyutlama, </a:t>
          </a:r>
          <a:r>
            <a:rPr lang="tr-TR" sz="1400" kern="1200" dirty="0" err="1" smtClean="0"/>
            <a:t>kapsülleme</a:t>
          </a:r>
          <a:r>
            <a:rPr lang="tr-TR" sz="1400" kern="1200" dirty="0" smtClean="0"/>
            <a:t>...</a:t>
          </a:r>
          <a:endParaRPr lang="tr-TR" sz="1400" kern="1200" dirty="0"/>
        </a:p>
      </dsp:txBody>
      <dsp:txXfrm>
        <a:off x="5521631" y="4378366"/>
        <a:ext cx="2582767" cy="475561"/>
      </dsp:txXfrm>
    </dsp:sp>
    <dsp:sp modelId="{277E1215-B150-4519-87D3-CFF196EA54E8}">
      <dsp:nvSpPr>
        <dsp:cNvPr id="0" name=""/>
        <dsp:cNvSpPr/>
      </dsp:nvSpPr>
      <dsp:spPr>
        <a:xfrm>
          <a:off x="5327229" y="498970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39732"/>
              <a:satOff val="-41711"/>
              <a:lumOff val="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CF011-1ABD-472E-9A48-D1F8B170BE69}">
      <dsp:nvSpPr>
        <dsp:cNvPr id="0" name=""/>
        <dsp:cNvSpPr/>
      </dsp:nvSpPr>
      <dsp:spPr>
        <a:xfrm>
          <a:off x="5521631" y="485392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Dosyalama yapısı ve çiğ SQL sorgusu yazılarak</a:t>
          </a:r>
          <a:endParaRPr lang="tr-TR" sz="1400" kern="1200" dirty="0"/>
        </a:p>
      </dsp:txBody>
      <dsp:txXfrm>
        <a:off x="5521631" y="4853928"/>
        <a:ext cx="2582767" cy="475561"/>
      </dsp:txXfrm>
    </dsp:sp>
    <dsp:sp modelId="{CFEA23F4-20DD-417A-85D9-5AE6812A5C1B}">
      <dsp:nvSpPr>
        <dsp:cNvPr id="0" name=""/>
        <dsp:cNvSpPr/>
      </dsp:nvSpPr>
      <dsp:spPr>
        <a:xfrm>
          <a:off x="5327229" y="5465262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491719"/>
              <a:satOff val="-43797"/>
              <a:lumOff val="1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1D5C1-EBC7-4A8A-B9FF-6EB289FAA53E}">
      <dsp:nvSpPr>
        <dsp:cNvPr id="0" name=""/>
        <dsp:cNvSpPr/>
      </dsp:nvSpPr>
      <dsp:spPr>
        <a:xfrm>
          <a:off x="5521631" y="5329489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Genel çalışan (</a:t>
          </a:r>
          <a:r>
            <a:rPr lang="tr-TR" sz="1400" kern="1200" dirty="0" err="1" smtClean="0"/>
            <a:t>generic</a:t>
          </a:r>
          <a:r>
            <a:rPr lang="tr-TR" sz="1400" kern="1200" dirty="0" smtClean="0"/>
            <a:t>) </a:t>
          </a:r>
          <a:r>
            <a:rPr lang="tr-TR" sz="1400" kern="1200" dirty="0" err="1" smtClean="0"/>
            <a:t>methodlar</a:t>
          </a:r>
          <a:r>
            <a:rPr lang="tr-TR" sz="1400" kern="1200" dirty="0" smtClean="0"/>
            <a:t> ve saklı yordamlarla</a:t>
          </a:r>
          <a:endParaRPr lang="tr-TR" sz="1400" kern="1200" dirty="0"/>
        </a:p>
      </dsp:txBody>
      <dsp:txXfrm>
        <a:off x="5521631" y="5329489"/>
        <a:ext cx="2582767" cy="475561"/>
      </dsp:txXfrm>
    </dsp:sp>
    <dsp:sp modelId="{FB0CB1B5-EC73-4A6B-9AAF-DB3C668A61D9}">
      <dsp:nvSpPr>
        <dsp:cNvPr id="0" name=""/>
        <dsp:cNvSpPr/>
      </dsp:nvSpPr>
      <dsp:spPr>
        <a:xfrm>
          <a:off x="5327229" y="594082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943705"/>
              <a:satOff val="-45882"/>
              <a:lumOff val="16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D4314-3C6D-4BF5-8D20-5524BDE19B4E}">
      <dsp:nvSpPr>
        <dsp:cNvPr id="0" name=""/>
        <dsp:cNvSpPr/>
      </dsp:nvSpPr>
      <dsp:spPr>
        <a:xfrm>
          <a:off x="5521631" y="580505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MVC (Model-</a:t>
          </a:r>
          <a:r>
            <a:rPr lang="tr-TR" sz="1400" kern="1200" dirty="0" err="1" smtClean="0"/>
            <a:t>View</a:t>
          </a:r>
          <a:r>
            <a:rPr lang="tr-TR" sz="1400" kern="1200" dirty="0" smtClean="0"/>
            <a:t>-Controller)</a:t>
          </a:r>
          <a:endParaRPr lang="tr-TR" sz="1400" kern="1200" dirty="0"/>
        </a:p>
      </dsp:txBody>
      <dsp:txXfrm>
        <a:off x="5521631" y="5805051"/>
        <a:ext cx="2582767" cy="475561"/>
      </dsp:txXfrm>
    </dsp:sp>
    <dsp:sp modelId="{BAEFE69A-E21B-49DD-BEDE-962D758D0AE2}">
      <dsp:nvSpPr>
        <dsp:cNvPr id="0" name=""/>
        <dsp:cNvSpPr/>
      </dsp:nvSpPr>
      <dsp:spPr>
        <a:xfrm>
          <a:off x="5327229" y="6416385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7A84F-A6BB-4FD1-821E-DA22210F3465}">
      <dsp:nvSpPr>
        <dsp:cNvPr id="0" name=""/>
        <dsp:cNvSpPr/>
      </dsp:nvSpPr>
      <dsp:spPr>
        <a:xfrm>
          <a:off x="5521631" y="6280612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SOLID, KISS, DRY</a:t>
          </a:r>
          <a:endParaRPr lang="tr-TR" sz="1400" kern="1200" dirty="0"/>
        </a:p>
      </dsp:txBody>
      <dsp:txXfrm>
        <a:off x="5521631" y="6280612"/>
        <a:ext cx="2582767" cy="47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151F7-5856-470F-9661-3D79FB3E1ABC}">
      <dsp:nvSpPr>
        <dsp:cNvPr id="0" name=""/>
        <dsp:cNvSpPr/>
      </dsp:nvSpPr>
      <dsp:spPr>
        <a:xfrm>
          <a:off x="0" y="31680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B11F5-DF88-4DBF-ABDD-2A48CBDB1E14}">
      <dsp:nvSpPr>
        <dsp:cNvPr id="0" name=""/>
        <dsp:cNvSpPr/>
      </dsp:nvSpPr>
      <dsp:spPr>
        <a:xfrm>
          <a:off x="525780" y="183962"/>
          <a:ext cx="7360920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Label</a:t>
          </a:r>
          <a:r>
            <a:rPr lang="tr-TR" sz="1800" kern="1200" dirty="0" smtClean="0"/>
            <a:t>: </a:t>
          </a:r>
          <a:r>
            <a:rPr lang="tr-TR" sz="1800" kern="1200" dirty="0" err="1" smtClean="0"/>
            <a:t>Ikon</a:t>
          </a:r>
          <a:r>
            <a:rPr lang="tr-TR" sz="1800" kern="1200" dirty="0" smtClean="0"/>
            <a:t> içeren, renkli, basit yapılı</a:t>
          </a:r>
          <a:endParaRPr lang="tr-TR" sz="1800" kern="1200" dirty="0"/>
        </a:p>
      </dsp:txBody>
      <dsp:txXfrm>
        <a:off x="538749" y="196931"/>
        <a:ext cx="7334982" cy="239742"/>
      </dsp:txXfrm>
    </dsp:sp>
    <dsp:sp modelId="{9E47AF58-2FA3-41F3-BF34-89BF614D2009}">
      <dsp:nvSpPr>
        <dsp:cNvPr id="0" name=""/>
        <dsp:cNvSpPr/>
      </dsp:nvSpPr>
      <dsp:spPr>
        <a:xfrm>
          <a:off x="0" y="72504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"/>
              <a:satOff val="8333"/>
              <a:lumOff val="-1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44E20-CBD7-4583-9C1E-E2591D795AE6}">
      <dsp:nvSpPr>
        <dsp:cNvPr id="0" name=""/>
        <dsp:cNvSpPr/>
      </dsp:nvSpPr>
      <dsp:spPr>
        <a:xfrm>
          <a:off x="525780" y="592202"/>
          <a:ext cx="7360920" cy="265680"/>
        </a:xfrm>
        <a:prstGeom prst="roundRect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Tooltip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8749" y="605171"/>
        <a:ext cx="7334982" cy="239742"/>
      </dsp:txXfrm>
    </dsp:sp>
    <dsp:sp modelId="{98227AB3-C507-443B-A5E3-E3BD8A902451}">
      <dsp:nvSpPr>
        <dsp:cNvPr id="0" name=""/>
        <dsp:cNvSpPr/>
      </dsp:nvSpPr>
      <dsp:spPr>
        <a:xfrm>
          <a:off x="0" y="113328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DA03-633D-48A2-8E90-86C53BF265BC}">
      <dsp:nvSpPr>
        <dsp:cNvPr id="0" name=""/>
        <dsp:cNvSpPr/>
      </dsp:nvSpPr>
      <dsp:spPr>
        <a:xfrm>
          <a:off x="525780" y="1000442"/>
          <a:ext cx="7360920" cy="265680"/>
        </a:xfrm>
        <a:prstGeom prst="round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Mesaj bileşen</a:t>
          </a:r>
          <a:endParaRPr lang="tr-TR" sz="1800" kern="1200" dirty="0"/>
        </a:p>
      </dsp:txBody>
      <dsp:txXfrm>
        <a:off x="538749" y="1013411"/>
        <a:ext cx="7334982" cy="239742"/>
      </dsp:txXfrm>
    </dsp:sp>
    <dsp:sp modelId="{ADA55B9B-1CB4-4E45-93E3-2F17698E3930}">
      <dsp:nvSpPr>
        <dsp:cNvPr id="0" name=""/>
        <dsp:cNvSpPr/>
      </dsp:nvSpPr>
      <dsp:spPr>
        <a:xfrm>
          <a:off x="0" y="154152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AA6D4-26E7-4088-8D2B-16BA69B28227}">
      <dsp:nvSpPr>
        <dsp:cNvPr id="0" name=""/>
        <dsp:cNvSpPr/>
      </dsp:nvSpPr>
      <dsp:spPr>
        <a:xfrm>
          <a:off x="525780" y="1408682"/>
          <a:ext cx="7360920" cy="2656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Menü: </a:t>
          </a:r>
          <a:r>
            <a:rPr lang="tr-TR" sz="1800" kern="1200" dirty="0" err="1" smtClean="0"/>
            <a:t>Dropdown</a:t>
          </a:r>
          <a:r>
            <a:rPr lang="tr-TR" sz="1800" kern="1200" dirty="0" smtClean="0"/>
            <a:t>, </a:t>
          </a:r>
          <a:endParaRPr lang="tr-TR" sz="1800" kern="1200" dirty="0"/>
        </a:p>
      </dsp:txBody>
      <dsp:txXfrm>
        <a:off x="538749" y="1421651"/>
        <a:ext cx="7334982" cy="239742"/>
      </dsp:txXfrm>
    </dsp:sp>
    <dsp:sp modelId="{2EAA8A93-C84E-4E01-818C-5952862A7293}">
      <dsp:nvSpPr>
        <dsp:cNvPr id="0" name=""/>
        <dsp:cNvSpPr/>
      </dsp:nvSpPr>
      <dsp:spPr>
        <a:xfrm>
          <a:off x="0" y="194976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EFA74-2C23-42CE-948D-150A42C7C3C6}">
      <dsp:nvSpPr>
        <dsp:cNvPr id="0" name=""/>
        <dsp:cNvSpPr/>
      </dsp:nvSpPr>
      <dsp:spPr>
        <a:xfrm>
          <a:off x="517541" y="1841635"/>
          <a:ext cx="7360920" cy="26568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Breadcrumb</a:t>
          </a:r>
          <a:endParaRPr lang="tr-TR" sz="1800" kern="1200" dirty="0"/>
        </a:p>
      </dsp:txBody>
      <dsp:txXfrm>
        <a:off x="530510" y="1854604"/>
        <a:ext cx="7334982" cy="239742"/>
      </dsp:txXfrm>
    </dsp:sp>
    <dsp:sp modelId="{31EE7AA1-278F-47D3-AEA3-4086D52AEA4B}">
      <dsp:nvSpPr>
        <dsp:cNvPr id="0" name=""/>
        <dsp:cNvSpPr/>
      </dsp:nvSpPr>
      <dsp:spPr>
        <a:xfrm>
          <a:off x="0" y="235800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29416"/>
              <a:satOff val="41667"/>
              <a:lumOff val="-6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2849F-CE4A-430D-B83B-AA2757B7BE51}">
      <dsp:nvSpPr>
        <dsp:cNvPr id="0" name=""/>
        <dsp:cNvSpPr/>
      </dsp:nvSpPr>
      <dsp:spPr>
        <a:xfrm>
          <a:off x="517541" y="2249875"/>
          <a:ext cx="7360920" cy="265680"/>
        </a:xfrm>
        <a:prstGeom prst="roundRect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Kart bileşen</a:t>
          </a:r>
          <a:endParaRPr lang="tr-TR" sz="1800" kern="1200" dirty="0"/>
        </a:p>
      </dsp:txBody>
      <dsp:txXfrm>
        <a:off x="530510" y="2262844"/>
        <a:ext cx="7334982" cy="239742"/>
      </dsp:txXfrm>
    </dsp:sp>
    <dsp:sp modelId="{D1DD09A9-77F3-483A-AD2E-0C5CC28A0602}">
      <dsp:nvSpPr>
        <dsp:cNvPr id="0" name=""/>
        <dsp:cNvSpPr/>
      </dsp:nvSpPr>
      <dsp:spPr>
        <a:xfrm>
          <a:off x="0" y="276624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D846B-B3F3-48DC-8B18-B441DE849662}">
      <dsp:nvSpPr>
        <dsp:cNvPr id="0" name=""/>
        <dsp:cNvSpPr/>
      </dsp:nvSpPr>
      <dsp:spPr>
        <a:xfrm>
          <a:off x="517541" y="2658115"/>
          <a:ext cx="7360920" cy="2656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İkon: renkli ve çeşitli boyutlarda</a:t>
          </a:r>
          <a:endParaRPr lang="tr-TR" sz="1800" kern="1200" dirty="0"/>
        </a:p>
      </dsp:txBody>
      <dsp:txXfrm>
        <a:off x="530510" y="2671084"/>
        <a:ext cx="7334982" cy="239742"/>
      </dsp:txXfrm>
    </dsp:sp>
    <dsp:sp modelId="{2E69F71B-7EF4-4A3E-93ED-79E543EAFCDC}">
      <dsp:nvSpPr>
        <dsp:cNvPr id="0" name=""/>
        <dsp:cNvSpPr/>
      </dsp:nvSpPr>
      <dsp:spPr>
        <a:xfrm>
          <a:off x="0" y="317448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81183"/>
              <a:satOff val="58333"/>
              <a:lumOff val="-8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0DC97-DC25-4C22-91E6-52867C708499}">
      <dsp:nvSpPr>
        <dsp:cNvPr id="0" name=""/>
        <dsp:cNvSpPr/>
      </dsp:nvSpPr>
      <dsp:spPr>
        <a:xfrm>
          <a:off x="517541" y="3066355"/>
          <a:ext cx="7360920" cy="265680"/>
        </a:xfrm>
        <a:prstGeom prst="roundRect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Buton: renkli ve çeşitli boyutlarda ikonlarla birlikte</a:t>
          </a:r>
          <a:endParaRPr lang="tr-TR" sz="1800" kern="1200" dirty="0"/>
        </a:p>
      </dsp:txBody>
      <dsp:txXfrm>
        <a:off x="530510" y="3079324"/>
        <a:ext cx="7334982" cy="239742"/>
      </dsp:txXfrm>
    </dsp:sp>
    <dsp:sp modelId="{842B2B9F-8F62-4112-A728-DABCBDBE1FD4}">
      <dsp:nvSpPr>
        <dsp:cNvPr id="0" name=""/>
        <dsp:cNvSpPr/>
      </dsp:nvSpPr>
      <dsp:spPr>
        <a:xfrm>
          <a:off x="0" y="358272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8E50-282A-4191-B965-16DADBE02D8A}">
      <dsp:nvSpPr>
        <dsp:cNvPr id="0" name=""/>
        <dsp:cNvSpPr/>
      </dsp:nvSpPr>
      <dsp:spPr>
        <a:xfrm>
          <a:off x="517541" y="3474595"/>
          <a:ext cx="7360920" cy="26568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Popup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0510" y="3487564"/>
        <a:ext cx="7334982" cy="239742"/>
      </dsp:txXfrm>
    </dsp:sp>
    <dsp:sp modelId="{D5BD25F0-010C-4461-A954-5ACF6B4C3FE6}">
      <dsp:nvSpPr>
        <dsp:cNvPr id="0" name=""/>
        <dsp:cNvSpPr/>
      </dsp:nvSpPr>
      <dsp:spPr>
        <a:xfrm>
          <a:off x="0" y="399096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63231-32DF-42FF-89D1-FBAD6EB9DEAD}">
      <dsp:nvSpPr>
        <dsp:cNvPr id="0" name=""/>
        <dsp:cNvSpPr/>
      </dsp:nvSpPr>
      <dsp:spPr>
        <a:xfrm>
          <a:off x="525780" y="3858122"/>
          <a:ext cx="7360920" cy="2656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Modal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8749" y="3871091"/>
        <a:ext cx="7334982" cy="239742"/>
      </dsp:txXfrm>
    </dsp:sp>
    <dsp:sp modelId="{544C5BDF-2E90-4FAC-A003-A5CB22322209}">
      <dsp:nvSpPr>
        <dsp:cNvPr id="0" name=""/>
        <dsp:cNvSpPr/>
      </dsp:nvSpPr>
      <dsp:spPr>
        <a:xfrm>
          <a:off x="0" y="439920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E369-592E-4C9A-963C-E6633281EA98}">
      <dsp:nvSpPr>
        <dsp:cNvPr id="0" name=""/>
        <dsp:cNvSpPr/>
      </dsp:nvSpPr>
      <dsp:spPr>
        <a:xfrm>
          <a:off x="525780" y="4266361"/>
          <a:ext cx="7360920" cy="265680"/>
        </a:xfrm>
        <a:prstGeom prst="round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Resim (</a:t>
          </a:r>
          <a:r>
            <a:rPr lang="tr-TR" sz="1800" kern="1200" dirty="0" err="1" smtClean="0"/>
            <a:t>image</a:t>
          </a:r>
          <a:r>
            <a:rPr lang="tr-TR" sz="1800" kern="1200" dirty="0" smtClean="0"/>
            <a:t>) </a:t>
          </a:r>
          <a:endParaRPr lang="tr-TR" sz="1800" kern="1200" dirty="0"/>
        </a:p>
      </dsp:txBody>
      <dsp:txXfrm>
        <a:off x="538749" y="4279330"/>
        <a:ext cx="7334982" cy="239742"/>
      </dsp:txXfrm>
    </dsp:sp>
    <dsp:sp modelId="{8E994C2F-1DC6-4662-9C4A-4B03200ABEFF}">
      <dsp:nvSpPr>
        <dsp:cNvPr id="0" name=""/>
        <dsp:cNvSpPr/>
      </dsp:nvSpPr>
      <dsp:spPr>
        <a:xfrm>
          <a:off x="0" y="480744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84716"/>
              <a:satOff val="91667"/>
              <a:lumOff val="-13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7BFA1-12E1-4557-A562-E13DE85358EA}">
      <dsp:nvSpPr>
        <dsp:cNvPr id="0" name=""/>
        <dsp:cNvSpPr/>
      </dsp:nvSpPr>
      <dsp:spPr>
        <a:xfrm>
          <a:off x="525780" y="4674601"/>
          <a:ext cx="7360920" cy="265680"/>
        </a:xfrm>
        <a:prstGeom prst="roundRect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Form bileşenleri</a:t>
          </a:r>
          <a:endParaRPr lang="tr-TR" sz="1800" kern="1200" dirty="0"/>
        </a:p>
      </dsp:txBody>
      <dsp:txXfrm>
        <a:off x="538749" y="4687570"/>
        <a:ext cx="7334982" cy="239742"/>
      </dsp:txXfrm>
    </dsp:sp>
    <dsp:sp modelId="{96C88150-4FD4-41E3-91DD-60100BFB50D3}">
      <dsp:nvSpPr>
        <dsp:cNvPr id="0" name=""/>
        <dsp:cNvSpPr/>
      </dsp:nvSpPr>
      <dsp:spPr>
        <a:xfrm>
          <a:off x="0" y="521568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A562C-CB5D-4C8C-9A36-E5062F69101D}">
      <dsp:nvSpPr>
        <dsp:cNvPr id="0" name=""/>
        <dsp:cNvSpPr/>
      </dsp:nvSpPr>
      <dsp:spPr>
        <a:xfrm>
          <a:off x="525780" y="5082842"/>
          <a:ext cx="7360920" cy="2656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Veri tablosu</a:t>
          </a:r>
          <a:endParaRPr lang="tr-TR" sz="1800" kern="1200" dirty="0"/>
        </a:p>
      </dsp:txBody>
      <dsp:txXfrm>
        <a:off x="538749" y="5095811"/>
        <a:ext cx="733498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6F52-BEA8-45CA-BA33-3D52699A7471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DDFA-781F-4E0B-B311-868A9971D8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81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58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6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22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1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0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7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6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2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2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ED-DA09-4113-AC32-B44FB04D7529}" type="datetimeFigureOut">
              <a:rPr lang="tr-TR" smtClean="0"/>
              <a:t>8.04.2021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8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etiapp.online/" TargetMode="External"/><Relationship Id="rId2" Type="http://schemas.openxmlformats.org/officeDocument/2006/relationships/hyperlink" Target="https://github.com/NisanurBulut/Yet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39632" cy="4476332"/>
          </a:xfrm>
        </p:spPr>
        <p:txBody>
          <a:bodyPr lIns="1944000" anchor="ctr" anchorCtr="0">
            <a:normAutofit fontScale="90000"/>
          </a:bodyPr>
          <a:lstStyle/>
          <a:p>
            <a:r>
              <a:rPr lang="tr-TR" dirty="0" smtClean="0">
                <a:latin typeface="+mn-lt"/>
              </a:rPr>
              <a:t/>
            </a:r>
            <a:br>
              <a:rPr lang="tr-TR" dirty="0" smtClean="0">
                <a:latin typeface="+mn-lt"/>
              </a:rPr>
            </a:b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dirty="0" smtClean="0">
                <a:latin typeface="+mn-lt"/>
              </a:rPr>
              <a:t>	Yeti</a:t>
            </a:r>
            <a:br>
              <a:rPr lang="tr-TR" dirty="0" smtClean="0">
                <a:latin typeface="+mn-lt"/>
              </a:rPr>
            </a:br>
            <a:r>
              <a:rPr lang="tr-TR" dirty="0" smtClean="0">
                <a:latin typeface="+mn-lt"/>
              </a:rPr>
              <a:t>     </a:t>
            </a:r>
            <a:r>
              <a:rPr lang="tr-TR" sz="3200" i="1" dirty="0" smtClean="0">
                <a:latin typeface="+mn-lt"/>
              </a:rPr>
              <a:t>Talep</a:t>
            </a:r>
            <a:r>
              <a:rPr lang="tr-TR" dirty="0" smtClean="0">
                <a:latin typeface="+mn-lt"/>
              </a:rPr>
              <a:t> </a:t>
            </a:r>
            <a:r>
              <a:rPr lang="tr-TR" sz="3200" i="1" dirty="0">
                <a:latin typeface="+mn-lt"/>
              </a:rPr>
              <a:t>T</a:t>
            </a:r>
            <a:r>
              <a:rPr lang="tr-TR" sz="3200" i="1" dirty="0" smtClean="0">
                <a:latin typeface="+mn-lt"/>
              </a:rPr>
              <a:t>akip Uygulaması</a:t>
            </a:r>
            <a:br>
              <a:rPr lang="tr-TR" sz="3200" i="1" dirty="0" smtClean="0">
                <a:latin typeface="+mn-lt"/>
              </a:rPr>
            </a:br>
            <a:r>
              <a:rPr lang="tr-TR" sz="3200" i="1" dirty="0" smtClean="0">
                <a:latin typeface="+mn-lt"/>
              </a:rPr>
              <a:t>              </a:t>
            </a:r>
            <a:r>
              <a:rPr lang="tr-TR" sz="3200" dirty="0" smtClean="0">
                <a:latin typeface="+mn-lt"/>
              </a:rPr>
              <a:t>Hazırlayan: Nisanur BULUT</a:t>
            </a:r>
            <a:br>
              <a:rPr lang="tr-TR" sz="3200" dirty="0" smtClean="0">
                <a:latin typeface="+mn-lt"/>
              </a:rPr>
            </a:b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r>
              <a:rPr lang="tr-TR" sz="3200" dirty="0" err="1" smtClean="0">
                <a:latin typeface="+mn-lt"/>
              </a:rPr>
              <a:t>github</a:t>
            </a:r>
            <a:r>
              <a:rPr lang="tr-TR" sz="3200" dirty="0" smtClean="0">
                <a:latin typeface="+mn-lt"/>
              </a:rPr>
              <a:t>: </a:t>
            </a:r>
            <a:r>
              <a:rPr lang="tr-TR" sz="3200" dirty="0" smtClean="0">
                <a:latin typeface="+mn-lt"/>
                <a:hlinkClick r:id="rId2"/>
              </a:rPr>
              <a:t>https</a:t>
            </a:r>
            <a:r>
              <a:rPr lang="tr-TR" sz="3200" dirty="0">
                <a:latin typeface="+mn-lt"/>
                <a:hlinkClick r:id="rId2"/>
              </a:rPr>
              <a:t>://</a:t>
            </a:r>
            <a:r>
              <a:rPr lang="tr-TR" sz="3200" dirty="0" smtClean="0">
                <a:latin typeface="+mn-lt"/>
                <a:hlinkClick r:id="rId2"/>
              </a:rPr>
              <a:t>github.com/NisanurBulut/Yeti</a:t>
            </a: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dirty="0">
                <a:latin typeface="+mn-lt"/>
              </a:rPr>
              <a:t>Erişim</a:t>
            </a:r>
            <a:r>
              <a:rPr lang="tr-TR" sz="3200" dirty="0" smtClean="0">
                <a:latin typeface="+mn-lt"/>
              </a:rPr>
              <a:t>: </a:t>
            </a:r>
            <a:r>
              <a:rPr lang="tr-TR" sz="3200" dirty="0" smtClean="0">
                <a:latin typeface="+mn-lt"/>
                <a:hlinkClick r:id="rId3"/>
              </a:rPr>
              <a:t>https</a:t>
            </a:r>
            <a:r>
              <a:rPr lang="tr-TR" sz="3200" dirty="0">
                <a:latin typeface="+mn-lt"/>
                <a:hlinkClick r:id="rId3"/>
              </a:rPr>
              <a:t>://</a:t>
            </a:r>
            <a:r>
              <a:rPr lang="tr-TR" sz="3200" dirty="0" smtClean="0">
                <a:latin typeface="+mn-lt"/>
                <a:hlinkClick r:id="rId3"/>
              </a:rPr>
              <a:t>yetiapp.online</a:t>
            </a: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i="1" dirty="0" smtClean="0">
                <a:latin typeface="+mn-lt"/>
              </a:rPr>
              <a:t/>
            </a:r>
            <a:br>
              <a:rPr lang="tr-TR" sz="3200" i="1" dirty="0" smtClean="0">
                <a:latin typeface="+mn-lt"/>
              </a:rPr>
            </a:br>
            <a:r>
              <a:rPr lang="tr-TR" sz="3200" i="1" dirty="0">
                <a:latin typeface="+mn-lt"/>
              </a:rPr>
              <a:t/>
            </a:r>
            <a:br>
              <a:rPr lang="tr-TR" sz="3200" i="1" dirty="0">
                <a:latin typeface="+mn-lt"/>
              </a:rPr>
            </a:br>
            <a:endParaRPr lang="tr-TR" sz="3200" i="1" dirty="0">
              <a:latin typeface="+mn-lt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33" y="1383077"/>
            <a:ext cx="2135720" cy="20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çalışmaya nasıl geldim ?</a:t>
            </a:r>
            <a:endParaRPr lang="tr-TR" dirty="0"/>
          </a:p>
        </p:txBody>
      </p:sp>
      <p:pic>
        <p:nvPicPr>
          <p:cNvPr id="1026" name="Picture 2" descr="https://documents.lucid.app/documents/07f833ed-1b05-4468-bb44-2ed27737bd8c/pages/0_0?a=848&amp;x=7&amp;y=439&amp;w=1745&amp;h=462&amp;store=1&amp;accept=image%2F*&amp;auth=LCA%2045477bc897b56bef9b4005e7f95e970c01d676db-ts%3D1617893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63" y="1638061"/>
            <a:ext cx="10516293" cy="38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09784" y="5341675"/>
            <a:ext cx="2144015" cy="83528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4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5975" y="560209"/>
            <a:ext cx="4748212" cy="549442"/>
          </a:xfrm>
        </p:spPr>
        <p:txBody>
          <a:bodyPr vert="horz"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Takip Uygulaması Nedir ?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219200"/>
            <a:ext cx="5362575" cy="4410075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>
          <a:xfrm>
            <a:off x="815975" y="1228140"/>
            <a:ext cx="3932237" cy="44011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Platform bağımsız uygulamaların nesneleri üzerinde kullanıcıların açtığı taleplerin yaşam döngüsünü takip eden ve yorumlayan uygulamalardır.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Örneğin: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Fabrika envanter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Üretim firmasının stok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Gazete dergi gibi dağıtım nesnelerinin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Bir işletmenin zaman esaslı(haftalık-aylık-yıllık) enerji tüketimi takibi...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Yeti, içerdiği uygulamalar üzerinde kullanıcının seçtiği konularla açılan taleplerin yaşam döngüsünü takip eder ve grafikler aracığıyla yorumlar.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Uygulamanın Temel Öğeleri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6130516"/>
              </p:ext>
            </p:extLst>
          </p:nvPr>
        </p:nvGraphicFramePr>
        <p:xfrm>
          <a:off x="2884088" y="181246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838200" y="108926"/>
            <a:ext cx="10515600" cy="987883"/>
          </a:xfrm>
        </p:spPr>
        <p:txBody>
          <a:bodyPr>
            <a:normAutofit/>
          </a:bodyPr>
          <a:lstStyle/>
          <a:p>
            <a:r>
              <a:rPr lang="tr-TR" dirty="0" smtClean="0"/>
              <a:t>Kullanıcı öğesi nedir, neler yapabilir ?</a:t>
            </a:r>
            <a:endParaRPr lang="tr-TR" dirty="0"/>
          </a:p>
        </p:txBody>
      </p:sp>
      <p:sp>
        <p:nvSpPr>
          <p:cNvPr id="9" name="İçerik Yer Tutucusu 8"/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5181600" cy="324081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Yönetici Kullanıcı:</a:t>
            </a:r>
          </a:p>
          <a:p>
            <a:pPr lvl="1"/>
            <a:r>
              <a:rPr lang="tr-TR" dirty="0" smtClean="0"/>
              <a:t>Uygulamaya yeni kullanıcı ekler.</a:t>
            </a:r>
          </a:p>
          <a:p>
            <a:pPr lvl="2"/>
            <a:r>
              <a:rPr lang="tr-TR" dirty="0" smtClean="0"/>
              <a:t>Kullanıcılara başlangıç parolası verir.</a:t>
            </a:r>
          </a:p>
          <a:p>
            <a:pPr lvl="1"/>
            <a:r>
              <a:rPr lang="tr-TR" dirty="0" smtClean="0"/>
              <a:t>Bütün uygulama ögelerine tam erişim yetkisine sahiptir.</a:t>
            </a:r>
          </a:p>
          <a:p>
            <a:pPr lvl="1"/>
            <a:r>
              <a:rPr lang="tr-TR" dirty="0" smtClean="0"/>
              <a:t>Kullanıcı listesinde yıldız sembolü ile belirtilir.</a:t>
            </a:r>
          </a:p>
          <a:p>
            <a:pPr lvl="1"/>
            <a:r>
              <a:rPr lang="tr-TR" dirty="0" smtClean="0"/>
              <a:t>Bekleyen talep sayısını görebilir.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>
          <a:xfrm>
            <a:off x="6096000" y="2910980"/>
            <a:ext cx="5181600" cy="3148537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Diğer Kullanıcı:</a:t>
            </a:r>
          </a:p>
          <a:p>
            <a:pPr lvl="1"/>
            <a:r>
              <a:rPr lang="tr-TR" dirty="0" smtClean="0"/>
              <a:t>Yalnızca </a:t>
            </a:r>
            <a:r>
              <a:rPr lang="tr-TR" dirty="0" err="1" smtClean="0"/>
              <a:t>dashboard</a:t>
            </a:r>
            <a:r>
              <a:rPr lang="tr-TR" dirty="0" smtClean="0"/>
              <a:t> ve talep listesi ekranlarına erişebilir.</a:t>
            </a:r>
          </a:p>
          <a:p>
            <a:pPr lvl="1"/>
            <a:r>
              <a:rPr lang="tr-TR" dirty="0" smtClean="0"/>
              <a:t>Erişebildiği talep listesi ise sadece kendisine ait talepleri içerir.</a:t>
            </a:r>
          </a:p>
          <a:p>
            <a:pPr lvl="1"/>
            <a:r>
              <a:rPr lang="tr-TR" dirty="0" smtClean="0"/>
              <a:t>Parola değişim işlemini yapabilir.</a:t>
            </a:r>
          </a:p>
          <a:p>
            <a:pPr lvl="1"/>
            <a:r>
              <a:rPr lang="tr-TR" dirty="0" smtClean="0"/>
              <a:t>Kullanıcılar ve uygulamalar ekranlarını göremez ve bu ekranlar üzerinde işlem yapamaz.</a:t>
            </a:r>
            <a:endParaRPr lang="tr-TR" dirty="0"/>
          </a:p>
        </p:txBody>
      </p:sp>
      <p:sp>
        <p:nvSpPr>
          <p:cNvPr id="10" name="İçerik Yer Tutucusu 8"/>
          <p:cNvSpPr txBox="1">
            <a:spLocks/>
          </p:cNvSpPr>
          <p:nvPr/>
        </p:nvSpPr>
        <p:spPr>
          <a:xfrm>
            <a:off x="634268" y="198432"/>
            <a:ext cx="10059099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2" y="1096809"/>
            <a:ext cx="1208947" cy="1208947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2229883" y="1101117"/>
            <a:ext cx="711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Kullanıcı, uygulamanın temel öğeleri üzerinde işlem yapan kişidir.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Uygulamayı eposta adresi ve kişisel parolası aracılığıyla kullanır.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9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24008" y="332202"/>
            <a:ext cx="9206218" cy="725444"/>
          </a:xfrm>
        </p:spPr>
        <p:txBody>
          <a:bodyPr>
            <a:normAutofit/>
          </a:bodyPr>
          <a:lstStyle/>
          <a:p>
            <a:r>
              <a:rPr lang="tr-TR" dirty="0" smtClean="0"/>
              <a:t>  Uygulama </a:t>
            </a:r>
            <a:r>
              <a:rPr lang="tr-TR" dirty="0"/>
              <a:t>öğesi</a:t>
            </a:r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57" y="332202"/>
            <a:ext cx="871624" cy="871624"/>
          </a:xfrm>
        </p:spPr>
      </p:pic>
      <p:pic>
        <p:nvPicPr>
          <p:cNvPr id="13" name="İçerik Yer Tutucusu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4398" y="1250247"/>
            <a:ext cx="10153650" cy="419862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199757" y="5554996"/>
            <a:ext cx="988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 Kullanıcıların talep açabilmesi için uygulama seçmesi zorunludur.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6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Talep öğesi 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013211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talep yaşam döngüsüne bekliyor aşamasında başlar.</a:t>
            </a:r>
          </a:p>
          <a:p>
            <a:r>
              <a:rPr lang="tr-TR" dirty="0" smtClean="0"/>
              <a:t>Talebe öğesinin kısıtları:</a:t>
            </a:r>
          </a:p>
          <a:p>
            <a:pPr lvl="1"/>
            <a:r>
              <a:rPr lang="tr-TR" dirty="0" smtClean="0"/>
              <a:t>Uygulama</a:t>
            </a:r>
          </a:p>
          <a:p>
            <a:pPr lvl="1"/>
            <a:r>
              <a:rPr lang="tr-TR" dirty="0" smtClean="0"/>
              <a:t>Aşama</a:t>
            </a:r>
          </a:p>
          <a:p>
            <a:pPr lvl="1"/>
            <a:r>
              <a:rPr lang="tr-TR" dirty="0" smtClean="0"/>
              <a:t>Durum</a:t>
            </a:r>
          </a:p>
          <a:p>
            <a:r>
              <a:rPr lang="tr-TR" dirty="0" smtClean="0"/>
              <a:t>Talebi açan kişi değiştirilemez.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03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3331" y="953870"/>
            <a:ext cx="10058400" cy="6321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Dashboard öğesi neyi yorumlar ?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843" y="1825625"/>
            <a:ext cx="8980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İçerik Yer Tutucus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71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3225670128"/>
              </p:ext>
            </p:extLst>
          </p:nvPr>
        </p:nvGraphicFramePr>
        <p:xfrm>
          <a:off x="838200" y="90616"/>
          <a:ext cx="10515600" cy="676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88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Arayüzde</a:t>
            </a:r>
            <a:r>
              <a:rPr lang="tr-TR" sz="3600" dirty="0" smtClean="0"/>
              <a:t> kullanılan </a:t>
            </a:r>
            <a:r>
              <a:rPr lang="tr-TR" sz="3600" dirty="0" err="1" smtClean="0"/>
              <a:t>Semantic</a:t>
            </a:r>
            <a:r>
              <a:rPr lang="tr-TR" sz="3600" dirty="0" smtClean="0"/>
              <a:t> UI bileşenleri</a:t>
            </a:r>
            <a:endParaRPr lang="tr-TR" sz="36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64612"/>
              </p:ext>
            </p:extLst>
          </p:nvPr>
        </p:nvGraphicFramePr>
        <p:xfrm>
          <a:off x="838200" y="1103870"/>
          <a:ext cx="10515600" cy="562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8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391</Words>
  <Application>Microsoft Office PowerPoint</Application>
  <PresentationFormat>Geniş ekran</PresentationFormat>
  <Paragraphs>96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Teması</vt:lpstr>
      <vt:lpstr>   Yeti      Talep Takip Uygulaması               Hazırlayan: Nisanur BULUT   github: https://github.com/NisanurBulut/Yeti Erişim: https://yetiapp.online    </vt:lpstr>
      <vt:lpstr> Takip Uygulaması Nedir ?</vt:lpstr>
      <vt:lpstr>Uygulamanın Temel Öğeleri</vt:lpstr>
      <vt:lpstr>Kullanıcı öğesi nedir, neler yapabilir ?</vt:lpstr>
      <vt:lpstr>  Uygulama öğesi</vt:lpstr>
      <vt:lpstr>Talep öğesi </vt:lpstr>
      <vt:lpstr>Dashboard öğesi neyi yorumlar ?</vt:lpstr>
      <vt:lpstr>PowerPoint Sunusu</vt:lpstr>
      <vt:lpstr>Arayüzde kullanılan Semantic UI bileşenleri</vt:lpstr>
      <vt:lpstr>Bu çalışmaya nasıl geldim 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      Talep Takip Uygulaması                Hazırlayan: Nisanur BULUT   </dc:title>
  <dc:creator>Nisanur Bulut</dc:creator>
  <cp:lastModifiedBy>Nisanur Bulut</cp:lastModifiedBy>
  <cp:revision>38</cp:revision>
  <dcterms:created xsi:type="dcterms:W3CDTF">2021-04-08T12:05:04Z</dcterms:created>
  <dcterms:modified xsi:type="dcterms:W3CDTF">2021-04-08T15:26:05Z</dcterms:modified>
</cp:coreProperties>
</file>