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11B0-D7D7-478D-E716-0E7428499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A76A-9D08-0A2D-899C-990672850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15D9-9F11-E74C-9261-8504A9E2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8607-362C-A7F9-94D3-FCABE831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5A63A-716D-8AEB-04B4-6C9E5332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9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2B08-2684-3899-382F-A6AACBF7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1420A-A0E7-508D-B8F0-168E19A40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3E9F-9153-71AE-3DC5-3CCA8FD2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48D0-E169-6905-4060-7D5669BC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53B8-3AF8-7ADC-4AED-BBA9A439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AFA21-383C-2D49-24D9-E28943DDC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4EC71-E6AF-9399-A7ED-A5924805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3F8C-3FA9-6948-5937-382F9518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C006-643E-7C09-827A-7BADAA26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F361-BBAB-AD75-DF9A-73841BF9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7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4ABE-2528-5134-30C8-F2200452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A0BE-354A-1C00-F492-08BE3235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0039-7F01-2E6C-7403-65BAB05A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EEB3-6DB5-7B1C-114C-17DB098B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363C-9497-81FA-52EA-9461354B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9326-DAB4-A5B4-ADFF-D6C5FFC6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E99-9967-B8CA-EB3B-463705FD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386B-0870-F43A-3D48-A49A3FAA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DD1-6434-B9D5-FDE0-CB500CAF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71F2-B904-E7BE-6C27-724D6618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0C79-7194-C8AB-EAB7-3F178549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C515-9F12-0452-E9B4-0FDC14CC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450B9-A094-4422-F356-6A9B6B35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F1A65-5D5D-A84A-5C9B-100AF604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C386-3476-77C1-A85B-6AE2C4DB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37918-3ED7-95E6-32E8-E74E8224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8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0B15-2988-88FB-B6DD-30E641CF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22ECE-5203-CAB1-7F61-59125798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7F48D-9D82-0C38-0772-3AAA43722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861BF-9DDF-B175-8DBF-AEB82EF4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8EB71-EA33-766F-66AC-9BB3384B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EEE85-7981-371E-7A05-5C60C30C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36960-F2B7-610C-9F53-0783110C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EF5EF-DC9C-EFB9-3E92-1AB2BBA9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5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B1EE-58A9-C647-A9D0-D4367E9E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E3FB6-3D75-9E24-5E8B-F5EDC86E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4FC69-09C4-68C8-D4DC-6F372B0C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381F7-65D0-643E-6EC6-4D06F5A5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5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C905E-F27A-3341-F9F0-014D6AA9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4A297-3DDD-136C-F530-EBF9B7B1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B0AA1-9FE2-8492-AFE5-44980931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40CF-3218-623E-A8C7-922A352A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7B29-ADC5-FCCF-CC51-FF27E550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F28FC-AE15-92C6-AAF6-9184ACE52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A748-135E-8C83-FA8B-48AC2682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37CD1-FFE6-BF56-F6EF-415BBB7B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2437-FD8C-E510-C293-D0D78957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5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5736-E1F7-9A1A-E8F7-CB5AF441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6D10A-E09E-BA9E-2C07-850808399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57275-50F1-3B48-1BD4-F8047205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52884-2490-E7FA-84E4-0E29F844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870D3-9483-6A57-36C1-97F1E9F0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B6EB-7502-7A42-3CC8-9819D31B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1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50423-F0FE-65EC-90C6-D75FA2F1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B72E-1596-5278-4139-4503CE9E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EE50-C68C-5C05-3245-9AF6E50FC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FE019-F9AB-4D26-A3A1-86DBFE2BE3D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DD4C-F8A8-F7E2-3FDA-8E26BE2E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58EA-7781-BB98-5856-11B176AE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FAF3-349D-410C-A0B7-353A6FDA8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78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C68D-3E1E-B21D-F6CD-16E38443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62778"/>
              </p:ext>
            </p:extLst>
          </p:nvPr>
        </p:nvGraphicFramePr>
        <p:xfrm>
          <a:off x="1474227" y="2744314"/>
          <a:ext cx="6504631" cy="390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782">
                  <a:extLst>
                    <a:ext uri="{9D8B030D-6E8A-4147-A177-3AD203B41FA5}">
                      <a16:colId xmlns:a16="http://schemas.microsoft.com/office/drawing/2014/main" val="796327020"/>
                    </a:ext>
                  </a:extLst>
                </a:gridCol>
                <a:gridCol w="1300782">
                  <a:extLst>
                    <a:ext uri="{9D8B030D-6E8A-4147-A177-3AD203B41FA5}">
                      <a16:colId xmlns:a16="http://schemas.microsoft.com/office/drawing/2014/main" val="2967009551"/>
                    </a:ext>
                  </a:extLst>
                </a:gridCol>
                <a:gridCol w="1300782">
                  <a:extLst>
                    <a:ext uri="{9D8B030D-6E8A-4147-A177-3AD203B41FA5}">
                      <a16:colId xmlns:a16="http://schemas.microsoft.com/office/drawing/2014/main" val="1896077818"/>
                    </a:ext>
                  </a:extLst>
                </a:gridCol>
                <a:gridCol w="1300782">
                  <a:extLst>
                    <a:ext uri="{9D8B030D-6E8A-4147-A177-3AD203B41FA5}">
                      <a16:colId xmlns:a16="http://schemas.microsoft.com/office/drawing/2014/main" val="422972329"/>
                    </a:ext>
                  </a:extLst>
                </a:gridCol>
                <a:gridCol w="1301503">
                  <a:extLst>
                    <a:ext uri="{9D8B030D-6E8A-4147-A177-3AD203B41FA5}">
                      <a16:colId xmlns:a16="http://schemas.microsoft.com/office/drawing/2014/main" val="1489171327"/>
                    </a:ext>
                  </a:extLst>
                </a:gridCol>
              </a:tblGrid>
              <a:tr h="390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Subject_Code</a:t>
                      </a:r>
                      <a:endParaRPr lang="en-IN" sz="11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Subject_Name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Course_Code</a:t>
                      </a:r>
                      <a:endParaRPr lang="en-IN" sz="11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Credit_Points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2311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684563-7751-630E-604A-00F191ED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71835"/>
              </p:ext>
            </p:extLst>
          </p:nvPr>
        </p:nvGraphicFramePr>
        <p:xfrm>
          <a:off x="1474227" y="1606737"/>
          <a:ext cx="6504631" cy="390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695">
                  <a:extLst>
                    <a:ext uri="{9D8B030D-6E8A-4147-A177-3AD203B41FA5}">
                      <a16:colId xmlns:a16="http://schemas.microsoft.com/office/drawing/2014/main" val="1182364444"/>
                    </a:ext>
                  </a:extLst>
                </a:gridCol>
                <a:gridCol w="1344790">
                  <a:extLst>
                    <a:ext uri="{9D8B030D-6E8A-4147-A177-3AD203B41FA5}">
                      <a16:colId xmlns:a16="http://schemas.microsoft.com/office/drawing/2014/main" val="3139427638"/>
                    </a:ext>
                  </a:extLst>
                </a:gridCol>
                <a:gridCol w="1379421">
                  <a:extLst>
                    <a:ext uri="{9D8B030D-6E8A-4147-A177-3AD203B41FA5}">
                      <a16:colId xmlns:a16="http://schemas.microsoft.com/office/drawing/2014/main" val="1374056342"/>
                    </a:ext>
                  </a:extLst>
                </a:gridCol>
                <a:gridCol w="1235851">
                  <a:extLst>
                    <a:ext uri="{9D8B030D-6E8A-4147-A177-3AD203B41FA5}">
                      <a16:colId xmlns:a16="http://schemas.microsoft.com/office/drawing/2014/main" val="3613715619"/>
                    </a:ext>
                  </a:extLst>
                </a:gridCol>
                <a:gridCol w="1266874">
                  <a:extLst>
                    <a:ext uri="{9D8B030D-6E8A-4147-A177-3AD203B41FA5}">
                      <a16:colId xmlns:a16="http://schemas.microsoft.com/office/drawing/2014/main" val="1052589605"/>
                    </a:ext>
                  </a:extLst>
                </a:gridCol>
              </a:tblGrid>
              <a:tr h="390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Teacher_id     </a:t>
                      </a:r>
                      <a:endParaRPr lang="en-IN" sz="11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Teacher_name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Phone_number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Hire_date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5847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334D85-8F51-A30D-546F-1C68BBD07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89091"/>
              </p:ext>
            </p:extLst>
          </p:nvPr>
        </p:nvGraphicFramePr>
        <p:xfrm>
          <a:off x="1474226" y="5067658"/>
          <a:ext cx="6504631" cy="390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782">
                  <a:extLst>
                    <a:ext uri="{9D8B030D-6E8A-4147-A177-3AD203B41FA5}">
                      <a16:colId xmlns:a16="http://schemas.microsoft.com/office/drawing/2014/main" val="1230568524"/>
                    </a:ext>
                  </a:extLst>
                </a:gridCol>
                <a:gridCol w="1300782">
                  <a:extLst>
                    <a:ext uri="{9D8B030D-6E8A-4147-A177-3AD203B41FA5}">
                      <a16:colId xmlns:a16="http://schemas.microsoft.com/office/drawing/2014/main" val="2991547646"/>
                    </a:ext>
                  </a:extLst>
                </a:gridCol>
                <a:gridCol w="1300782">
                  <a:extLst>
                    <a:ext uri="{9D8B030D-6E8A-4147-A177-3AD203B41FA5}">
                      <a16:colId xmlns:a16="http://schemas.microsoft.com/office/drawing/2014/main" val="971666767"/>
                    </a:ext>
                  </a:extLst>
                </a:gridCol>
                <a:gridCol w="1300782">
                  <a:extLst>
                    <a:ext uri="{9D8B030D-6E8A-4147-A177-3AD203B41FA5}">
                      <a16:colId xmlns:a16="http://schemas.microsoft.com/office/drawing/2014/main" val="1645139458"/>
                    </a:ext>
                  </a:extLst>
                </a:gridCol>
                <a:gridCol w="1301503">
                  <a:extLst>
                    <a:ext uri="{9D8B030D-6E8A-4147-A177-3AD203B41FA5}">
                      <a16:colId xmlns:a16="http://schemas.microsoft.com/office/drawing/2014/main" val="4164720302"/>
                    </a:ext>
                  </a:extLst>
                </a:gridCol>
              </a:tblGrid>
              <a:tr h="390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Class_Name</a:t>
                      </a:r>
                      <a:endParaRPr lang="en-IN" sz="11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Room_No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Subject_Code</a:t>
                      </a:r>
                      <a:endParaRPr lang="en-IN" sz="11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4522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9ECAD4-40D8-FB90-8D8C-0D557ECBE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38999"/>
              </p:ext>
            </p:extLst>
          </p:nvPr>
        </p:nvGraphicFramePr>
        <p:xfrm>
          <a:off x="1474227" y="3865021"/>
          <a:ext cx="5673012" cy="390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8253">
                  <a:extLst>
                    <a:ext uri="{9D8B030D-6E8A-4147-A177-3AD203B41FA5}">
                      <a16:colId xmlns:a16="http://schemas.microsoft.com/office/drawing/2014/main" val="3791345559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140224190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142036733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1520008813"/>
                    </a:ext>
                  </a:extLst>
                </a:gridCol>
              </a:tblGrid>
              <a:tr h="390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Course_Code</a:t>
                      </a:r>
                      <a:endParaRPr lang="en-IN" sz="14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Course_Name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Semesters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33456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06EC22-6968-39C2-3B1D-4534E2E44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46404"/>
              </p:ext>
            </p:extLst>
          </p:nvPr>
        </p:nvGraphicFramePr>
        <p:xfrm>
          <a:off x="1474228" y="488155"/>
          <a:ext cx="9563880" cy="390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611648974"/>
                    </a:ext>
                  </a:extLst>
                </a:gridCol>
                <a:gridCol w="1593272">
                  <a:extLst>
                    <a:ext uri="{9D8B030D-6E8A-4147-A177-3AD203B41FA5}">
                      <a16:colId xmlns:a16="http://schemas.microsoft.com/office/drawing/2014/main" val="3068773151"/>
                    </a:ext>
                  </a:extLst>
                </a:gridCol>
                <a:gridCol w="1594334">
                  <a:extLst>
                    <a:ext uri="{9D8B030D-6E8A-4147-A177-3AD203B41FA5}">
                      <a16:colId xmlns:a16="http://schemas.microsoft.com/office/drawing/2014/main" val="3251752581"/>
                    </a:ext>
                  </a:extLst>
                </a:gridCol>
                <a:gridCol w="1594334">
                  <a:extLst>
                    <a:ext uri="{9D8B030D-6E8A-4147-A177-3AD203B41FA5}">
                      <a16:colId xmlns:a16="http://schemas.microsoft.com/office/drawing/2014/main" val="2188573686"/>
                    </a:ext>
                  </a:extLst>
                </a:gridCol>
                <a:gridCol w="1594334">
                  <a:extLst>
                    <a:ext uri="{9D8B030D-6E8A-4147-A177-3AD203B41FA5}">
                      <a16:colId xmlns:a16="http://schemas.microsoft.com/office/drawing/2014/main" val="1339390563"/>
                    </a:ext>
                  </a:extLst>
                </a:gridCol>
                <a:gridCol w="1594334">
                  <a:extLst>
                    <a:ext uri="{9D8B030D-6E8A-4147-A177-3AD203B41FA5}">
                      <a16:colId xmlns:a16="http://schemas.microsoft.com/office/drawing/2014/main" val="3834696923"/>
                    </a:ext>
                  </a:extLst>
                </a:gridCol>
              </a:tblGrid>
              <a:tr h="390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Roll_no</a:t>
                      </a:r>
                      <a:endParaRPr lang="en-IN" sz="14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Student_Name </a:t>
                      </a:r>
                      <a:endParaRPr lang="en-IN" sz="14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Current_Address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Admission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Course_Code</a:t>
                      </a:r>
                      <a:endParaRPr lang="en-IN" sz="14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4815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F80FD-9432-374D-B541-42784F7DD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68798"/>
              </p:ext>
            </p:extLst>
          </p:nvPr>
        </p:nvGraphicFramePr>
        <p:xfrm>
          <a:off x="1474225" y="6265968"/>
          <a:ext cx="10590251" cy="441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893">
                  <a:extLst>
                    <a:ext uri="{9D8B030D-6E8A-4147-A177-3AD203B41FA5}">
                      <a16:colId xmlns:a16="http://schemas.microsoft.com/office/drawing/2014/main" val="4209480898"/>
                    </a:ext>
                  </a:extLst>
                </a:gridCol>
                <a:gridCol w="1512893">
                  <a:extLst>
                    <a:ext uri="{9D8B030D-6E8A-4147-A177-3AD203B41FA5}">
                      <a16:colId xmlns:a16="http://schemas.microsoft.com/office/drawing/2014/main" val="884036462"/>
                    </a:ext>
                  </a:extLst>
                </a:gridCol>
                <a:gridCol w="1512893">
                  <a:extLst>
                    <a:ext uri="{9D8B030D-6E8A-4147-A177-3AD203B41FA5}">
                      <a16:colId xmlns:a16="http://schemas.microsoft.com/office/drawing/2014/main" val="619980872"/>
                    </a:ext>
                  </a:extLst>
                </a:gridCol>
                <a:gridCol w="1512893">
                  <a:extLst>
                    <a:ext uri="{9D8B030D-6E8A-4147-A177-3AD203B41FA5}">
                      <a16:colId xmlns:a16="http://schemas.microsoft.com/office/drawing/2014/main" val="3670643788"/>
                    </a:ext>
                  </a:extLst>
                </a:gridCol>
                <a:gridCol w="1512893">
                  <a:extLst>
                    <a:ext uri="{9D8B030D-6E8A-4147-A177-3AD203B41FA5}">
                      <a16:colId xmlns:a16="http://schemas.microsoft.com/office/drawing/2014/main" val="3829078342"/>
                    </a:ext>
                  </a:extLst>
                </a:gridCol>
                <a:gridCol w="1512893">
                  <a:extLst>
                    <a:ext uri="{9D8B030D-6E8A-4147-A177-3AD203B41FA5}">
                      <a16:colId xmlns:a16="http://schemas.microsoft.com/office/drawing/2014/main" val="2875127456"/>
                    </a:ext>
                  </a:extLst>
                </a:gridCol>
                <a:gridCol w="1512893">
                  <a:extLst>
                    <a:ext uri="{9D8B030D-6E8A-4147-A177-3AD203B41FA5}">
                      <a16:colId xmlns:a16="http://schemas.microsoft.com/office/drawing/2014/main" val="3205724842"/>
                    </a:ext>
                  </a:extLst>
                </a:gridCol>
              </a:tblGrid>
              <a:tr h="390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Roll_no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Student_Name</a:t>
                      </a:r>
                      <a:endParaRPr lang="en-IN" sz="14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Course_Code </a:t>
                      </a:r>
                      <a:endParaRPr lang="en-IN" sz="14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Subject_Code </a:t>
                      </a:r>
                      <a:endParaRPr lang="en-IN" sz="14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Obtained_Marks 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Total_Marks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5089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374EE9-24EC-7A17-D6AE-A32A1ED5A17F}"/>
              </a:ext>
            </a:extLst>
          </p:cNvPr>
          <p:cNvSpPr txBox="1"/>
          <p:nvPr/>
        </p:nvSpPr>
        <p:spPr>
          <a:xfrm>
            <a:off x="1474228" y="8434"/>
            <a:ext cx="1931437" cy="38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0C4F0-5670-40E8-6E85-CAB02D0D5D33}"/>
              </a:ext>
            </a:extLst>
          </p:cNvPr>
          <p:cNvSpPr txBox="1"/>
          <p:nvPr/>
        </p:nvSpPr>
        <p:spPr>
          <a:xfrm>
            <a:off x="1474227" y="1122472"/>
            <a:ext cx="1931437" cy="38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40288-0A99-C5D6-470A-04EF7F764347}"/>
              </a:ext>
            </a:extLst>
          </p:cNvPr>
          <p:cNvSpPr txBox="1"/>
          <p:nvPr/>
        </p:nvSpPr>
        <p:spPr>
          <a:xfrm>
            <a:off x="1399586" y="2258671"/>
            <a:ext cx="1931437" cy="38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5FB4A-495E-430D-7D24-1BFDE7563EB5}"/>
              </a:ext>
            </a:extLst>
          </p:cNvPr>
          <p:cNvSpPr txBox="1"/>
          <p:nvPr/>
        </p:nvSpPr>
        <p:spPr>
          <a:xfrm>
            <a:off x="1474227" y="3388201"/>
            <a:ext cx="1931437" cy="38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3DF19-3162-74A9-A977-B28291E2706F}"/>
              </a:ext>
            </a:extLst>
          </p:cNvPr>
          <p:cNvSpPr txBox="1"/>
          <p:nvPr/>
        </p:nvSpPr>
        <p:spPr>
          <a:xfrm>
            <a:off x="1474225" y="5734005"/>
            <a:ext cx="1931437" cy="38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Class_Result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166EC-3424-F952-F935-C6BFAEC1BA1B}"/>
              </a:ext>
            </a:extLst>
          </p:cNvPr>
          <p:cNvSpPr txBox="1"/>
          <p:nvPr/>
        </p:nvSpPr>
        <p:spPr>
          <a:xfrm>
            <a:off x="1474226" y="4544105"/>
            <a:ext cx="1931437" cy="38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TimeTable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91C16B-A609-DDC6-35B5-5D2599589B44}"/>
              </a:ext>
            </a:extLst>
          </p:cNvPr>
          <p:cNvCxnSpPr/>
          <p:nvPr/>
        </p:nvCxnSpPr>
        <p:spPr>
          <a:xfrm flipH="1">
            <a:off x="653143" y="6486599"/>
            <a:ext cx="8210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4D63-6512-EDF4-9F66-91AC637AFC7F}"/>
              </a:ext>
            </a:extLst>
          </p:cNvPr>
          <p:cNvCxnSpPr/>
          <p:nvPr/>
        </p:nvCxnSpPr>
        <p:spPr>
          <a:xfrm flipV="1">
            <a:off x="653143" y="683264"/>
            <a:ext cx="0" cy="5803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AAAD60-EECB-DAE6-B888-03F8709BBE05}"/>
              </a:ext>
            </a:extLst>
          </p:cNvPr>
          <p:cNvCxnSpPr>
            <a:cxnSpLocks/>
          </p:cNvCxnSpPr>
          <p:nvPr/>
        </p:nvCxnSpPr>
        <p:spPr>
          <a:xfrm flipH="1">
            <a:off x="334348" y="615820"/>
            <a:ext cx="4666" cy="37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ECC191-1FCE-DA57-B7C4-88A28805B767}"/>
              </a:ext>
            </a:extLst>
          </p:cNvPr>
          <p:cNvCxnSpPr>
            <a:endCxn id="8" idx="1"/>
          </p:cNvCxnSpPr>
          <p:nvPr/>
        </p:nvCxnSpPr>
        <p:spPr>
          <a:xfrm>
            <a:off x="653143" y="683264"/>
            <a:ext cx="821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02795D-4B49-C485-D20F-1E3E5F977E28}"/>
              </a:ext>
            </a:extLst>
          </p:cNvPr>
          <p:cNvCxnSpPr>
            <a:cxnSpLocks/>
          </p:cNvCxnSpPr>
          <p:nvPr/>
        </p:nvCxnSpPr>
        <p:spPr>
          <a:xfrm flipV="1">
            <a:off x="5265575" y="5734005"/>
            <a:ext cx="0" cy="531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BC8A53-3EB1-0A1A-0D05-13A0C2970C6B}"/>
              </a:ext>
            </a:extLst>
          </p:cNvPr>
          <p:cNvCxnSpPr>
            <a:cxnSpLocks/>
          </p:cNvCxnSpPr>
          <p:nvPr/>
        </p:nvCxnSpPr>
        <p:spPr>
          <a:xfrm flipH="1">
            <a:off x="5265575" y="5734005"/>
            <a:ext cx="3791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2D03BF-F8C6-337E-B0D9-961E209FF7AD}"/>
              </a:ext>
            </a:extLst>
          </p:cNvPr>
          <p:cNvCxnSpPr>
            <a:cxnSpLocks/>
          </p:cNvCxnSpPr>
          <p:nvPr/>
        </p:nvCxnSpPr>
        <p:spPr>
          <a:xfrm flipV="1">
            <a:off x="9053828" y="3497768"/>
            <a:ext cx="0" cy="2236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062F9C-67B6-3C2C-80AD-FA501B90A15A}"/>
              </a:ext>
            </a:extLst>
          </p:cNvPr>
          <p:cNvCxnSpPr>
            <a:cxnSpLocks/>
          </p:cNvCxnSpPr>
          <p:nvPr/>
        </p:nvCxnSpPr>
        <p:spPr>
          <a:xfrm flipH="1">
            <a:off x="2612571" y="3497768"/>
            <a:ext cx="64303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51A1F1-598E-A95F-A1F5-D06779D56B1A}"/>
              </a:ext>
            </a:extLst>
          </p:cNvPr>
          <p:cNvCxnSpPr/>
          <p:nvPr/>
        </p:nvCxnSpPr>
        <p:spPr>
          <a:xfrm>
            <a:off x="2612571" y="3497768"/>
            <a:ext cx="0" cy="367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6CC5AE-15AB-2972-7654-5520E491D218}"/>
              </a:ext>
            </a:extLst>
          </p:cNvPr>
          <p:cNvCxnSpPr>
            <a:cxnSpLocks/>
          </p:cNvCxnSpPr>
          <p:nvPr/>
        </p:nvCxnSpPr>
        <p:spPr>
          <a:xfrm flipV="1">
            <a:off x="6756909" y="5925090"/>
            <a:ext cx="0" cy="344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4E71FE-CFFD-683D-2415-73C51FCD3DDE}"/>
              </a:ext>
            </a:extLst>
          </p:cNvPr>
          <p:cNvCxnSpPr>
            <a:cxnSpLocks/>
          </p:cNvCxnSpPr>
          <p:nvPr/>
        </p:nvCxnSpPr>
        <p:spPr>
          <a:xfrm flipH="1">
            <a:off x="6756909" y="5925090"/>
            <a:ext cx="3791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264451-BB18-53DF-BBCB-AB221B7EB431}"/>
              </a:ext>
            </a:extLst>
          </p:cNvPr>
          <p:cNvCxnSpPr>
            <a:cxnSpLocks/>
          </p:cNvCxnSpPr>
          <p:nvPr/>
        </p:nvCxnSpPr>
        <p:spPr>
          <a:xfrm flipV="1">
            <a:off x="10548260" y="2369976"/>
            <a:ext cx="0" cy="3555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711126-55DC-4FEB-4CF1-19FC007D5917}"/>
              </a:ext>
            </a:extLst>
          </p:cNvPr>
          <p:cNvCxnSpPr>
            <a:cxnSpLocks/>
          </p:cNvCxnSpPr>
          <p:nvPr/>
        </p:nvCxnSpPr>
        <p:spPr>
          <a:xfrm flipH="1">
            <a:off x="2612571" y="2369976"/>
            <a:ext cx="79481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CD518B-C676-BD58-387D-6C4B553D8CA6}"/>
              </a:ext>
            </a:extLst>
          </p:cNvPr>
          <p:cNvCxnSpPr/>
          <p:nvPr/>
        </p:nvCxnSpPr>
        <p:spPr>
          <a:xfrm>
            <a:off x="2612571" y="2377061"/>
            <a:ext cx="0" cy="367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3D604E-3AA5-1A6C-63C5-04FD7BEC8081}"/>
              </a:ext>
            </a:extLst>
          </p:cNvPr>
          <p:cNvCxnSpPr>
            <a:cxnSpLocks/>
          </p:cNvCxnSpPr>
          <p:nvPr/>
        </p:nvCxnSpPr>
        <p:spPr>
          <a:xfrm flipV="1">
            <a:off x="4858163" y="3098450"/>
            <a:ext cx="0" cy="2897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55A7B5-6294-A5FE-300B-83172C93982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39946" y="3388201"/>
            <a:ext cx="24182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C86294-D460-16D5-F509-1D43584EBF02}"/>
              </a:ext>
            </a:extLst>
          </p:cNvPr>
          <p:cNvCxnSpPr>
            <a:cxnSpLocks/>
          </p:cNvCxnSpPr>
          <p:nvPr/>
        </p:nvCxnSpPr>
        <p:spPr>
          <a:xfrm>
            <a:off x="2439943" y="3388201"/>
            <a:ext cx="0" cy="476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49AF2C-C594-3CAC-799D-4A5349812927}"/>
              </a:ext>
            </a:extLst>
          </p:cNvPr>
          <p:cNvCxnSpPr>
            <a:cxnSpLocks/>
          </p:cNvCxnSpPr>
          <p:nvPr/>
        </p:nvCxnSpPr>
        <p:spPr>
          <a:xfrm flipV="1">
            <a:off x="10234130" y="859011"/>
            <a:ext cx="0" cy="37362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7309CA-E100-1D4A-E06B-7E028622A5F5}"/>
              </a:ext>
            </a:extLst>
          </p:cNvPr>
          <p:cNvCxnSpPr>
            <a:cxnSpLocks/>
          </p:cNvCxnSpPr>
          <p:nvPr/>
        </p:nvCxnSpPr>
        <p:spPr>
          <a:xfrm flipH="1" flipV="1">
            <a:off x="2439945" y="4544106"/>
            <a:ext cx="7794184" cy="511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38B96AB-C45E-4D1A-554C-7EB7909099E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439945" y="4205898"/>
            <a:ext cx="0" cy="338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158034-8139-4EF0-EEAA-BB533AA0F58D}"/>
              </a:ext>
            </a:extLst>
          </p:cNvPr>
          <p:cNvCxnSpPr>
            <a:cxnSpLocks/>
          </p:cNvCxnSpPr>
          <p:nvPr/>
        </p:nvCxnSpPr>
        <p:spPr>
          <a:xfrm flipV="1">
            <a:off x="6080449" y="4735190"/>
            <a:ext cx="0" cy="3593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336CE2-BF43-6FCB-C03E-C68A67CD1D62}"/>
              </a:ext>
            </a:extLst>
          </p:cNvPr>
          <p:cNvCxnSpPr>
            <a:cxnSpLocks/>
          </p:cNvCxnSpPr>
          <p:nvPr/>
        </p:nvCxnSpPr>
        <p:spPr>
          <a:xfrm flipH="1" flipV="1">
            <a:off x="6080449" y="4735379"/>
            <a:ext cx="5669129" cy="60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B85A99-D40E-CB44-17CA-E1568C34DCFF}"/>
              </a:ext>
            </a:extLst>
          </p:cNvPr>
          <p:cNvCxnSpPr>
            <a:cxnSpLocks/>
          </p:cNvCxnSpPr>
          <p:nvPr/>
        </p:nvCxnSpPr>
        <p:spPr>
          <a:xfrm flipV="1">
            <a:off x="11749578" y="2090057"/>
            <a:ext cx="0" cy="2704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D528B3-A467-E5D9-0DD3-54132AB6C9EA}"/>
              </a:ext>
            </a:extLst>
          </p:cNvPr>
          <p:cNvCxnSpPr>
            <a:cxnSpLocks/>
          </p:cNvCxnSpPr>
          <p:nvPr/>
        </p:nvCxnSpPr>
        <p:spPr>
          <a:xfrm flipH="1">
            <a:off x="2439943" y="2090057"/>
            <a:ext cx="9309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5D2F216-0523-0B8F-1941-546D512E6C1A}"/>
              </a:ext>
            </a:extLst>
          </p:cNvPr>
          <p:cNvCxnSpPr>
            <a:cxnSpLocks/>
          </p:cNvCxnSpPr>
          <p:nvPr/>
        </p:nvCxnSpPr>
        <p:spPr>
          <a:xfrm>
            <a:off x="2424392" y="2090057"/>
            <a:ext cx="0" cy="654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2287D25-DEEA-00F8-68F8-86C85D439414}"/>
              </a:ext>
            </a:extLst>
          </p:cNvPr>
          <p:cNvCxnSpPr>
            <a:cxnSpLocks/>
          </p:cNvCxnSpPr>
          <p:nvPr/>
        </p:nvCxnSpPr>
        <p:spPr>
          <a:xfrm flipV="1">
            <a:off x="3766457" y="5734005"/>
            <a:ext cx="0" cy="531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CD7E35C-52EA-538A-F082-63997909A4F8}"/>
              </a:ext>
            </a:extLst>
          </p:cNvPr>
          <p:cNvCxnSpPr>
            <a:cxnSpLocks/>
          </p:cNvCxnSpPr>
          <p:nvPr/>
        </p:nvCxnSpPr>
        <p:spPr>
          <a:xfrm flipH="1">
            <a:off x="914400" y="5734005"/>
            <a:ext cx="28520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5F019D-0615-3E30-3FFD-A390E665BF63}"/>
              </a:ext>
            </a:extLst>
          </p:cNvPr>
          <p:cNvCxnSpPr>
            <a:cxnSpLocks/>
          </p:cNvCxnSpPr>
          <p:nvPr/>
        </p:nvCxnSpPr>
        <p:spPr>
          <a:xfrm flipV="1">
            <a:off x="914400" y="1026367"/>
            <a:ext cx="0" cy="4707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C73AF2-80E9-BF31-9C6F-5153C8B341B4}"/>
              </a:ext>
            </a:extLst>
          </p:cNvPr>
          <p:cNvCxnSpPr>
            <a:cxnSpLocks/>
          </p:cNvCxnSpPr>
          <p:nvPr/>
        </p:nvCxnSpPr>
        <p:spPr>
          <a:xfrm flipH="1">
            <a:off x="914400" y="1026367"/>
            <a:ext cx="30697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4E9AF29-986C-2C50-2B39-AADE7C9B4698}"/>
              </a:ext>
            </a:extLst>
          </p:cNvPr>
          <p:cNvCxnSpPr>
            <a:cxnSpLocks/>
          </p:cNvCxnSpPr>
          <p:nvPr/>
        </p:nvCxnSpPr>
        <p:spPr>
          <a:xfrm flipV="1">
            <a:off x="3982606" y="859011"/>
            <a:ext cx="1565" cy="16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2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N S</dc:creator>
  <cp:lastModifiedBy>Bhavana N S</cp:lastModifiedBy>
  <cp:revision>6</cp:revision>
  <dcterms:created xsi:type="dcterms:W3CDTF">2023-01-24T09:59:12Z</dcterms:created>
  <dcterms:modified xsi:type="dcterms:W3CDTF">2023-01-24T14:35:26Z</dcterms:modified>
</cp:coreProperties>
</file>