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65"/>
    <p:restoredTop sz="94745"/>
  </p:normalViewPr>
  <p:slideViewPr>
    <p:cSldViewPr snapToGrid="0" snapToObjects="1" showGuides="1">
      <p:cViewPr varScale="1">
        <p:scale>
          <a:sx n="151" d="100"/>
          <a:sy n="151" d="100"/>
        </p:scale>
        <p:origin x="16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6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B954-0C88-AD43-B267-7BB961B91210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FA2A-465F-9644-BCD9-DF166498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18067" y="0"/>
            <a:ext cx="10524066" cy="6858000"/>
            <a:chOff x="618067" y="0"/>
            <a:chExt cx="10524066" cy="6858000"/>
          </a:xfrm>
        </p:grpSpPr>
        <p:sp>
          <p:nvSpPr>
            <p:cNvPr id="7" name="Rectangle 6"/>
            <p:cNvSpPr/>
            <p:nvPr/>
          </p:nvSpPr>
          <p:spPr>
            <a:xfrm>
              <a:off x="9190567" y="0"/>
              <a:ext cx="1951566" cy="6858000"/>
            </a:xfrm>
            <a:prstGeom prst="rect">
              <a:avLst/>
            </a:prstGeom>
            <a:solidFill>
              <a:srgbClr val="2D2E31"/>
            </a:solidFill>
            <a:ln>
              <a:solidFill>
                <a:srgbClr val="2D2E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67" y="0"/>
              <a:ext cx="85725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1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299" b="9013"/>
          <a:stretch/>
        </p:blipFill>
        <p:spPr>
          <a:xfrm>
            <a:off x="812800" y="309033"/>
            <a:ext cx="9741752" cy="62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 Khan</dc:creator>
  <cp:lastModifiedBy>Nisar Khan</cp:lastModifiedBy>
  <cp:revision>2</cp:revision>
  <dcterms:created xsi:type="dcterms:W3CDTF">2019-08-23T19:36:35Z</dcterms:created>
  <dcterms:modified xsi:type="dcterms:W3CDTF">2019-08-24T05:43:36Z</dcterms:modified>
</cp:coreProperties>
</file>