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8711-660E-005A-DEDF-758F18C1F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B22C6-DF26-B3E7-3BAF-70C56F3A6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8E88F-4D7E-61CE-BBCA-1E186D29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13A7-FDEF-A2EC-F039-C81B36AF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80498-2FBC-88CB-069D-D4794678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2B11-FA77-5FF0-1431-EFDC7D34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AA459-846C-3AB6-3E09-42F28E44F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25C3-4337-7057-3688-12652CCB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FE9B-F710-0B86-8AC2-74CC5DE4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6458-6F97-136F-4C1D-B23F29CE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52D11-AD20-1115-CF7B-4016C2A99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FBAAF-AFE4-250C-7A86-D0970DD15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0B293-3504-4B2B-66F8-90619E9B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08AD-2443-4A8E-876A-299E3C28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02C7-3BE6-4C61-2550-41A5F1BE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4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5FCF-135B-38BF-BA21-17AB2488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DF76-A1CD-E75A-7399-4779B630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9CB31-70CF-9746-FA64-EEC9EF42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90409-8678-9D0F-CC9E-8A939519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6F68-DF29-FDB7-AFB5-0A263FAA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7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2C8C-E4BA-73A6-E842-7D197756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DB2AA-3109-3539-52B0-AF52BF43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45ED-D735-7121-E8C2-5BAB34A9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1B8B-CE6B-76C9-C396-EC352071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4E6B-13A5-402C-8502-94F30CCD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B5FC-DDC8-318D-B8BA-EED59A1B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573F-40D7-BA44-5780-4293CB0BF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438B-9795-F1E8-09A5-5E5D37ED0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A6C4A-825E-E109-6748-36B533AC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3F2BD-7ED4-A610-FBC3-D0748994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72E95-3978-AC8F-AB71-C3F0C055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9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5F64-EDB5-0878-063C-8480606B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04549-BE8F-AFDC-C9B8-95E48E516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31B95-A85E-912D-7093-BD98B32EC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FC778-1B25-32A4-4CD0-9615F8DB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82CCA-8B5C-BE7F-F62A-4C7FA31D6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7A033-93FF-6824-BB19-158C673C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99C6E-435A-DC00-1920-1D71960C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98B04-C9B5-F6CE-952F-6755372F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2B79-10DD-2394-EC71-989FC5D8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243A3-F533-0394-D525-9F7F3013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F85EC-1BDB-52D8-0BB3-25307D50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0C243-338B-671A-4583-0EE91A6F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D9702-812C-64D9-21E5-8A60A49A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05C00-C0A8-937B-920F-D4A72AA2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E4B8D-51D3-AC54-60F7-A8F8CDCF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4649-6370-EAE4-E089-F6705472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2E45-762F-2B25-0C9D-A49B3D59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F2A3D-B4F7-5DA6-7BF5-48A06B0DF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1BD8D-C6DC-7907-4CF3-1B656108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DD151-F678-FDF9-D3E8-836447BF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D8318-AB9E-FD6A-7F00-1A5A64E3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4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A7CC-F59B-BF48-BD80-5EB14D53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9C602-7F55-4CAD-554B-C2B401827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88406-9F16-63E6-0743-1026FBE3C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83E01-2495-2C70-2644-AD21A9D2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17B78-3341-20F3-0367-395B56D0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656E-2939-F86B-D94B-B4711A9A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9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DAA1A-C79F-685D-174B-745BB6CF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F23E-A59E-7AD4-FC2C-EB6A5A1CE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BC15C-2B39-B39C-2403-8ABD061DA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3522F-A72E-8437-2855-8598093C4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F0F0D-8200-31A9-DAA0-81A1DCAB5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5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04D3E0-AFC4-A379-8933-8D3EEEFF67B2}"/>
              </a:ext>
            </a:extLst>
          </p:cNvPr>
          <p:cNvSpPr/>
          <p:nvPr/>
        </p:nvSpPr>
        <p:spPr>
          <a:xfrm>
            <a:off x="1089155" y="2318656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759DEE-F399-2155-862A-CDBEACD67F69}"/>
              </a:ext>
            </a:extLst>
          </p:cNvPr>
          <p:cNvSpPr/>
          <p:nvPr/>
        </p:nvSpPr>
        <p:spPr>
          <a:xfrm>
            <a:off x="4362450" y="2318657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Balancer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50031D-AF09-0256-37E8-874CAA4F0801}"/>
              </a:ext>
            </a:extLst>
          </p:cNvPr>
          <p:cNvSpPr/>
          <p:nvPr/>
        </p:nvSpPr>
        <p:spPr>
          <a:xfrm>
            <a:off x="137841" y="1461032"/>
            <a:ext cx="495300" cy="4853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4E7D9B-F2A8-F5F8-FEAC-D560EA6B721B}"/>
              </a:ext>
            </a:extLst>
          </p:cNvPr>
          <p:cNvSpPr/>
          <p:nvPr/>
        </p:nvSpPr>
        <p:spPr>
          <a:xfrm>
            <a:off x="1203455" y="840824"/>
            <a:ext cx="495300" cy="4853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F6620E-1C2C-73E5-93B6-BA9705EA9534}"/>
              </a:ext>
            </a:extLst>
          </p:cNvPr>
          <p:cNvSpPr/>
          <p:nvPr/>
        </p:nvSpPr>
        <p:spPr>
          <a:xfrm>
            <a:off x="3305175" y="1500382"/>
            <a:ext cx="495300" cy="4853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3D1B1E-0276-B51B-321B-C5B445FCC2E6}"/>
              </a:ext>
            </a:extLst>
          </p:cNvPr>
          <p:cNvSpPr/>
          <p:nvPr/>
        </p:nvSpPr>
        <p:spPr>
          <a:xfrm>
            <a:off x="2228850" y="840824"/>
            <a:ext cx="495300" cy="4853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B37AD5-A62E-9E82-D148-4970E1C87511}"/>
              </a:ext>
            </a:extLst>
          </p:cNvPr>
          <p:cNvSpPr/>
          <p:nvPr/>
        </p:nvSpPr>
        <p:spPr>
          <a:xfrm>
            <a:off x="7432805" y="632732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087D19A-341D-AB09-A590-5684F3F45FE0}"/>
              </a:ext>
            </a:extLst>
          </p:cNvPr>
          <p:cNvSpPr/>
          <p:nvPr/>
        </p:nvSpPr>
        <p:spPr>
          <a:xfrm>
            <a:off x="7396358" y="2318656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8CA0A0-4DCA-3FDB-2CC0-8C98D3D8D5D4}"/>
              </a:ext>
            </a:extLst>
          </p:cNvPr>
          <p:cNvSpPr/>
          <p:nvPr/>
        </p:nvSpPr>
        <p:spPr>
          <a:xfrm>
            <a:off x="7396358" y="5480568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ServerN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196BA51-D11F-D27B-630F-B365CA649FE8}"/>
              </a:ext>
            </a:extLst>
          </p:cNvPr>
          <p:cNvSpPr/>
          <p:nvPr/>
        </p:nvSpPr>
        <p:spPr>
          <a:xfrm>
            <a:off x="9823580" y="632732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274428-422D-9078-7994-8D1EC3DFF44B}"/>
              </a:ext>
            </a:extLst>
          </p:cNvPr>
          <p:cNvSpPr/>
          <p:nvPr/>
        </p:nvSpPr>
        <p:spPr>
          <a:xfrm>
            <a:off x="9787133" y="2318656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4560156-EA08-6237-8AEA-9B3E54259326}"/>
              </a:ext>
            </a:extLst>
          </p:cNvPr>
          <p:cNvSpPr/>
          <p:nvPr/>
        </p:nvSpPr>
        <p:spPr>
          <a:xfrm>
            <a:off x="9787133" y="5480568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DatabaseN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C7CCDA-B387-E6B6-E46B-032DB3147E6E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560606" y="1875335"/>
            <a:ext cx="577181" cy="51440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FC1886-B263-9125-251C-95C551746C4B}"/>
              </a:ext>
            </a:extLst>
          </p:cNvPr>
          <p:cNvCxnSpPr>
            <a:cxnSpLocks/>
            <a:endCxn id="13" idx="4"/>
          </p:cNvCxnSpPr>
          <p:nvPr/>
        </p:nvCxnSpPr>
        <p:spPr>
          <a:xfrm flipH="1" flipV="1">
            <a:off x="1451105" y="1326210"/>
            <a:ext cx="215124" cy="9924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B09C5A-7BF8-36F8-D996-F1B93AE8B0D6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2228850" y="1326210"/>
            <a:ext cx="247650" cy="9924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A5A3F1-2A63-6064-E9A0-A329BFB5CFA8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2871337" y="1914685"/>
            <a:ext cx="506373" cy="47505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05D26D-545F-C5DA-6E55-896DFADA7D7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 flipV="1">
            <a:off x="2917955" y="2873828"/>
            <a:ext cx="1444495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DB75C3F-2116-6602-D598-750124CCB8D3}"/>
              </a:ext>
            </a:extLst>
          </p:cNvPr>
          <p:cNvCxnSpPr>
            <a:cxnSpLocks/>
            <a:stCxn id="19" idx="1"/>
            <a:endCxn id="9" idx="3"/>
          </p:cNvCxnSpPr>
          <p:nvPr/>
        </p:nvCxnSpPr>
        <p:spPr>
          <a:xfrm flipH="1">
            <a:off x="6191250" y="2873828"/>
            <a:ext cx="120510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227184-EF5B-1B45-45CB-D8A027BE2419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191250" y="1187904"/>
            <a:ext cx="1241555" cy="1383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5053533-0CFC-6386-3352-9C38CA4E1872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191250" y="3238500"/>
            <a:ext cx="1205108" cy="27972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D8DFAB9-CBA3-2011-ADB2-F958CEE839C6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>
            <a:off x="9261605" y="1187904"/>
            <a:ext cx="56197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12E47A6-1B0E-05A9-D3D7-CEC06B941A5C}"/>
              </a:ext>
            </a:extLst>
          </p:cNvPr>
          <p:cNvCxnSpPr>
            <a:cxnSpLocks/>
            <a:stCxn id="23" idx="1"/>
            <a:endCxn id="19" idx="3"/>
          </p:cNvCxnSpPr>
          <p:nvPr/>
        </p:nvCxnSpPr>
        <p:spPr>
          <a:xfrm flipH="1">
            <a:off x="9225158" y="2873828"/>
            <a:ext cx="56197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478C9ED-9D02-BB02-D6F2-063F14331F39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flipH="1">
            <a:off x="9225158" y="6035740"/>
            <a:ext cx="56197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533196A-4864-7578-CA36-66925C8C83C1}"/>
              </a:ext>
            </a:extLst>
          </p:cNvPr>
          <p:cNvSpPr/>
          <p:nvPr/>
        </p:nvSpPr>
        <p:spPr>
          <a:xfrm>
            <a:off x="-130045" y="713895"/>
            <a:ext cx="4267200" cy="16056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384823-CAB6-6FDA-EA14-26AB16177845}"/>
              </a:ext>
            </a:extLst>
          </p:cNvPr>
          <p:cNvSpPr txBox="1"/>
          <p:nvPr/>
        </p:nvSpPr>
        <p:spPr>
          <a:xfrm flipH="1">
            <a:off x="1023489" y="307569"/>
            <a:ext cx="252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</a:t>
            </a:r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762DCA-C235-34FF-4E0E-2CDB5C506316}"/>
              </a:ext>
            </a:extLst>
          </p:cNvPr>
          <p:cNvSpPr txBox="1"/>
          <p:nvPr/>
        </p:nvSpPr>
        <p:spPr>
          <a:xfrm>
            <a:off x="8202774" y="3590925"/>
            <a:ext cx="288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  <a:p>
            <a:r>
              <a:rPr lang="en-US" sz="3200" dirty="0"/>
              <a:t>.</a:t>
            </a:r>
          </a:p>
          <a:p>
            <a:r>
              <a:rPr lang="en-US" sz="3200" dirty="0"/>
              <a:t>.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D44A30B-F428-855D-F93B-492E04CB7191}"/>
              </a:ext>
            </a:extLst>
          </p:cNvPr>
          <p:cNvCxnSpPr>
            <a:cxnSpLocks/>
          </p:cNvCxnSpPr>
          <p:nvPr/>
        </p:nvCxnSpPr>
        <p:spPr>
          <a:xfrm flipH="1" flipV="1">
            <a:off x="575165" y="1914685"/>
            <a:ext cx="465719" cy="40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B76F3FD-D737-F9B8-C4A2-187EF4268752}"/>
              </a:ext>
            </a:extLst>
          </p:cNvPr>
          <p:cNvSpPr txBox="1"/>
          <p:nvPr/>
        </p:nvSpPr>
        <p:spPr>
          <a:xfrm>
            <a:off x="10593549" y="3656560"/>
            <a:ext cx="288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  <a:p>
            <a:r>
              <a:rPr lang="en-US" sz="3200" dirty="0"/>
              <a:t>.</a:t>
            </a:r>
          </a:p>
          <a:p>
            <a:r>
              <a:rPr lang="en-US" sz="3200" dirty="0"/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496E3A8-B411-4E2E-495A-8F723D850899}"/>
              </a:ext>
            </a:extLst>
          </p:cNvPr>
          <p:cNvSpPr txBox="1"/>
          <p:nvPr/>
        </p:nvSpPr>
        <p:spPr>
          <a:xfrm>
            <a:off x="4666362" y="3590925"/>
            <a:ext cx="122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Spring</a:t>
            </a:r>
          </a:p>
        </p:txBody>
      </p:sp>
    </p:spTree>
    <p:extLst>
      <p:ext uri="{BB962C8B-B14F-4D97-AF65-F5344CB8AC3E}">
        <p14:creationId xmlns:p14="http://schemas.microsoft.com/office/powerpoint/2010/main" val="148783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Nisarg Patel</dc:creator>
  <cp:lastModifiedBy>Nisarg Patel</cp:lastModifiedBy>
  <cp:revision>1</cp:revision>
  <dcterms:created xsi:type="dcterms:W3CDTF">2022-10-28T20:08:56Z</dcterms:created>
  <dcterms:modified xsi:type="dcterms:W3CDTF">2022-10-28T20:26:58Z</dcterms:modified>
</cp:coreProperties>
</file>