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1CE79-9F7C-4E4B-A4A1-E5CCF64D558E}" v="39" dt="2022-10-31T20:38:0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rg Patel" userId="df94be8979fd8cc1" providerId="LiveId" clId="{8CF1CE79-9F7C-4E4B-A4A1-E5CCF64D558E}"/>
    <pc:docChg chg="undo custSel addSld delSld modSld">
      <pc:chgData name="Nisarg Patel" userId="df94be8979fd8cc1" providerId="LiveId" clId="{8CF1CE79-9F7C-4E4B-A4A1-E5CCF64D558E}" dt="2022-10-31T20:38:16.313" v="442" actId="20577"/>
      <pc:docMkLst>
        <pc:docMk/>
      </pc:docMkLst>
      <pc:sldChg chg="modSp mod">
        <pc:chgData name="Nisarg Patel" userId="df94be8979fd8cc1" providerId="LiveId" clId="{8CF1CE79-9F7C-4E4B-A4A1-E5CCF64D558E}" dt="2022-10-31T03:26:42.616" v="53" actId="20577"/>
        <pc:sldMkLst>
          <pc:docMk/>
          <pc:sldMk cId="1982880486" sldId="257"/>
        </pc:sldMkLst>
        <pc:spChg chg="mod">
          <ac:chgData name="Nisarg Patel" userId="df94be8979fd8cc1" providerId="LiveId" clId="{8CF1CE79-9F7C-4E4B-A4A1-E5CCF64D558E}" dt="2022-10-31T03:26:42.616" v="53" actId="20577"/>
          <ac:spMkLst>
            <pc:docMk/>
            <pc:sldMk cId="1982880486" sldId="257"/>
            <ac:spMk id="17" creationId="{5E482618-44C5-E826-8B81-3DE880958E56}"/>
          </ac:spMkLst>
        </pc:spChg>
      </pc:sldChg>
      <pc:sldChg chg="addSp delSp modSp new mod">
        <pc:chgData name="Nisarg Patel" userId="df94be8979fd8cc1" providerId="LiveId" clId="{8CF1CE79-9F7C-4E4B-A4A1-E5CCF64D558E}" dt="2022-10-31T03:42:04.827" v="182" actId="20577"/>
        <pc:sldMkLst>
          <pc:docMk/>
          <pc:sldMk cId="2589873108" sldId="258"/>
        </pc:sldMkLst>
        <pc:spChg chg="del">
          <ac:chgData name="Nisarg Patel" userId="df94be8979fd8cc1" providerId="LiveId" clId="{8CF1CE79-9F7C-4E4B-A4A1-E5CCF64D558E}" dt="2022-10-31T03:21:44.564" v="1" actId="478"/>
          <ac:spMkLst>
            <pc:docMk/>
            <pc:sldMk cId="2589873108" sldId="258"/>
            <ac:spMk id="2" creationId="{0E3B268D-1F20-B689-FFF2-EB1CBC77B2A6}"/>
          </ac:spMkLst>
        </pc:spChg>
        <pc:spChg chg="del">
          <ac:chgData name="Nisarg Patel" userId="df94be8979fd8cc1" providerId="LiveId" clId="{8CF1CE79-9F7C-4E4B-A4A1-E5CCF64D558E}" dt="2022-10-31T03:21:45.877" v="2" actId="478"/>
          <ac:spMkLst>
            <pc:docMk/>
            <pc:sldMk cId="2589873108" sldId="258"/>
            <ac:spMk id="3" creationId="{44515531-1D0D-4CAA-E2B4-87C914E7DE9B}"/>
          </ac:spMkLst>
        </pc:spChg>
        <pc:spChg chg="add mod">
          <ac:chgData name="Nisarg Patel" userId="df94be8979fd8cc1" providerId="LiveId" clId="{8CF1CE79-9F7C-4E4B-A4A1-E5CCF64D558E}" dt="2022-10-31T03:27:27.142" v="61" actId="14100"/>
          <ac:spMkLst>
            <pc:docMk/>
            <pc:sldMk cId="2589873108" sldId="258"/>
            <ac:spMk id="5" creationId="{F5B95F0A-5B8D-A075-B56C-7AF74D8F711F}"/>
          </ac:spMkLst>
        </pc:spChg>
        <pc:spChg chg="add del mod">
          <ac:chgData name="Nisarg Patel" userId="df94be8979fd8cc1" providerId="LiveId" clId="{8CF1CE79-9F7C-4E4B-A4A1-E5CCF64D558E}" dt="2022-10-31T03:27:35.655" v="67" actId="478"/>
          <ac:spMkLst>
            <pc:docMk/>
            <pc:sldMk cId="2589873108" sldId="258"/>
            <ac:spMk id="7" creationId="{3CD8604C-DCA6-098C-A55B-21F144FA11AD}"/>
          </ac:spMkLst>
        </pc:spChg>
        <pc:spChg chg="add del mod">
          <ac:chgData name="Nisarg Patel" userId="df94be8979fd8cc1" providerId="LiveId" clId="{8CF1CE79-9F7C-4E4B-A4A1-E5CCF64D558E}" dt="2022-10-31T03:25:50.502" v="42" actId="478"/>
          <ac:spMkLst>
            <pc:docMk/>
            <pc:sldMk cId="2589873108" sldId="258"/>
            <ac:spMk id="10" creationId="{A3F3F048-5C0E-DC43-4126-2C068716A59F}"/>
          </ac:spMkLst>
        </pc:spChg>
        <pc:spChg chg="add del mod">
          <ac:chgData name="Nisarg Patel" userId="df94be8979fd8cc1" providerId="LiveId" clId="{8CF1CE79-9F7C-4E4B-A4A1-E5CCF64D558E}" dt="2022-10-31T03:25:41.298" v="37" actId="478"/>
          <ac:spMkLst>
            <pc:docMk/>
            <pc:sldMk cId="2589873108" sldId="258"/>
            <ac:spMk id="11" creationId="{B2B5DA51-8401-5DAC-571A-E354F7F4BF8D}"/>
          </ac:spMkLst>
        </pc:spChg>
        <pc:spChg chg="add del mod">
          <ac:chgData name="Nisarg Patel" userId="df94be8979fd8cc1" providerId="LiveId" clId="{8CF1CE79-9F7C-4E4B-A4A1-E5CCF64D558E}" dt="2022-10-31T03:25:54.675" v="44" actId="478"/>
          <ac:spMkLst>
            <pc:docMk/>
            <pc:sldMk cId="2589873108" sldId="258"/>
            <ac:spMk id="12" creationId="{02419F85-F52B-4583-B8ED-A86C7F1B6272}"/>
          </ac:spMkLst>
        </pc:spChg>
        <pc:spChg chg="add del mod">
          <ac:chgData name="Nisarg Patel" userId="df94be8979fd8cc1" providerId="LiveId" clId="{8CF1CE79-9F7C-4E4B-A4A1-E5CCF64D558E}" dt="2022-10-31T03:25:44.548" v="39" actId="478"/>
          <ac:spMkLst>
            <pc:docMk/>
            <pc:sldMk cId="2589873108" sldId="258"/>
            <ac:spMk id="13" creationId="{422EA2F5-6701-BFFD-5AA7-E5196FBEC112}"/>
          </ac:spMkLst>
        </pc:spChg>
        <pc:spChg chg="add del mod">
          <ac:chgData name="Nisarg Patel" userId="df94be8979fd8cc1" providerId="LiveId" clId="{8CF1CE79-9F7C-4E4B-A4A1-E5CCF64D558E}" dt="2022-10-31T03:25:42.829" v="38" actId="478"/>
          <ac:spMkLst>
            <pc:docMk/>
            <pc:sldMk cId="2589873108" sldId="258"/>
            <ac:spMk id="14" creationId="{7BD317DE-0902-AD72-4880-75AF5FB0149D}"/>
          </ac:spMkLst>
        </pc:spChg>
        <pc:spChg chg="add del mod">
          <ac:chgData name="Nisarg Patel" userId="df94be8979fd8cc1" providerId="LiveId" clId="{8CF1CE79-9F7C-4E4B-A4A1-E5CCF64D558E}" dt="2022-10-31T03:25:39.501" v="36" actId="478"/>
          <ac:spMkLst>
            <pc:docMk/>
            <pc:sldMk cId="2589873108" sldId="258"/>
            <ac:spMk id="15" creationId="{55DD2492-CF9E-63C7-A965-8F73DB8B3F91}"/>
          </ac:spMkLst>
        </pc:spChg>
        <pc:spChg chg="add mod">
          <ac:chgData name="Nisarg Patel" userId="df94be8979fd8cc1" providerId="LiveId" clId="{8CF1CE79-9F7C-4E4B-A4A1-E5CCF64D558E}" dt="2022-10-31T03:27:44.893" v="70" actId="1076"/>
          <ac:spMkLst>
            <pc:docMk/>
            <pc:sldMk cId="2589873108" sldId="258"/>
            <ac:spMk id="16" creationId="{B1D7787C-3D5B-7DED-EA53-3491BC776F0C}"/>
          </ac:spMkLst>
        </pc:spChg>
        <pc:spChg chg="add del mod">
          <ac:chgData name="Nisarg Patel" userId="df94be8979fd8cc1" providerId="LiveId" clId="{8CF1CE79-9F7C-4E4B-A4A1-E5CCF64D558E}" dt="2022-10-31T03:27:33.125" v="66"/>
          <ac:spMkLst>
            <pc:docMk/>
            <pc:sldMk cId="2589873108" sldId="258"/>
            <ac:spMk id="17" creationId="{DFD4B398-9793-F098-9221-32DBFC91B873}"/>
          </ac:spMkLst>
        </pc:spChg>
        <pc:spChg chg="add del mod">
          <ac:chgData name="Nisarg Patel" userId="df94be8979fd8cc1" providerId="LiveId" clId="{8CF1CE79-9F7C-4E4B-A4A1-E5CCF64D558E}" dt="2022-10-31T03:27:32.922" v="65"/>
          <ac:spMkLst>
            <pc:docMk/>
            <pc:sldMk cId="2589873108" sldId="258"/>
            <ac:spMk id="18" creationId="{76A841C0-D487-291E-306B-02BA23F117DB}"/>
          </ac:spMkLst>
        </pc:spChg>
        <pc:spChg chg="add mod">
          <ac:chgData name="Nisarg Patel" userId="df94be8979fd8cc1" providerId="LiveId" clId="{8CF1CE79-9F7C-4E4B-A4A1-E5CCF64D558E}" dt="2022-10-31T03:28:07.935" v="74" actId="20577"/>
          <ac:spMkLst>
            <pc:docMk/>
            <pc:sldMk cId="2589873108" sldId="258"/>
            <ac:spMk id="20" creationId="{95CFAE21-F034-6A60-14E4-3E712140C5E6}"/>
          </ac:spMkLst>
        </pc:spChg>
        <pc:spChg chg="add mod">
          <ac:chgData name="Nisarg Patel" userId="df94be8979fd8cc1" providerId="LiveId" clId="{8CF1CE79-9F7C-4E4B-A4A1-E5CCF64D558E}" dt="2022-10-31T03:28:11.091" v="76" actId="20577"/>
          <ac:spMkLst>
            <pc:docMk/>
            <pc:sldMk cId="2589873108" sldId="258"/>
            <ac:spMk id="22" creationId="{017E4A9C-EAAA-A329-018B-5E3FEABF8844}"/>
          </ac:spMkLst>
        </pc:spChg>
        <pc:spChg chg="add mod">
          <ac:chgData name="Nisarg Patel" userId="df94be8979fd8cc1" providerId="LiveId" clId="{8CF1CE79-9F7C-4E4B-A4A1-E5CCF64D558E}" dt="2022-10-31T03:37:41.170" v="120" actId="692"/>
          <ac:spMkLst>
            <pc:docMk/>
            <pc:sldMk cId="2589873108" sldId="258"/>
            <ac:spMk id="27" creationId="{EEF32125-6D92-940C-10F6-DC1238491092}"/>
          </ac:spMkLst>
        </pc:spChg>
        <pc:spChg chg="add del mod">
          <ac:chgData name="Nisarg Patel" userId="df94be8979fd8cc1" providerId="LiveId" clId="{8CF1CE79-9F7C-4E4B-A4A1-E5CCF64D558E}" dt="2022-10-31T03:30:09.112" v="81"/>
          <ac:spMkLst>
            <pc:docMk/>
            <pc:sldMk cId="2589873108" sldId="258"/>
            <ac:spMk id="28" creationId="{B8DA1A33-2C3F-6880-BF37-697029DF6CAA}"/>
          </ac:spMkLst>
        </pc:spChg>
        <pc:spChg chg="add mod">
          <ac:chgData name="Nisarg Patel" userId="df94be8979fd8cc1" providerId="LiveId" clId="{8CF1CE79-9F7C-4E4B-A4A1-E5CCF64D558E}" dt="2022-10-31T03:37:41.170" v="120" actId="692"/>
          <ac:spMkLst>
            <pc:docMk/>
            <pc:sldMk cId="2589873108" sldId="258"/>
            <ac:spMk id="31" creationId="{B8D92D19-280A-B1AC-8DC8-B526D0E6592A}"/>
          </ac:spMkLst>
        </pc:spChg>
        <pc:spChg chg="add mod">
          <ac:chgData name="Nisarg Patel" userId="df94be8979fd8cc1" providerId="LiveId" clId="{8CF1CE79-9F7C-4E4B-A4A1-E5CCF64D558E}" dt="2022-10-31T03:38:39.900" v="131" actId="1076"/>
          <ac:spMkLst>
            <pc:docMk/>
            <pc:sldMk cId="2589873108" sldId="258"/>
            <ac:spMk id="57" creationId="{5AF7BAA4-C97D-25DD-BB6D-2DB857500650}"/>
          </ac:spMkLst>
        </pc:spChg>
        <pc:spChg chg="add mod">
          <ac:chgData name="Nisarg Patel" userId="df94be8979fd8cc1" providerId="LiveId" clId="{8CF1CE79-9F7C-4E4B-A4A1-E5CCF64D558E}" dt="2022-10-31T03:41:58.777" v="176" actId="20577"/>
          <ac:spMkLst>
            <pc:docMk/>
            <pc:sldMk cId="2589873108" sldId="258"/>
            <ac:spMk id="58" creationId="{1703E6C4-0EF3-4586-1F33-0BA8C5651F8B}"/>
          </ac:spMkLst>
        </pc:spChg>
        <pc:spChg chg="add mod">
          <ac:chgData name="Nisarg Patel" userId="df94be8979fd8cc1" providerId="LiveId" clId="{8CF1CE79-9F7C-4E4B-A4A1-E5CCF64D558E}" dt="2022-10-31T03:39:17.060" v="139" actId="20577"/>
          <ac:spMkLst>
            <pc:docMk/>
            <pc:sldMk cId="2589873108" sldId="258"/>
            <ac:spMk id="59" creationId="{C293E531-298B-477B-3EFE-93FAB6CD71D6}"/>
          </ac:spMkLst>
        </pc:spChg>
        <pc:spChg chg="add mod">
          <ac:chgData name="Nisarg Patel" userId="df94be8979fd8cc1" providerId="LiveId" clId="{8CF1CE79-9F7C-4E4B-A4A1-E5CCF64D558E}" dt="2022-10-31T03:42:04.827" v="182" actId="20577"/>
          <ac:spMkLst>
            <pc:docMk/>
            <pc:sldMk cId="2589873108" sldId="258"/>
            <ac:spMk id="60" creationId="{39596D24-5B7E-C565-B50B-0383D56D789A}"/>
          </ac:spMkLst>
        </pc:spChg>
        <pc:spChg chg="add mod">
          <ac:chgData name="Nisarg Patel" userId="df94be8979fd8cc1" providerId="LiveId" clId="{8CF1CE79-9F7C-4E4B-A4A1-E5CCF64D558E}" dt="2022-10-31T03:40:23.471" v="155" actId="20577"/>
          <ac:spMkLst>
            <pc:docMk/>
            <pc:sldMk cId="2589873108" sldId="258"/>
            <ac:spMk id="61" creationId="{AA257A8A-291D-1FF6-88C4-8A0DE29D5FBD}"/>
          </ac:spMkLst>
        </pc:spChg>
        <pc:spChg chg="add mod">
          <ac:chgData name="Nisarg Patel" userId="df94be8979fd8cc1" providerId="LiveId" clId="{8CF1CE79-9F7C-4E4B-A4A1-E5CCF64D558E}" dt="2022-10-31T03:40:28.313" v="156" actId="20577"/>
          <ac:spMkLst>
            <pc:docMk/>
            <pc:sldMk cId="2589873108" sldId="258"/>
            <ac:spMk id="65" creationId="{2F162B0D-FEBA-281C-6BAE-69BAA7C013D9}"/>
          </ac:spMkLst>
        </pc:spChg>
        <pc:spChg chg="add mod">
          <ac:chgData name="Nisarg Patel" userId="df94be8979fd8cc1" providerId="LiveId" clId="{8CF1CE79-9F7C-4E4B-A4A1-E5CCF64D558E}" dt="2022-10-31T03:40:41.405" v="160" actId="20577"/>
          <ac:spMkLst>
            <pc:docMk/>
            <pc:sldMk cId="2589873108" sldId="258"/>
            <ac:spMk id="66" creationId="{15AF7FA3-8FF4-D5BA-CB77-6F419F2A1B3D}"/>
          </ac:spMkLst>
        </pc:spChg>
        <pc:spChg chg="add mod">
          <ac:chgData name="Nisarg Patel" userId="df94be8979fd8cc1" providerId="LiveId" clId="{8CF1CE79-9F7C-4E4B-A4A1-E5CCF64D558E}" dt="2022-10-31T03:41:33.353" v="174" actId="20577"/>
          <ac:spMkLst>
            <pc:docMk/>
            <pc:sldMk cId="2589873108" sldId="258"/>
            <ac:spMk id="70" creationId="{424056D6-58AE-E97E-BDF7-A9F34FAB0F2D}"/>
          </ac:spMkLst>
        </pc:spChg>
        <pc:cxnChg chg="add mod">
          <ac:chgData name="Nisarg Patel" userId="df94be8979fd8cc1" providerId="LiveId" clId="{8CF1CE79-9F7C-4E4B-A4A1-E5CCF64D558E}" dt="2022-10-31T03:25:21.918" v="3"/>
          <ac:cxnSpMkLst>
            <pc:docMk/>
            <pc:sldMk cId="2589873108" sldId="258"/>
            <ac:cxnSpMk id="4" creationId="{1F381DE9-06F1-F314-5B3F-7D1C763FBC7D}"/>
          </ac:cxnSpMkLst>
        </pc:cxnChg>
        <pc:cxnChg chg="add mod">
          <ac:chgData name="Nisarg Patel" userId="df94be8979fd8cc1" providerId="LiveId" clId="{8CF1CE79-9F7C-4E4B-A4A1-E5CCF64D558E}" dt="2022-10-31T03:25:32.375" v="32" actId="1036"/>
          <ac:cxnSpMkLst>
            <pc:docMk/>
            <pc:sldMk cId="2589873108" sldId="258"/>
            <ac:cxnSpMk id="6" creationId="{9D909065-11D7-3301-18A5-C506605F7BE8}"/>
          </ac:cxnSpMkLst>
        </pc:cxnChg>
        <pc:cxnChg chg="add del mod">
          <ac:chgData name="Nisarg Patel" userId="df94be8979fd8cc1" providerId="LiveId" clId="{8CF1CE79-9F7C-4E4B-A4A1-E5CCF64D558E}" dt="2022-10-31T03:25:35.720" v="33" actId="478"/>
          <ac:cxnSpMkLst>
            <pc:docMk/>
            <pc:sldMk cId="2589873108" sldId="258"/>
            <ac:cxnSpMk id="8" creationId="{067436E2-F5DD-DD62-2EAC-924E976B8848}"/>
          </ac:cxnSpMkLst>
        </pc:cxnChg>
        <pc:cxnChg chg="add del mod">
          <ac:chgData name="Nisarg Patel" userId="df94be8979fd8cc1" providerId="LiveId" clId="{8CF1CE79-9F7C-4E4B-A4A1-E5CCF64D558E}" dt="2022-10-31T03:25:37.033" v="34" actId="478"/>
          <ac:cxnSpMkLst>
            <pc:docMk/>
            <pc:sldMk cId="2589873108" sldId="258"/>
            <ac:cxnSpMk id="9" creationId="{8042B60A-5180-265A-F1DA-1EB166DDD40A}"/>
          </ac:cxnSpMkLst>
        </pc:cxnChg>
        <pc:cxnChg chg="add mod">
          <ac:chgData name="Nisarg Patel" userId="df94be8979fd8cc1" providerId="LiveId" clId="{8CF1CE79-9F7C-4E4B-A4A1-E5CCF64D558E}" dt="2022-10-31T03:28:00.683" v="72" actId="1076"/>
          <ac:cxnSpMkLst>
            <pc:docMk/>
            <pc:sldMk cId="2589873108" sldId="258"/>
            <ac:cxnSpMk id="19" creationId="{356F4CF1-BF93-5350-B9BB-2872A25721A0}"/>
          </ac:cxnSpMkLst>
        </pc:cxnChg>
        <pc:cxnChg chg="add mod">
          <ac:chgData name="Nisarg Patel" userId="df94be8979fd8cc1" providerId="LiveId" clId="{8CF1CE79-9F7C-4E4B-A4A1-E5CCF64D558E}" dt="2022-10-31T03:28:00.683" v="72" actId="1076"/>
          <ac:cxnSpMkLst>
            <pc:docMk/>
            <pc:sldMk cId="2589873108" sldId="258"/>
            <ac:cxnSpMk id="21" creationId="{DA4F72DF-D810-03F9-5340-4EF00C0DC54C}"/>
          </ac:cxnSpMkLst>
        </pc:cxnChg>
        <pc:cxnChg chg="add mod">
          <ac:chgData name="Nisarg Patel" userId="df94be8979fd8cc1" providerId="LiveId" clId="{8CF1CE79-9F7C-4E4B-A4A1-E5CCF64D558E}" dt="2022-10-31T03:37:41.170" v="120" actId="692"/>
          <ac:cxnSpMkLst>
            <pc:docMk/>
            <pc:sldMk cId="2589873108" sldId="258"/>
            <ac:cxnSpMk id="24" creationId="{045BA261-2A6F-A207-7D26-8D09ECDFAE8C}"/>
          </ac:cxnSpMkLst>
        </pc:cxnChg>
        <pc:cxnChg chg="add mod">
          <ac:chgData name="Nisarg Patel" userId="df94be8979fd8cc1" providerId="LiveId" clId="{8CF1CE79-9F7C-4E4B-A4A1-E5CCF64D558E}" dt="2022-10-31T03:40:46.086" v="161" actId="14100"/>
          <ac:cxnSpMkLst>
            <pc:docMk/>
            <pc:sldMk cId="2589873108" sldId="258"/>
            <ac:cxnSpMk id="26" creationId="{D7B40E26-FE19-2923-6FD8-2339F2F923B4}"/>
          </ac:cxnSpMkLst>
        </pc:cxnChg>
        <pc:cxnChg chg="add mod">
          <ac:chgData name="Nisarg Patel" userId="df94be8979fd8cc1" providerId="LiveId" clId="{8CF1CE79-9F7C-4E4B-A4A1-E5CCF64D558E}" dt="2022-10-31T03:40:58.067" v="163" actId="14100"/>
          <ac:cxnSpMkLst>
            <pc:docMk/>
            <pc:sldMk cId="2589873108" sldId="258"/>
            <ac:cxnSpMk id="30" creationId="{393F60FF-37F3-037E-F5C7-1EAF8BDCE65A}"/>
          </ac:cxnSpMkLst>
        </pc:cxnChg>
      </pc:sldChg>
      <pc:sldChg chg="addSp delSp modSp new mod">
        <pc:chgData name="Nisarg Patel" userId="df94be8979fd8cc1" providerId="LiveId" clId="{8CF1CE79-9F7C-4E4B-A4A1-E5CCF64D558E}" dt="2022-10-31T03:52:23.895" v="302" actId="1038"/>
        <pc:sldMkLst>
          <pc:docMk/>
          <pc:sldMk cId="223010312" sldId="259"/>
        </pc:sldMkLst>
        <pc:spChg chg="del">
          <ac:chgData name="Nisarg Patel" userId="df94be8979fd8cc1" providerId="LiveId" clId="{8CF1CE79-9F7C-4E4B-A4A1-E5CCF64D558E}" dt="2022-10-31T03:50:06.597" v="184" actId="478"/>
          <ac:spMkLst>
            <pc:docMk/>
            <pc:sldMk cId="223010312" sldId="259"/>
            <ac:spMk id="2" creationId="{AC09530C-5F65-40FC-8300-C980CE64192D}"/>
          </ac:spMkLst>
        </pc:spChg>
        <pc:spChg chg="del">
          <ac:chgData name="Nisarg Patel" userId="df94be8979fd8cc1" providerId="LiveId" clId="{8CF1CE79-9F7C-4E4B-A4A1-E5CCF64D558E}" dt="2022-10-31T03:50:07.581" v="185" actId="478"/>
          <ac:spMkLst>
            <pc:docMk/>
            <pc:sldMk cId="223010312" sldId="259"/>
            <ac:spMk id="3" creationId="{70967E37-C4DD-2EB2-8C5C-5662C72D7189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5" creationId="{1F0C67BC-B98E-8725-C39D-10819DCFD8B1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7" creationId="{7E1FF777-4978-CC22-03BB-36C873183617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9" creationId="{388196D5-4DCB-C488-0639-10964195CB43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1" creationId="{8E4B5F22-B3EC-54C9-1A63-1E428E00D066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4" creationId="{3BC1F9F3-D5F8-E8DE-2EC4-C25D5EE7E226}"/>
          </ac:spMkLst>
        </pc:spChg>
        <pc:spChg chg="add mod">
          <ac:chgData name="Nisarg Patel" userId="df94be8979fd8cc1" providerId="LiveId" clId="{8CF1CE79-9F7C-4E4B-A4A1-E5CCF64D558E}" dt="2022-10-31T03:50:08.580" v="186"/>
          <ac:spMkLst>
            <pc:docMk/>
            <pc:sldMk cId="223010312" sldId="259"/>
            <ac:spMk id="16" creationId="{9EC339F1-AAFC-B7E7-B79D-02FEA9D63568}"/>
          </ac:spMkLst>
        </pc:spChg>
        <pc:spChg chg="add mod">
          <ac:chgData name="Nisarg Patel" userId="df94be8979fd8cc1" providerId="LiveId" clId="{8CF1CE79-9F7C-4E4B-A4A1-E5CCF64D558E}" dt="2022-10-31T03:50:13.817" v="192" actId="20577"/>
          <ac:spMkLst>
            <pc:docMk/>
            <pc:sldMk cId="223010312" sldId="259"/>
            <ac:spMk id="17" creationId="{21852F96-D8F0-713B-8D14-D910E978444E}"/>
          </ac:spMkLst>
        </pc:spChg>
        <pc:spChg chg="add mod">
          <ac:chgData name="Nisarg Patel" userId="df94be8979fd8cc1" providerId="LiveId" clId="{8CF1CE79-9F7C-4E4B-A4A1-E5CCF64D558E}" dt="2022-10-31T03:52:03.694" v="262" actId="1076"/>
          <ac:spMkLst>
            <pc:docMk/>
            <pc:sldMk cId="223010312" sldId="259"/>
            <ac:spMk id="18" creationId="{B539448B-5772-1E92-4354-39568EF630B1}"/>
          </ac:spMkLst>
        </pc:spChg>
        <pc:spChg chg="add mod">
          <ac:chgData name="Nisarg Patel" userId="df94be8979fd8cc1" providerId="LiveId" clId="{8CF1CE79-9F7C-4E4B-A4A1-E5CCF64D558E}" dt="2022-10-31T03:51:53.800" v="260" actId="1076"/>
          <ac:spMkLst>
            <pc:docMk/>
            <pc:sldMk cId="223010312" sldId="259"/>
            <ac:spMk id="19" creationId="{6D9BA755-4AEF-D458-946D-BB887C96FFA8}"/>
          </ac:spMkLst>
        </pc:spChg>
        <pc:spChg chg="add mod">
          <ac:chgData name="Nisarg Patel" userId="df94be8979fd8cc1" providerId="LiveId" clId="{8CF1CE79-9F7C-4E4B-A4A1-E5CCF64D558E}" dt="2022-10-31T03:51:57.897" v="261" actId="1076"/>
          <ac:spMkLst>
            <pc:docMk/>
            <pc:sldMk cId="223010312" sldId="259"/>
            <ac:spMk id="20" creationId="{E6FFFFDC-D1B6-4442-7670-324877F41C74}"/>
          </ac:spMkLst>
        </pc:spChg>
        <pc:spChg chg="add mod">
          <ac:chgData name="Nisarg Patel" userId="df94be8979fd8cc1" providerId="LiveId" clId="{8CF1CE79-9F7C-4E4B-A4A1-E5CCF64D558E}" dt="2022-10-31T03:52:17.831" v="281" actId="1037"/>
          <ac:spMkLst>
            <pc:docMk/>
            <pc:sldMk cId="223010312" sldId="259"/>
            <ac:spMk id="21" creationId="{0D8AB0AA-B9F6-DC08-57FF-8D948E4931C6}"/>
          </ac:spMkLst>
        </pc:spChg>
        <pc:spChg chg="add mod">
          <ac:chgData name="Nisarg Patel" userId="df94be8979fd8cc1" providerId="LiveId" clId="{8CF1CE79-9F7C-4E4B-A4A1-E5CCF64D558E}" dt="2022-10-31T03:52:15.706" v="278" actId="1037"/>
          <ac:spMkLst>
            <pc:docMk/>
            <pc:sldMk cId="223010312" sldId="259"/>
            <ac:spMk id="22" creationId="{E1FF751E-6F7A-5FD1-6F85-FE1E49F7DE63}"/>
          </ac:spMkLst>
        </pc:spChg>
        <pc:spChg chg="add mod">
          <ac:chgData name="Nisarg Patel" userId="df94be8979fd8cc1" providerId="LiveId" clId="{8CF1CE79-9F7C-4E4B-A4A1-E5CCF64D558E}" dt="2022-10-31T03:52:11.658" v="275" actId="1037"/>
          <ac:spMkLst>
            <pc:docMk/>
            <pc:sldMk cId="223010312" sldId="259"/>
            <ac:spMk id="23" creationId="{DD348FB8-943A-C238-83FA-9A5648B46F0D}"/>
          </ac:spMkLst>
        </pc:spChg>
        <pc:spChg chg="add mod">
          <ac:chgData name="Nisarg Patel" userId="df94be8979fd8cc1" providerId="LiveId" clId="{8CF1CE79-9F7C-4E4B-A4A1-E5CCF64D558E}" dt="2022-10-31T03:52:23.895" v="302" actId="1038"/>
          <ac:spMkLst>
            <pc:docMk/>
            <pc:sldMk cId="223010312" sldId="259"/>
            <ac:spMk id="24" creationId="{33E3610A-78BA-6CE4-BE29-8A25E3E7AB36}"/>
          </ac:spMkLst>
        </pc:sp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4" creationId="{7DBBC2B5-025B-D920-06D6-E9052D9368EA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6" creationId="{871C73F0-67E0-3D4B-1865-E9C63DDF7D3B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8" creationId="{FFC05D77-204C-1FD1-5472-C1917F993320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0" creationId="{EAE5F8E9-4ACA-46B5-1B00-1609975DB67A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2" creationId="{82FAC588-E1C0-D199-36A1-5A6B1B5671E0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3" creationId="{8D1E075C-8A0F-60BA-AB19-4643EF8AB8C5}"/>
          </ac:cxnSpMkLst>
        </pc:cxnChg>
        <pc:cxnChg chg="add mod">
          <ac:chgData name="Nisarg Patel" userId="df94be8979fd8cc1" providerId="LiveId" clId="{8CF1CE79-9F7C-4E4B-A4A1-E5CCF64D558E}" dt="2022-10-31T03:50:08.580" v="186"/>
          <ac:cxnSpMkLst>
            <pc:docMk/>
            <pc:sldMk cId="223010312" sldId="259"/>
            <ac:cxnSpMk id="15" creationId="{BDAD8A99-6FDB-AEF3-82EC-4C7E454ECAF5}"/>
          </ac:cxnSpMkLst>
        </pc:cxnChg>
      </pc:sldChg>
      <pc:sldChg chg="addSp delSp modSp new mod">
        <pc:chgData name="Nisarg Patel" userId="df94be8979fd8cc1" providerId="LiveId" clId="{8CF1CE79-9F7C-4E4B-A4A1-E5CCF64D558E}" dt="2022-10-31T20:31:14.643" v="371" actId="20577"/>
        <pc:sldMkLst>
          <pc:docMk/>
          <pc:sldMk cId="2169149143" sldId="260"/>
        </pc:sldMkLst>
        <pc:spChg chg="del">
          <ac:chgData name="Nisarg Patel" userId="df94be8979fd8cc1" providerId="LiveId" clId="{8CF1CE79-9F7C-4E4B-A4A1-E5CCF64D558E}" dt="2022-10-31T20:27:04.456" v="304" actId="478"/>
          <ac:spMkLst>
            <pc:docMk/>
            <pc:sldMk cId="2169149143" sldId="260"/>
            <ac:spMk id="2" creationId="{013D2FE5-5858-5261-EADE-D05FD7ED3AC3}"/>
          </ac:spMkLst>
        </pc:spChg>
        <pc:spChg chg="del">
          <ac:chgData name="Nisarg Patel" userId="df94be8979fd8cc1" providerId="LiveId" clId="{8CF1CE79-9F7C-4E4B-A4A1-E5CCF64D558E}" dt="2022-10-31T20:27:06.917" v="305" actId="478"/>
          <ac:spMkLst>
            <pc:docMk/>
            <pc:sldMk cId="2169149143" sldId="260"/>
            <ac:spMk id="3" creationId="{2CA1DA20-93BF-2960-278A-10ACC2963608}"/>
          </ac:spMkLst>
        </pc:spChg>
        <pc:spChg chg="add mod">
          <ac:chgData name="Nisarg Patel" userId="df94be8979fd8cc1" providerId="LiveId" clId="{8CF1CE79-9F7C-4E4B-A4A1-E5CCF64D558E}" dt="2022-10-31T20:28:58.333" v="342" actId="20577"/>
          <ac:spMkLst>
            <pc:docMk/>
            <pc:sldMk cId="2169149143" sldId="260"/>
            <ac:spMk id="4" creationId="{BA46D8CF-421A-7E88-D079-908C1C60492F}"/>
          </ac:spMkLst>
        </pc:spChg>
        <pc:spChg chg="add mod">
          <ac:chgData name="Nisarg Patel" userId="df94be8979fd8cc1" providerId="LiveId" clId="{8CF1CE79-9F7C-4E4B-A4A1-E5CCF64D558E}" dt="2022-10-31T20:29:16.268" v="346" actId="20577"/>
          <ac:spMkLst>
            <pc:docMk/>
            <pc:sldMk cId="2169149143" sldId="260"/>
            <ac:spMk id="5" creationId="{AB9FE971-E39F-E89A-9E4E-B842BD974DA8}"/>
          </ac:spMkLst>
        </pc:spChg>
        <pc:spChg chg="add mod">
          <ac:chgData name="Nisarg Patel" userId="df94be8979fd8cc1" providerId="LiveId" clId="{8CF1CE79-9F7C-4E4B-A4A1-E5CCF64D558E}" dt="2022-10-31T20:31:14.643" v="371" actId="20577"/>
          <ac:spMkLst>
            <pc:docMk/>
            <pc:sldMk cId="2169149143" sldId="260"/>
            <ac:spMk id="10" creationId="{ED0C4361-5308-10AA-E30E-EE606B6C6B7B}"/>
          </ac:spMkLst>
        </pc:spChg>
        <pc:spChg chg="add mod">
          <ac:chgData name="Nisarg Patel" userId="df94be8979fd8cc1" providerId="LiveId" clId="{8CF1CE79-9F7C-4E4B-A4A1-E5CCF64D558E}" dt="2022-10-31T20:31:12.073" v="368" actId="20577"/>
          <ac:spMkLst>
            <pc:docMk/>
            <pc:sldMk cId="2169149143" sldId="260"/>
            <ac:spMk id="11" creationId="{A9164B03-88D8-0029-6952-510A6B608AC1}"/>
          </ac:spMkLst>
        </pc:spChg>
        <pc:cxnChg chg="add mod">
          <ac:chgData name="Nisarg Patel" userId="df94be8979fd8cc1" providerId="LiveId" clId="{8CF1CE79-9F7C-4E4B-A4A1-E5CCF64D558E}" dt="2022-10-31T20:29:52.763" v="351" actId="692"/>
          <ac:cxnSpMkLst>
            <pc:docMk/>
            <pc:sldMk cId="2169149143" sldId="260"/>
            <ac:cxnSpMk id="7" creationId="{423CB315-CB22-E104-9BCC-0C94525FC07D}"/>
          </ac:cxnSpMkLst>
        </pc:cxnChg>
        <pc:cxnChg chg="add mod">
          <ac:chgData name="Nisarg Patel" userId="df94be8979fd8cc1" providerId="LiveId" clId="{8CF1CE79-9F7C-4E4B-A4A1-E5CCF64D558E}" dt="2022-10-31T20:29:52.763" v="351" actId="692"/>
          <ac:cxnSpMkLst>
            <pc:docMk/>
            <pc:sldMk cId="2169149143" sldId="260"/>
            <ac:cxnSpMk id="9" creationId="{28FAF7C9-BF47-951C-6870-3229CE6E9299}"/>
          </ac:cxnSpMkLst>
        </pc:cxnChg>
      </pc:sldChg>
      <pc:sldChg chg="addSp delSp modSp new mod">
        <pc:chgData name="Nisarg Patel" userId="df94be8979fd8cc1" providerId="LiveId" clId="{8CF1CE79-9F7C-4E4B-A4A1-E5CCF64D558E}" dt="2022-10-31T20:38:16.313" v="442" actId="20577"/>
        <pc:sldMkLst>
          <pc:docMk/>
          <pc:sldMk cId="1768612619" sldId="261"/>
        </pc:sldMkLst>
        <pc:spChg chg="del">
          <ac:chgData name="Nisarg Patel" userId="df94be8979fd8cc1" providerId="LiveId" clId="{8CF1CE79-9F7C-4E4B-A4A1-E5CCF64D558E}" dt="2022-10-31T20:31:25.171" v="373" actId="478"/>
          <ac:spMkLst>
            <pc:docMk/>
            <pc:sldMk cId="1768612619" sldId="261"/>
            <ac:spMk id="2" creationId="{9F7ED5F3-0497-1F4D-8937-C4542E556296}"/>
          </ac:spMkLst>
        </pc:spChg>
        <pc:spChg chg="del">
          <ac:chgData name="Nisarg Patel" userId="df94be8979fd8cc1" providerId="LiveId" clId="{8CF1CE79-9F7C-4E4B-A4A1-E5CCF64D558E}" dt="2022-10-31T20:31:27.134" v="374" actId="478"/>
          <ac:spMkLst>
            <pc:docMk/>
            <pc:sldMk cId="1768612619" sldId="261"/>
            <ac:spMk id="3" creationId="{11A1163B-B770-B08D-1A03-512E685AE4F3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5" creationId="{AA66F2FF-FF57-EBEF-9AF2-9484CFE4C043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7" creationId="{18353D73-A302-9A2C-4D60-B6EA3478AEFE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8" creationId="{3D4C92D4-AEB1-626C-FADA-E1220B32844A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9" creationId="{54A07BDE-0866-8092-1057-F60B0CD9A09A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10" creationId="{BC76A8D9-B70A-62DC-D3D0-F827F0FBC752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11" creationId="{621726AA-19B8-BA95-0BCF-35F2FCFD34E5}"/>
          </ac:spMkLst>
        </pc:spChg>
        <pc:spChg chg="add del mod">
          <ac:chgData name="Nisarg Patel" userId="df94be8979fd8cc1" providerId="LiveId" clId="{8CF1CE79-9F7C-4E4B-A4A1-E5CCF64D558E}" dt="2022-10-31T20:32:30.618" v="378" actId="478"/>
          <ac:spMkLst>
            <pc:docMk/>
            <pc:sldMk cId="1768612619" sldId="261"/>
            <ac:spMk id="12" creationId="{D087CC34-D266-F696-5CBE-DB2B9D3F586D}"/>
          </ac:spMkLst>
        </pc:spChg>
        <pc:spChg chg="add mod">
          <ac:chgData name="Nisarg Patel" userId="df94be8979fd8cc1" providerId="LiveId" clId="{8CF1CE79-9F7C-4E4B-A4A1-E5CCF64D558E}" dt="2022-10-31T20:34:58.684" v="403" actId="1076"/>
          <ac:spMkLst>
            <pc:docMk/>
            <pc:sldMk cId="1768612619" sldId="261"/>
            <ac:spMk id="17" creationId="{33D713F3-DF1C-AE75-323F-FA47FB168A0D}"/>
          </ac:spMkLst>
        </pc:spChg>
        <pc:spChg chg="add mod">
          <ac:chgData name="Nisarg Patel" userId="df94be8979fd8cc1" providerId="LiveId" clId="{8CF1CE79-9F7C-4E4B-A4A1-E5CCF64D558E}" dt="2022-10-31T20:34:53.106" v="402" actId="1076"/>
          <ac:spMkLst>
            <pc:docMk/>
            <pc:sldMk cId="1768612619" sldId="261"/>
            <ac:spMk id="19" creationId="{C74333C2-E260-3E44-516D-DA5F901C4193}"/>
          </ac:spMkLst>
        </pc:spChg>
        <pc:spChg chg="add mod">
          <ac:chgData name="Nisarg Patel" userId="df94be8979fd8cc1" providerId="LiveId" clId="{8CF1CE79-9F7C-4E4B-A4A1-E5CCF64D558E}" dt="2022-10-31T20:37:52.578" v="432" actId="1076"/>
          <ac:spMkLst>
            <pc:docMk/>
            <pc:sldMk cId="1768612619" sldId="261"/>
            <ac:spMk id="29" creationId="{EDDB17EE-59A3-EDB6-C340-D16667F44F31}"/>
          </ac:spMkLst>
        </pc:spChg>
        <pc:spChg chg="add mod">
          <ac:chgData name="Nisarg Patel" userId="df94be8979fd8cc1" providerId="LiveId" clId="{8CF1CE79-9F7C-4E4B-A4A1-E5CCF64D558E}" dt="2022-10-31T20:38:05.625" v="436" actId="20577"/>
          <ac:spMkLst>
            <pc:docMk/>
            <pc:sldMk cId="1768612619" sldId="261"/>
            <ac:spMk id="30" creationId="{16BBAAF9-AFC8-6F32-7EFB-D1FE702934CD}"/>
          </ac:spMkLst>
        </pc:spChg>
        <pc:spChg chg="add mod">
          <ac:chgData name="Nisarg Patel" userId="df94be8979fd8cc1" providerId="LiveId" clId="{8CF1CE79-9F7C-4E4B-A4A1-E5CCF64D558E}" dt="2022-10-31T20:38:16.313" v="442" actId="20577"/>
          <ac:spMkLst>
            <pc:docMk/>
            <pc:sldMk cId="1768612619" sldId="261"/>
            <ac:spMk id="31" creationId="{4C59C7EB-066E-85FE-CED5-472F1FED8C0B}"/>
          </ac:spMkLst>
        </pc:spChg>
        <pc:cxnChg chg="add del mod">
          <ac:chgData name="Nisarg Patel" userId="df94be8979fd8cc1" providerId="LiveId" clId="{8CF1CE79-9F7C-4E4B-A4A1-E5CCF64D558E}" dt="2022-10-31T20:32:30.618" v="378" actId="478"/>
          <ac:cxnSpMkLst>
            <pc:docMk/>
            <pc:sldMk cId="1768612619" sldId="261"/>
            <ac:cxnSpMk id="4" creationId="{EE85BA99-7669-8CDA-17CA-C68ECF070751}"/>
          </ac:cxnSpMkLst>
        </pc:cxnChg>
        <pc:cxnChg chg="add del mod">
          <ac:chgData name="Nisarg Patel" userId="df94be8979fd8cc1" providerId="LiveId" clId="{8CF1CE79-9F7C-4E4B-A4A1-E5CCF64D558E}" dt="2022-10-31T20:32:30.618" v="378" actId="478"/>
          <ac:cxnSpMkLst>
            <pc:docMk/>
            <pc:sldMk cId="1768612619" sldId="261"/>
            <ac:cxnSpMk id="6" creationId="{8FB733CF-9D89-5977-6677-9D09245B30DF}"/>
          </ac:cxnSpMkLst>
        </pc:cxnChg>
        <pc:cxnChg chg="add mod">
          <ac:chgData name="Nisarg Patel" userId="df94be8979fd8cc1" providerId="LiveId" clId="{8CF1CE79-9F7C-4E4B-A4A1-E5CCF64D558E}" dt="2022-10-31T20:33:23.820" v="384" actId="692"/>
          <ac:cxnSpMkLst>
            <pc:docMk/>
            <pc:sldMk cId="1768612619" sldId="261"/>
            <ac:cxnSpMk id="14" creationId="{469C73A4-E7EC-9961-D643-C8AC3D6E6E88}"/>
          </ac:cxnSpMkLst>
        </pc:cxnChg>
        <pc:cxnChg chg="add mod">
          <ac:chgData name="Nisarg Patel" userId="df94be8979fd8cc1" providerId="LiveId" clId="{8CF1CE79-9F7C-4E4B-A4A1-E5CCF64D558E}" dt="2022-10-31T20:33:23.820" v="384" actId="692"/>
          <ac:cxnSpMkLst>
            <pc:docMk/>
            <pc:sldMk cId="1768612619" sldId="261"/>
            <ac:cxnSpMk id="15" creationId="{1F02D448-D163-E7FE-B07B-4CB1E97A371C}"/>
          </ac:cxnSpMkLst>
        </pc:cxnChg>
        <pc:cxnChg chg="add del mod">
          <ac:chgData name="Nisarg Patel" userId="df94be8979fd8cc1" providerId="LiveId" clId="{8CF1CE79-9F7C-4E4B-A4A1-E5CCF64D558E}" dt="2022-10-31T20:33:40.893" v="386"/>
          <ac:cxnSpMkLst>
            <pc:docMk/>
            <pc:sldMk cId="1768612619" sldId="261"/>
            <ac:cxnSpMk id="16" creationId="{00F443D9-A928-B460-FD5C-5B2C78571602}"/>
          </ac:cxnSpMkLst>
        </pc:cxnChg>
        <pc:cxnChg chg="add del mod">
          <ac:chgData name="Nisarg Patel" userId="df94be8979fd8cc1" providerId="LiveId" clId="{8CF1CE79-9F7C-4E4B-A4A1-E5CCF64D558E}" dt="2022-10-31T20:34:09.036" v="390"/>
          <ac:cxnSpMkLst>
            <pc:docMk/>
            <pc:sldMk cId="1768612619" sldId="261"/>
            <ac:cxnSpMk id="18" creationId="{190DD5B7-FC4A-42EA-0130-D4C02B3CF8F6}"/>
          </ac:cxnSpMkLst>
        </pc:cxnChg>
        <pc:cxnChg chg="add mod">
          <ac:chgData name="Nisarg Patel" userId="df94be8979fd8cc1" providerId="LiveId" clId="{8CF1CE79-9F7C-4E4B-A4A1-E5CCF64D558E}" dt="2022-10-31T20:36:37.072" v="412" actId="1076"/>
          <ac:cxnSpMkLst>
            <pc:docMk/>
            <pc:sldMk cId="1768612619" sldId="261"/>
            <ac:cxnSpMk id="21" creationId="{00D11C70-02DF-176A-D8FE-91A149A8B34C}"/>
          </ac:cxnSpMkLst>
        </pc:cxnChg>
        <pc:cxnChg chg="add mod">
          <ac:chgData name="Nisarg Patel" userId="df94be8979fd8cc1" providerId="LiveId" clId="{8CF1CE79-9F7C-4E4B-A4A1-E5CCF64D558E}" dt="2022-10-31T20:36:59.318" v="415" actId="692"/>
          <ac:cxnSpMkLst>
            <pc:docMk/>
            <pc:sldMk cId="1768612619" sldId="261"/>
            <ac:cxnSpMk id="24" creationId="{C925409A-A759-D06D-6A6B-34AB2EA6A17E}"/>
          </ac:cxnSpMkLst>
        </pc:cxnChg>
        <pc:cxnChg chg="add mod">
          <ac:chgData name="Nisarg Patel" userId="df94be8979fd8cc1" providerId="LiveId" clId="{8CF1CE79-9F7C-4E4B-A4A1-E5CCF64D558E}" dt="2022-10-31T20:37:12.814" v="418" actId="14100"/>
          <ac:cxnSpMkLst>
            <pc:docMk/>
            <pc:sldMk cId="1768612619" sldId="261"/>
            <ac:cxnSpMk id="26" creationId="{52E8EA53-3750-A4FA-E29B-44F087B05E02}"/>
          </ac:cxnSpMkLst>
        </pc:cxnChg>
      </pc:sldChg>
      <pc:sldChg chg="new del">
        <pc:chgData name="Nisarg Patel" userId="df94be8979fd8cc1" providerId="LiveId" clId="{8CF1CE79-9F7C-4E4B-A4A1-E5CCF64D558E}" dt="2022-10-31T20:32:11.556" v="376" actId="47"/>
        <pc:sldMkLst>
          <pc:docMk/>
          <pc:sldMk cId="52236079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A284-1304-9252-E8B1-326C8147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FBEE7-845C-AE96-8C25-79E2E455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60BD-41C4-38D9-31DE-72DAB3B0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43F4-0503-F18C-0433-41FCB2D2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BCD5-AC17-4AF6-67D9-9AE7B66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9259-4CEC-46E4-FAC5-98610C86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66D-D32B-209C-C38B-AC1D8709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CE79-5C78-E809-74E3-BD710D9F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28FF-DFD9-B055-5764-3B9B03C3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4E1F-6D36-AF2D-757C-38B2EBD5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AAA73-13FB-596A-F1B7-35ABFEB88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40A1-C441-FC0E-048B-8E39EA7D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AD33-956C-AC89-75C6-04AF153C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8219-9D25-DB7E-A8D3-45487CAE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539E-0817-4DE0-8AAB-FD8F66B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0C0A-93DE-156C-4AD4-60D818C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1673-B6A9-8B1E-45A3-9669B80B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C695-DD22-E94A-19C3-AAAD2129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6D1-A31D-2825-9A34-AE86F45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6C9E-F669-F2FB-1231-1640C592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077-1177-1187-FDB4-419A28DF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E3B1-CC31-9B00-F761-55F1398D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F11E-BE01-F2C5-D637-00932F05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C731-BB28-7B40-1835-0FBB168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64A6-A776-170D-90D8-BABF1BF2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958B-45BC-FE12-EC89-CDE80EF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7BB-F983-4D93-E447-A1DB7022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8D48-93E4-03E3-57F7-FA473FE6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0BC3-D68D-B616-5CBD-6E429511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0499-D3AD-E7A9-8CE9-4BDFABE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C564-DE8A-487A-230C-97B823E8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0E37-77A8-5A88-FD7B-42472168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761E-41FA-389B-2DC2-7744110E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29A41-6C0D-9EC6-8385-46944F6D6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F9E3B-1967-CEF3-54A3-1CA93CC76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C4D9-B995-631A-DE88-096DCC51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86E0E-EF8B-E6E5-9A89-595A26E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06F7-8680-E62E-0BBE-4B19EED1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62106-01B0-AD75-707A-73FF54C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5069-DDCA-30F2-07FA-2FD8CB49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A8F0C-F7E7-3793-5910-1A78ADB3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64B23-5B3C-CBA5-B8D7-791968A3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BA73F-67EA-492F-A752-985C5055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FB3D-5A3B-4D7B-5CE7-DE279D3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D4F48-1ACC-4050-8B8C-ED322193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8903-1E81-DD5D-8032-F5B6FA8F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E11B-60B5-8D53-7F8D-3EAC411B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610E-B9A7-4665-F1F8-1147BABC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2660A-617F-F0E9-F447-65E9AC08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DAB5-2AB6-2C5E-BC32-68878446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3088-BDC9-4F30-C373-EE13000F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07FB4-100E-039D-7905-E82553C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1B04-3A7B-AB6B-6E64-2553FF62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3CE0B-B817-8501-AAF8-E2F13C74A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90A5-AE0E-EF86-ECE0-2C156F55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84915-70EC-719C-E7B7-F8EEECE8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D1CE9-F59C-1A91-E1C8-D139C435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2BCD-F86D-8AEA-1BBD-BF79BFD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F465-F2C9-5081-1A4E-79E2951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F988-B972-C82B-5984-01D9F2C8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CDBE-74E1-9BD5-D172-0404856E9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EE24-E101-466E-94C4-C25F8B77E54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1BD0-679B-E82B-164B-97B995C6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667A-5955-B7B8-1367-257FB8D6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318-07A2-4385-A6C6-6ED3A76F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DB3E1-3B90-3AF2-1FD4-AC7591A026A3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6F0826-C206-02A1-9DE5-D36975FA3477}"/>
              </a:ext>
            </a:extLst>
          </p:cNvPr>
          <p:cNvSpPr txBox="1"/>
          <p:nvPr/>
        </p:nvSpPr>
        <p:spPr>
          <a:xfrm>
            <a:off x="453116" y="1262687"/>
            <a:ext cx="12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7DD8C4-53EE-5EF8-B165-6281ADB65455}"/>
              </a:ext>
            </a:extLst>
          </p:cNvPr>
          <p:cNvCxnSpPr/>
          <p:nvPr/>
        </p:nvCxnSpPr>
        <p:spPr>
          <a:xfrm>
            <a:off x="1674358" y="385064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4FB7A-1C77-D474-5D70-678629BF36D4}"/>
              </a:ext>
            </a:extLst>
          </p:cNvPr>
          <p:cNvSpPr txBox="1"/>
          <p:nvPr/>
        </p:nvSpPr>
        <p:spPr>
          <a:xfrm>
            <a:off x="451074" y="3619807"/>
            <a:ext cx="12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9C48E-CA9D-E23A-48BE-505CD4C8635E}"/>
              </a:ext>
            </a:extLst>
          </p:cNvPr>
          <p:cNvCxnSpPr/>
          <p:nvPr/>
        </p:nvCxnSpPr>
        <p:spPr>
          <a:xfrm flipV="1">
            <a:off x="2540000" y="1493520"/>
            <a:ext cx="1452880" cy="2357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DF842-057C-8D52-2E28-1C0420AFA219}"/>
              </a:ext>
            </a:extLst>
          </p:cNvPr>
          <p:cNvCxnSpPr>
            <a:cxnSpLocks/>
          </p:cNvCxnSpPr>
          <p:nvPr/>
        </p:nvCxnSpPr>
        <p:spPr>
          <a:xfrm>
            <a:off x="6492240" y="1493519"/>
            <a:ext cx="2722880" cy="23571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0BB5D8-8D69-D272-B716-B0EEA714B2EE}"/>
              </a:ext>
            </a:extLst>
          </p:cNvPr>
          <p:cNvSpPr txBox="1"/>
          <p:nvPr/>
        </p:nvSpPr>
        <p:spPr>
          <a:xfrm>
            <a:off x="2458720" y="257048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B9DC0-9C2F-0AE0-89F0-C9194A620414}"/>
              </a:ext>
            </a:extLst>
          </p:cNvPr>
          <p:cNvSpPr txBox="1"/>
          <p:nvPr/>
        </p:nvSpPr>
        <p:spPr>
          <a:xfrm>
            <a:off x="8565705" y="257048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9D39A-BCFD-099A-A670-6BD9094040BF}"/>
              </a:ext>
            </a:extLst>
          </p:cNvPr>
          <p:cNvSpPr txBox="1"/>
          <p:nvPr/>
        </p:nvSpPr>
        <p:spPr>
          <a:xfrm>
            <a:off x="2260115" y="38782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82618-44C5-E826-8B81-3DE880958E56}"/>
              </a:ext>
            </a:extLst>
          </p:cNvPr>
          <p:cNvSpPr txBox="1"/>
          <p:nvPr/>
        </p:nvSpPr>
        <p:spPr>
          <a:xfrm>
            <a:off x="3712995" y="104860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61E27-7F72-319D-5B1B-661B444E70DC}"/>
              </a:ext>
            </a:extLst>
          </p:cNvPr>
          <p:cNvSpPr txBox="1"/>
          <p:nvPr/>
        </p:nvSpPr>
        <p:spPr>
          <a:xfrm>
            <a:off x="6212355" y="10486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1AAC4-D086-27D6-E5F1-21CF65E08C08}"/>
              </a:ext>
            </a:extLst>
          </p:cNvPr>
          <p:cNvSpPr txBox="1"/>
          <p:nvPr/>
        </p:nvSpPr>
        <p:spPr>
          <a:xfrm>
            <a:off x="8935235" y="38782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8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381DE9-06F1-F314-5B3F-7D1C763FBC7D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B95F0A-5B8D-A075-B56C-7AF74D8F711F}"/>
              </a:ext>
            </a:extLst>
          </p:cNvPr>
          <p:cNvSpPr txBox="1"/>
          <p:nvPr/>
        </p:nvSpPr>
        <p:spPr>
          <a:xfrm>
            <a:off x="1209040" y="12626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909065-11D7-3301-18A5-C506605F7BE8}"/>
              </a:ext>
            </a:extLst>
          </p:cNvPr>
          <p:cNvCxnSpPr/>
          <p:nvPr/>
        </p:nvCxnSpPr>
        <p:spPr>
          <a:xfrm>
            <a:off x="1674358" y="26619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7787C-3D5B-7DED-EA53-3491BC776F0C}"/>
              </a:ext>
            </a:extLst>
          </p:cNvPr>
          <p:cNvSpPr txBox="1"/>
          <p:nvPr/>
        </p:nvSpPr>
        <p:spPr>
          <a:xfrm>
            <a:off x="1209040" y="24310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6F4CF1-BF93-5350-B9BB-2872A25721A0}"/>
              </a:ext>
            </a:extLst>
          </p:cNvPr>
          <p:cNvCxnSpPr/>
          <p:nvPr/>
        </p:nvCxnSpPr>
        <p:spPr>
          <a:xfrm>
            <a:off x="1674358" y="38303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CFAE21-F034-6A60-14E4-3E712140C5E6}"/>
              </a:ext>
            </a:extLst>
          </p:cNvPr>
          <p:cNvSpPr txBox="1"/>
          <p:nvPr/>
        </p:nvSpPr>
        <p:spPr>
          <a:xfrm>
            <a:off x="1196838" y="35994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F72DF-D810-03F9-5340-4EF00C0DC54C}"/>
              </a:ext>
            </a:extLst>
          </p:cNvPr>
          <p:cNvCxnSpPr/>
          <p:nvPr/>
        </p:nvCxnSpPr>
        <p:spPr>
          <a:xfrm>
            <a:off x="1672316" y="49987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7E4A9C-EAAA-A329-018B-5E3FEABF8844}"/>
              </a:ext>
            </a:extLst>
          </p:cNvPr>
          <p:cNvSpPr txBox="1"/>
          <p:nvPr/>
        </p:nvSpPr>
        <p:spPr>
          <a:xfrm>
            <a:off x="1206998" y="47678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5BA261-2A6F-A207-7D26-8D09ECDFAE8C}"/>
              </a:ext>
            </a:extLst>
          </p:cNvPr>
          <p:cNvCxnSpPr>
            <a:cxnSpLocks/>
          </p:cNvCxnSpPr>
          <p:nvPr/>
        </p:nvCxnSpPr>
        <p:spPr>
          <a:xfrm>
            <a:off x="1950595" y="1493519"/>
            <a:ext cx="1325936" cy="2310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B40E26-FE19-2923-6FD8-2339F2F923B4}"/>
              </a:ext>
            </a:extLst>
          </p:cNvPr>
          <p:cNvCxnSpPr>
            <a:cxnSpLocks/>
          </p:cNvCxnSpPr>
          <p:nvPr/>
        </p:nvCxnSpPr>
        <p:spPr>
          <a:xfrm flipV="1">
            <a:off x="5821680" y="1505583"/>
            <a:ext cx="1238883" cy="23123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F32125-6D92-940C-10F6-DC1238491092}"/>
              </a:ext>
            </a:extLst>
          </p:cNvPr>
          <p:cNvSpPr/>
          <p:nvPr/>
        </p:nvSpPr>
        <p:spPr>
          <a:xfrm>
            <a:off x="3922195" y="2566988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3F60FF-37F3-037E-F5C7-1EAF8BDCE65A}"/>
              </a:ext>
            </a:extLst>
          </p:cNvPr>
          <p:cNvCxnSpPr>
            <a:cxnSpLocks/>
          </p:cNvCxnSpPr>
          <p:nvPr/>
        </p:nvCxnSpPr>
        <p:spPr>
          <a:xfrm flipV="1">
            <a:off x="4283075" y="2693036"/>
            <a:ext cx="3113405" cy="1136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8D92D19-280A-B1AC-8DC8-B526D0E6592A}"/>
              </a:ext>
            </a:extLst>
          </p:cNvPr>
          <p:cNvSpPr/>
          <p:nvPr/>
        </p:nvSpPr>
        <p:spPr>
          <a:xfrm>
            <a:off x="7714114" y="4907279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7BAA4-C97D-25DD-BB6D-2DB857500650}"/>
              </a:ext>
            </a:extLst>
          </p:cNvPr>
          <p:cNvSpPr txBox="1"/>
          <p:nvPr/>
        </p:nvSpPr>
        <p:spPr>
          <a:xfrm>
            <a:off x="1718529" y="11095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03E6C4-0EF3-4586-1F33-0BA8C5651F8B}"/>
              </a:ext>
            </a:extLst>
          </p:cNvPr>
          <p:cNvSpPr txBox="1"/>
          <p:nvPr/>
        </p:nvSpPr>
        <p:spPr>
          <a:xfrm>
            <a:off x="6783884" y="10977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(5)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93E531-298B-477B-3EFE-93FAB6CD71D6}"/>
              </a:ext>
            </a:extLst>
          </p:cNvPr>
          <p:cNvSpPr txBox="1"/>
          <p:nvPr/>
        </p:nvSpPr>
        <p:spPr>
          <a:xfrm>
            <a:off x="3715587" y="216654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596D24-5B7E-C565-B50B-0383D56D789A}"/>
              </a:ext>
            </a:extLst>
          </p:cNvPr>
          <p:cNvSpPr txBox="1"/>
          <p:nvPr/>
        </p:nvSpPr>
        <p:spPr>
          <a:xfrm>
            <a:off x="7093352" y="22621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257A8A-291D-1FF6-88C4-8A0DE29D5FBD}"/>
              </a:ext>
            </a:extLst>
          </p:cNvPr>
          <p:cNvSpPr txBox="1"/>
          <p:nvPr/>
        </p:nvSpPr>
        <p:spPr>
          <a:xfrm>
            <a:off x="2973403" y="384981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162B0D-FEBA-281C-6BAE-69BAA7C013D9}"/>
              </a:ext>
            </a:extLst>
          </p:cNvPr>
          <p:cNvSpPr txBox="1"/>
          <p:nvPr/>
        </p:nvSpPr>
        <p:spPr>
          <a:xfrm>
            <a:off x="3938672" y="38463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(3)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AF7FA3-8FF4-D5BA-CB77-6F419F2A1B3D}"/>
              </a:ext>
            </a:extLst>
          </p:cNvPr>
          <p:cNvSpPr txBox="1"/>
          <p:nvPr/>
        </p:nvSpPr>
        <p:spPr>
          <a:xfrm>
            <a:off x="5571042" y="38463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4056D6-58AE-E97E-BDF7-A9F34FAB0F2D}"/>
              </a:ext>
            </a:extLst>
          </p:cNvPr>
          <p:cNvSpPr txBox="1"/>
          <p:nvPr/>
        </p:nvSpPr>
        <p:spPr>
          <a:xfrm>
            <a:off x="7527543" y="45601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(1)</a:t>
            </a:r>
          </a:p>
        </p:txBody>
      </p:sp>
    </p:spTree>
    <p:extLst>
      <p:ext uri="{BB962C8B-B14F-4D97-AF65-F5344CB8AC3E}">
        <p14:creationId xmlns:p14="http://schemas.microsoft.com/office/powerpoint/2010/main" val="2589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BBC2B5-025B-D920-06D6-E9052D9368EA}"/>
              </a:ext>
            </a:extLst>
          </p:cNvPr>
          <p:cNvCxnSpPr/>
          <p:nvPr/>
        </p:nvCxnSpPr>
        <p:spPr>
          <a:xfrm>
            <a:off x="1676400" y="14935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0C67BC-B98E-8725-C39D-10819DCFD8B1}"/>
              </a:ext>
            </a:extLst>
          </p:cNvPr>
          <p:cNvSpPr txBox="1"/>
          <p:nvPr/>
        </p:nvSpPr>
        <p:spPr>
          <a:xfrm>
            <a:off x="1209040" y="12626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1C73F0-67E0-3D4B-1865-E9C63DDF7D3B}"/>
              </a:ext>
            </a:extLst>
          </p:cNvPr>
          <p:cNvCxnSpPr/>
          <p:nvPr/>
        </p:nvCxnSpPr>
        <p:spPr>
          <a:xfrm>
            <a:off x="1674358" y="26619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1FF777-4978-CC22-03BB-36C873183617}"/>
              </a:ext>
            </a:extLst>
          </p:cNvPr>
          <p:cNvSpPr txBox="1"/>
          <p:nvPr/>
        </p:nvSpPr>
        <p:spPr>
          <a:xfrm>
            <a:off x="1209040" y="24310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05D77-204C-1FD1-5472-C1917F993320}"/>
              </a:ext>
            </a:extLst>
          </p:cNvPr>
          <p:cNvCxnSpPr/>
          <p:nvPr/>
        </p:nvCxnSpPr>
        <p:spPr>
          <a:xfrm>
            <a:off x="1674358" y="38303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8196D5-4DCB-C488-0639-10964195CB43}"/>
              </a:ext>
            </a:extLst>
          </p:cNvPr>
          <p:cNvSpPr txBox="1"/>
          <p:nvPr/>
        </p:nvSpPr>
        <p:spPr>
          <a:xfrm>
            <a:off x="1196838" y="35994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E5F8E9-4ACA-46B5-1B00-1609975DB67A}"/>
              </a:ext>
            </a:extLst>
          </p:cNvPr>
          <p:cNvCxnSpPr/>
          <p:nvPr/>
        </p:nvCxnSpPr>
        <p:spPr>
          <a:xfrm>
            <a:off x="1672316" y="499872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B5F22-B3EC-54C9-1A63-1E428E00D066}"/>
              </a:ext>
            </a:extLst>
          </p:cNvPr>
          <p:cNvSpPr txBox="1"/>
          <p:nvPr/>
        </p:nvSpPr>
        <p:spPr>
          <a:xfrm>
            <a:off x="1206998" y="4767887"/>
            <a:ext cx="46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FAC588-E1C0-D199-36A1-5A6B1B5671E0}"/>
              </a:ext>
            </a:extLst>
          </p:cNvPr>
          <p:cNvCxnSpPr>
            <a:cxnSpLocks/>
          </p:cNvCxnSpPr>
          <p:nvPr/>
        </p:nvCxnSpPr>
        <p:spPr>
          <a:xfrm>
            <a:off x="1950595" y="1493519"/>
            <a:ext cx="1325936" cy="23101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E075C-8A0F-60BA-AB19-4643EF8AB8C5}"/>
              </a:ext>
            </a:extLst>
          </p:cNvPr>
          <p:cNvCxnSpPr>
            <a:cxnSpLocks/>
          </p:cNvCxnSpPr>
          <p:nvPr/>
        </p:nvCxnSpPr>
        <p:spPr>
          <a:xfrm flipV="1">
            <a:off x="5821680" y="1505583"/>
            <a:ext cx="1238883" cy="23123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BC1F9F3-D5F8-E8DE-2EC4-C25D5EE7E226}"/>
              </a:ext>
            </a:extLst>
          </p:cNvPr>
          <p:cNvSpPr/>
          <p:nvPr/>
        </p:nvSpPr>
        <p:spPr>
          <a:xfrm>
            <a:off x="3922195" y="2566988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AD8A99-6FDB-AEF3-82EC-4C7E454ECAF5}"/>
              </a:ext>
            </a:extLst>
          </p:cNvPr>
          <p:cNvCxnSpPr>
            <a:cxnSpLocks/>
          </p:cNvCxnSpPr>
          <p:nvPr/>
        </p:nvCxnSpPr>
        <p:spPr>
          <a:xfrm flipV="1">
            <a:off x="4283075" y="2693036"/>
            <a:ext cx="3113405" cy="1136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C339F1-AAFC-B7E7-B79D-02FEA9D63568}"/>
              </a:ext>
            </a:extLst>
          </p:cNvPr>
          <p:cNvSpPr/>
          <p:nvPr/>
        </p:nvSpPr>
        <p:spPr>
          <a:xfrm>
            <a:off x="7714114" y="4907279"/>
            <a:ext cx="193040" cy="18288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2F96-D8F0-713B-8D14-D910E978444E}"/>
              </a:ext>
            </a:extLst>
          </p:cNvPr>
          <p:cNvSpPr txBox="1"/>
          <p:nvPr/>
        </p:nvSpPr>
        <p:spPr>
          <a:xfrm>
            <a:off x="1718529" y="110958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(1,0,0,0)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9448B-5772-1E92-4354-39568EF630B1}"/>
              </a:ext>
            </a:extLst>
          </p:cNvPr>
          <p:cNvSpPr txBox="1"/>
          <p:nvPr/>
        </p:nvSpPr>
        <p:spPr>
          <a:xfrm>
            <a:off x="6489733" y="110958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(2,0,3,0)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BA755-4AEF-D458-946D-BB887C96FFA8}"/>
              </a:ext>
            </a:extLst>
          </p:cNvPr>
          <p:cNvSpPr txBox="1"/>
          <p:nvPr/>
        </p:nvSpPr>
        <p:spPr>
          <a:xfrm>
            <a:off x="3479007" y="21771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(0,1,0,0)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FFFDC-D1B6-4442-7670-324877F41C74}"/>
              </a:ext>
            </a:extLst>
          </p:cNvPr>
          <p:cNvSpPr txBox="1"/>
          <p:nvPr/>
        </p:nvSpPr>
        <p:spPr>
          <a:xfrm>
            <a:off x="7020666" y="22723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(1,2,2,0)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AB0AA-B9F6-DC08-57FF-8D948E4931C6}"/>
              </a:ext>
            </a:extLst>
          </p:cNvPr>
          <p:cNvSpPr txBox="1"/>
          <p:nvPr/>
        </p:nvSpPr>
        <p:spPr>
          <a:xfrm>
            <a:off x="2549860" y="384196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(1,0,1,0)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F751E-6F7A-5FD1-6F85-FE1E49F7DE63}"/>
              </a:ext>
            </a:extLst>
          </p:cNvPr>
          <p:cNvSpPr txBox="1"/>
          <p:nvPr/>
        </p:nvSpPr>
        <p:spPr>
          <a:xfrm>
            <a:off x="3908192" y="384630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(1,0,2,0)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348FB8-943A-C238-83FA-9A5648B46F0D}"/>
              </a:ext>
            </a:extLst>
          </p:cNvPr>
          <p:cNvSpPr txBox="1"/>
          <p:nvPr/>
        </p:nvSpPr>
        <p:spPr>
          <a:xfrm>
            <a:off x="5438962" y="384630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(1,0,3,0)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3610A-78BA-6CE4-BE29-8A25E3E7AB36}"/>
              </a:ext>
            </a:extLst>
          </p:cNvPr>
          <p:cNvSpPr txBox="1"/>
          <p:nvPr/>
        </p:nvSpPr>
        <p:spPr>
          <a:xfrm>
            <a:off x="7273543" y="456013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(0,0,0,1)</a:t>
            </a:r>
          </a:p>
        </p:txBody>
      </p:sp>
    </p:spTree>
    <p:extLst>
      <p:ext uri="{BB962C8B-B14F-4D97-AF65-F5344CB8AC3E}">
        <p14:creationId xmlns:p14="http://schemas.microsoft.com/office/powerpoint/2010/main" val="2230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46D8CF-421A-7E88-D079-908C1C60492F}"/>
              </a:ext>
            </a:extLst>
          </p:cNvPr>
          <p:cNvSpPr/>
          <p:nvPr/>
        </p:nvSpPr>
        <p:spPr>
          <a:xfrm>
            <a:off x="1005840" y="731520"/>
            <a:ext cx="1280160" cy="128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9FE971-E39F-E89A-9E4E-B842BD974DA8}"/>
              </a:ext>
            </a:extLst>
          </p:cNvPr>
          <p:cNvSpPr/>
          <p:nvPr/>
        </p:nvSpPr>
        <p:spPr>
          <a:xfrm>
            <a:off x="5242560" y="731520"/>
            <a:ext cx="1280160" cy="128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CB315-CB22-E104-9BCC-0C94525FC07D}"/>
              </a:ext>
            </a:extLst>
          </p:cNvPr>
          <p:cNvCxnSpPr>
            <a:stCxn id="4" idx="7"/>
            <a:endCxn id="5" idx="1"/>
          </p:cNvCxnSpPr>
          <p:nvPr/>
        </p:nvCxnSpPr>
        <p:spPr>
          <a:xfrm>
            <a:off x="2098525" y="918995"/>
            <a:ext cx="333151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AF7C9-BF47-951C-6870-3229CE6E9299}"/>
              </a:ext>
            </a:extLst>
          </p:cNvPr>
          <p:cNvCxnSpPr>
            <a:stCxn id="5" idx="3"/>
            <a:endCxn id="4" idx="5"/>
          </p:cNvCxnSpPr>
          <p:nvPr/>
        </p:nvCxnSpPr>
        <p:spPr>
          <a:xfrm flipH="1">
            <a:off x="2098525" y="1824205"/>
            <a:ext cx="333151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0C4361-5308-10AA-E30E-EE606B6C6B7B}"/>
              </a:ext>
            </a:extLst>
          </p:cNvPr>
          <p:cNvSpPr txBox="1"/>
          <p:nvPr/>
        </p:nvSpPr>
        <p:spPr>
          <a:xfrm>
            <a:off x="3331308" y="1824205"/>
            <a:ext cx="63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baseline="-25000" dirty="0"/>
              <a:t>2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64B03-88D8-0029-6952-510A6B608AC1}"/>
              </a:ext>
            </a:extLst>
          </p:cNvPr>
          <p:cNvSpPr txBox="1"/>
          <p:nvPr/>
        </p:nvSpPr>
        <p:spPr>
          <a:xfrm>
            <a:off x="3331308" y="117372"/>
            <a:ext cx="63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baseline="-25000" dirty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9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C73A4-E7EC-9961-D643-C8AC3D6E6E88}"/>
              </a:ext>
            </a:extLst>
          </p:cNvPr>
          <p:cNvCxnSpPr/>
          <p:nvPr/>
        </p:nvCxnSpPr>
        <p:spPr>
          <a:xfrm>
            <a:off x="3383280" y="1137920"/>
            <a:ext cx="0" cy="50698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02D448-D163-E7FE-B07B-4CB1E97A371C}"/>
              </a:ext>
            </a:extLst>
          </p:cNvPr>
          <p:cNvCxnSpPr/>
          <p:nvPr/>
        </p:nvCxnSpPr>
        <p:spPr>
          <a:xfrm>
            <a:off x="5486400" y="1137920"/>
            <a:ext cx="0" cy="50698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D713F3-DF1C-AE75-323F-FA47FB168A0D}"/>
              </a:ext>
            </a:extLst>
          </p:cNvPr>
          <p:cNvSpPr txBox="1"/>
          <p:nvPr/>
        </p:nvSpPr>
        <p:spPr>
          <a:xfrm>
            <a:off x="3211598" y="65023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333C2-E260-3E44-516D-DA5F901C4193}"/>
              </a:ext>
            </a:extLst>
          </p:cNvPr>
          <p:cNvSpPr txBox="1"/>
          <p:nvPr/>
        </p:nvSpPr>
        <p:spPr>
          <a:xfrm>
            <a:off x="5290673" y="65024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11C70-02DF-176A-D8FE-91A149A8B34C}"/>
              </a:ext>
            </a:extLst>
          </p:cNvPr>
          <p:cNvCxnSpPr>
            <a:cxnSpLocks/>
          </p:cNvCxnSpPr>
          <p:nvPr/>
        </p:nvCxnSpPr>
        <p:spPr>
          <a:xfrm>
            <a:off x="3383279" y="1554008"/>
            <a:ext cx="2103120" cy="848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409A-A759-D06D-6A6B-34AB2EA6A17E}"/>
              </a:ext>
            </a:extLst>
          </p:cNvPr>
          <p:cNvCxnSpPr>
            <a:cxnSpLocks/>
          </p:cNvCxnSpPr>
          <p:nvPr/>
        </p:nvCxnSpPr>
        <p:spPr>
          <a:xfrm>
            <a:off x="3383279" y="2261072"/>
            <a:ext cx="2103120" cy="1488677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E8EA53-3750-A4FA-E29B-44F087B05E02}"/>
              </a:ext>
            </a:extLst>
          </p:cNvPr>
          <p:cNvCxnSpPr>
            <a:cxnSpLocks/>
          </p:cNvCxnSpPr>
          <p:nvPr/>
        </p:nvCxnSpPr>
        <p:spPr>
          <a:xfrm flipH="1">
            <a:off x="3383279" y="4628707"/>
            <a:ext cx="2103119" cy="439479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DB17EE-59A3-EDB6-C340-D16667F44F31}"/>
              </a:ext>
            </a:extLst>
          </p:cNvPr>
          <p:cNvSpPr txBox="1"/>
          <p:nvPr/>
        </p:nvSpPr>
        <p:spPr>
          <a:xfrm>
            <a:off x="3974617" y="153552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on 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BBAAF9-AFC8-6F32-7EFB-D1FE702934CD}"/>
              </a:ext>
            </a:extLst>
          </p:cNvPr>
          <p:cNvSpPr txBox="1"/>
          <p:nvPr/>
        </p:nvSpPr>
        <p:spPr>
          <a:xfrm>
            <a:off x="3974615" y="24272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on 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9C7EB-066E-85FE-CED5-472F1FED8C0B}"/>
              </a:ext>
            </a:extLst>
          </p:cNvPr>
          <p:cNvSpPr txBox="1"/>
          <p:nvPr/>
        </p:nvSpPr>
        <p:spPr>
          <a:xfrm>
            <a:off x="3917458" y="436023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on C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1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1</cp:revision>
  <dcterms:created xsi:type="dcterms:W3CDTF">2022-10-31T02:13:24Z</dcterms:created>
  <dcterms:modified xsi:type="dcterms:W3CDTF">2022-10-31T20:38:17Z</dcterms:modified>
</cp:coreProperties>
</file>