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711-660E-005A-DEDF-758F18C1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22C6-DF26-B3E7-3BAF-70C56F3A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E88F-4D7E-61CE-BBCA-1E186D29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13A7-FDEF-A2EC-F039-C81B36AF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0498-2FBC-88CB-069D-D479467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2B11-FA77-5FF0-1431-EFDC7D34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AA459-846C-3AB6-3E09-42F28E44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25C3-4337-7057-3688-12652CC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FE9B-F710-0B86-8AC2-74CC5DE4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458-6F97-136F-4C1D-B23F29C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2D11-AD20-1115-CF7B-4016C2A99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BAAF-AFE4-250C-7A86-D0970DD1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B293-3504-4B2B-66F8-90619E9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08AD-2443-4A8E-876A-299E3C28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02C7-3BE6-4C61-2550-41A5F1B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FCF-135B-38BF-BA21-17AB2488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DF76-A1CD-E75A-7399-4779B630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CB31-70CF-9746-FA64-EEC9EF42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0409-8678-9D0F-CC9E-8A939519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F68-DF29-FDB7-AFB5-0A263FA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C8C-E4BA-73A6-E842-7D197756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B2AA-3109-3539-52B0-AF52BF43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45ED-D735-7121-E8C2-5BAB34A9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1B8B-CE6B-76C9-C396-EC352071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E6B-13A5-402C-8502-94F30CC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B5FC-DDC8-318D-B8BA-EED59A1B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573F-40D7-BA44-5780-4293CB0BF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438B-9795-F1E8-09A5-5E5D37ED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6C4A-825E-E109-6748-36B533A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F2BD-7ED4-A610-FBC3-D0748994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2E95-3978-AC8F-AB71-C3F0C05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5F64-EDB5-0878-063C-8480606B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4549-BE8F-AFDC-C9B8-95E48E51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31B95-A85E-912D-7093-BD98B32E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FC778-1B25-32A4-4CD0-9615F8DB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2CCA-8B5C-BE7F-F62A-4C7FA31D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A033-93FF-6824-BB19-158C673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99C6E-435A-DC00-1920-1D71960C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8B04-C9B5-F6CE-952F-6755372F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2B79-10DD-2394-EC71-989FC5D8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243A3-F533-0394-D525-9F7F301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F85EC-1BDB-52D8-0BB3-25307D50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C243-338B-671A-4583-0EE91A6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D9702-812C-64D9-21E5-8A60A49A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5C00-C0A8-937B-920F-D4A72AA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E4B8D-51D3-AC54-60F7-A8F8CDC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4649-6370-EAE4-E089-F6705472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E45-762F-2B25-0C9D-A49B3D59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2A3D-B4F7-5DA6-7BF5-48A06B0D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1BD8D-C6DC-7907-4CF3-1B656108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D151-F678-FDF9-D3E8-836447B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8318-AB9E-FD6A-7F00-1A5A64E3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A7CC-F59B-BF48-BD80-5EB14D53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9C602-7F55-4CAD-554B-C2B401827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88406-9F16-63E6-0743-1026FBE3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3E01-2495-2C70-2644-AD21A9D2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7B78-3341-20F3-0367-395B56D0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656E-2939-F86B-D94B-B4711A9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DAA1A-C79F-685D-174B-745BB6CF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F23E-A59E-7AD4-FC2C-EB6A5A1C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C15C-2B39-B39C-2403-8ABD061D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B4E0-D40F-45FB-ADF3-D883CB857B3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522F-A72E-8437-2855-8598093C4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0F0D-8200-31A9-DAA0-81A1DCAB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04D3E0-AFC4-A379-8933-8D3EEEFF67B2}"/>
              </a:ext>
            </a:extLst>
          </p:cNvPr>
          <p:cNvSpPr/>
          <p:nvPr/>
        </p:nvSpPr>
        <p:spPr>
          <a:xfrm>
            <a:off x="377955" y="815528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B37AD5-A62E-9E82-D148-4970E1C87511}"/>
              </a:ext>
            </a:extLst>
          </p:cNvPr>
          <p:cNvSpPr/>
          <p:nvPr/>
        </p:nvSpPr>
        <p:spPr>
          <a:xfrm>
            <a:off x="7030598" y="632732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87D19A-341D-AB09-A590-5684F3F45FE0}"/>
              </a:ext>
            </a:extLst>
          </p:cNvPr>
          <p:cNvSpPr/>
          <p:nvPr/>
        </p:nvSpPr>
        <p:spPr>
          <a:xfrm>
            <a:off x="7030598" y="2318656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8CA0A0-4DCA-3FDB-2CC0-8C98D3D8D5D4}"/>
              </a:ext>
            </a:extLst>
          </p:cNvPr>
          <p:cNvSpPr/>
          <p:nvPr/>
        </p:nvSpPr>
        <p:spPr>
          <a:xfrm>
            <a:off x="7030598" y="5480567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560156-EA08-6237-8AEA-9B3E54259326}"/>
              </a:ext>
            </a:extLst>
          </p:cNvPr>
          <p:cNvSpPr/>
          <p:nvPr/>
        </p:nvSpPr>
        <p:spPr>
          <a:xfrm>
            <a:off x="10056365" y="5480567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762DCA-C235-34FF-4E0E-2CDB5C506316}"/>
              </a:ext>
            </a:extLst>
          </p:cNvPr>
          <p:cNvSpPr txBox="1"/>
          <p:nvPr/>
        </p:nvSpPr>
        <p:spPr>
          <a:xfrm>
            <a:off x="7837014" y="3590925"/>
            <a:ext cx="288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96E3A8-B411-4E2E-495A-8F723D850899}"/>
              </a:ext>
            </a:extLst>
          </p:cNvPr>
          <p:cNvSpPr txBox="1"/>
          <p:nvPr/>
        </p:nvSpPr>
        <p:spPr>
          <a:xfrm>
            <a:off x="7344792" y="53342"/>
            <a:ext cx="12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Spring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D9B4F1-3A67-FE7F-D534-F21948B67CAB}"/>
              </a:ext>
            </a:extLst>
          </p:cNvPr>
          <p:cNvSpPr/>
          <p:nvPr/>
        </p:nvSpPr>
        <p:spPr>
          <a:xfrm>
            <a:off x="6756400" y="427345"/>
            <a:ext cx="2397760" cy="6339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B73AE6-6C37-C4F9-52DD-AADC79DA4613}"/>
              </a:ext>
            </a:extLst>
          </p:cNvPr>
          <p:cNvCxnSpPr>
            <a:cxnSpLocks/>
            <a:stCxn id="24" idx="1"/>
            <a:endCxn id="20" idx="3"/>
          </p:cNvCxnSpPr>
          <p:nvPr/>
        </p:nvCxnSpPr>
        <p:spPr>
          <a:xfrm flipH="1">
            <a:off x="8859398" y="6035739"/>
            <a:ext cx="11969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FD06DD7-FEFD-6495-E6EA-F715F787B7BD}"/>
              </a:ext>
            </a:extLst>
          </p:cNvPr>
          <p:cNvSpPr/>
          <p:nvPr/>
        </p:nvSpPr>
        <p:spPr>
          <a:xfrm>
            <a:off x="10056365" y="2329970"/>
            <a:ext cx="1828800" cy="108771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2B34ED-EE15-22F7-75CB-9CF8050C26C2}"/>
              </a:ext>
            </a:extLst>
          </p:cNvPr>
          <p:cNvCxnSpPr>
            <a:cxnSpLocks/>
            <a:stCxn id="68" idx="1"/>
            <a:endCxn id="19" idx="3"/>
          </p:cNvCxnSpPr>
          <p:nvPr/>
        </p:nvCxnSpPr>
        <p:spPr>
          <a:xfrm flipH="1">
            <a:off x="8859398" y="2873828"/>
            <a:ext cx="11969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F464C04-1864-BEF9-0EB6-D6F7DC5DF99D}"/>
              </a:ext>
            </a:extLst>
          </p:cNvPr>
          <p:cNvSpPr/>
          <p:nvPr/>
        </p:nvSpPr>
        <p:spPr>
          <a:xfrm>
            <a:off x="4767966" y="1875629"/>
            <a:ext cx="1153232" cy="266407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91B3A66-562C-AC26-42BC-27239F6DA0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921198" y="1187904"/>
            <a:ext cx="1109400" cy="11635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65DFA1-42FD-C11D-CDE8-C48666FB2C6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1198" y="2873828"/>
            <a:ext cx="1109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72A57-EECA-A38E-94ED-58D59A3416E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21198" y="4058775"/>
            <a:ext cx="1109400" cy="19769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78D8F1-EB8C-D729-7BA0-AE12F76718DF}"/>
              </a:ext>
            </a:extLst>
          </p:cNvPr>
          <p:cNvSpPr/>
          <p:nvPr/>
        </p:nvSpPr>
        <p:spPr>
          <a:xfrm>
            <a:off x="377955" y="2809177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621AA0-71CB-96C0-738D-516067E602CC}"/>
              </a:ext>
            </a:extLst>
          </p:cNvPr>
          <p:cNvSpPr/>
          <p:nvPr/>
        </p:nvSpPr>
        <p:spPr>
          <a:xfrm>
            <a:off x="377955" y="4539699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925DCE-0005-E5AE-B1A3-75E5C99CA10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06755" y="1370700"/>
            <a:ext cx="2561211" cy="1407159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41B73-52E5-0017-81C2-CD5F49AFBFE2}"/>
              </a:ext>
            </a:extLst>
          </p:cNvPr>
          <p:cNvCxnSpPr>
            <a:cxnSpLocks/>
            <a:stCxn id="2" idx="3"/>
            <a:endCxn id="71" idx="1"/>
          </p:cNvCxnSpPr>
          <p:nvPr/>
        </p:nvCxnSpPr>
        <p:spPr>
          <a:xfrm flipV="1">
            <a:off x="2206755" y="3207664"/>
            <a:ext cx="2561211" cy="156685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255F9-B351-720D-19C5-1D3147FB0B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06755" y="3919520"/>
            <a:ext cx="2561211" cy="117535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E08416-6F88-2F3F-CA7F-B1839B2FF591}"/>
              </a:ext>
            </a:extLst>
          </p:cNvPr>
          <p:cNvSpPr/>
          <p:nvPr/>
        </p:nvSpPr>
        <p:spPr>
          <a:xfrm>
            <a:off x="10056365" y="632378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E57271-A411-E708-952D-FA05462093BF}"/>
              </a:ext>
            </a:extLst>
          </p:cNvPr>
          <p:cNvCxnSpPr>
            <a:cxnSpLocks/>
            <a:stCxn id="36" idx="1"/>
            <a:endCxn id="17" idx="3"/>
          </p:cNvCxnSpPr>
          <p:nvPr/>
        </p:nvCxnSpPr>
        <p:spPr>
          <a:xfrm flipH="1">
            <a:off x="8859398" y="1187550"/>
            <a:ext cx="1196967" cy="3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F09106-190B-E400-D748-59FA241163DA}"/>
              </a:ext>
            </a:extLst>
          </p:cNvPr>
          <p:cNvSpPr txBox="1"/>
          <p:nvPr/>
        </p:nvSpPr>
        <p:spPr>
          <a:xfrm>
            <a:off x="915289" y="320773"/>
            <a:ext cx="75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48783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C6D7EE-1429-D452-3DCA-C6FD4459E3D9}"/>
              </a:ext>
            </a:extLst>
          </p:cNvPr>
          <p:cNvSpPr/>
          <p:nvPr/>
        </p:nvSpPr>
        <p:spPr>
          <a:xfrm>
            <a:off x="829916" y="1378856"/>
            <a:ext cx="1615107" cy="101382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CartScreen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1363FD-5DFE-F421-4456-4C5D84500ED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45023" y="1885767"/>
            <a:ext cx="836593" cy="1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C9F44A-9AC1-10BB-990A-AD4FCF2E83D2}"/>
              </a:ext>
            </a:extLst>
          </p:cNvPr>
          <p:cNvSpPr/>
          <p:nvPr/>
        </p:nvSpPr>
        <p:spPr>
          <a:xfrm>
            <a:off x="829917" y="4382951"/>
            <a:ext cx="1615108" cy="101382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Buyer </a:t>
            </a:r>
            <a:r>
              <a:rPr lang="en-US" dirty="0" err="1">
                <a:solidFill>
                  <a:schemeClr val="tx1"/>
                </a:solidFill>
              </a:rPr>
              <a:t>HomeScreen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AF6C25-E46F-36F6-0AE5-B5D29817DEA5}"/>
              </a:ext>
            </a:extLst>
          </p:cNvPr>
          <p:cNvSpPr/>
          <p:nvPr/>
        </p:nvSpPr>
        <p:spPr>
          <a:xfrm>
            <a:off x="3281616" y="4382950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CartReducer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FD26F8D-EF24-41C3-49DF-2BB52C61393F}"/>
              </a:ext>
            </a:extLst>
          </p:cNvPr>
          <p:cNvSpPr/>
          <p:nvPr/>
        </p:nvSpPr>
        <p:spPr>
          <a:xfrm>
            <a:off x="10318426" y="1178833"/>
            <a:ext cx="1339085" cy="4017919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97F81B-7F60-C61B-1216-B8CC8F67F788}"/>
              </a:ext>
            </a:extLst>
          </p:cNvPr>
          <p:cNvSpPr/>
          <p:nvPr/>
        </p:nvSpPr>
        <p:spPr>
          <a:xfrm>
            <a:off x="5868440" y="2680881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CartService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A56676-FF7E-4828-F260-2AD587B8518A}"/>
              </a:ext>
            </a:extLst>
          </p:cNvPr>
          <p:cNvCxnSpPr>
            <a:cxnSpLocks/>
          </p:cNvCxnSpPr>
          <p:nvPr/>
        </p:nvCxnSpPr>
        <p:spPr>
          <a:xfrm>
            <a:off x="4620701" y="1885767"/>
            <a:ext cx="1247739" cy="996581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E0281-47BE-136B-D1F4-56FE1E40EBDE}"/>
              </a:ext>
            </a:extLst>
          </p:cNvPr>
          <p:cNvCxnSpPr>
            <a:cxnSpLocks/>
          </p:cNvCxnSpPr>
          <p:nvPr/>
        </p:nvCxnSpPr>
        <p:spPr>
          <a:xfrm flipV="1">
            <a:off x="7207525" y="1885767"/>
            <a:ext cx="3110901" cy="1051246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3E0865-0CB2-DCC6-B1CB-44E6232DC466}"/>
              </a:ext>
            </a:extLst>
          </p:cNvPr>
          <p:cNvSpPr/>
          <p:nvPr/>
        </p:nvSpPr>
        <p:spPr>
          <a:xfrm>
            <a:off x="3281616" y="1378855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CartThunk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10F3A-A9AE-7445-1E1D-0BDC2C36C2A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620701" y="3429000"/>
            <a:ext cx="1247739" cy="1460862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0D4ED6-F7A9-5BDE-8B94-3629BB582622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2445025" y="4889862"/>
            <a:ext cx="836591" cy="1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B7CA6A-E1C3-17FB-8C65-DD54CA588325}"/>
              </a:ext>
            </a:extLst>
          </p:cNvPr>
          <p:cNvCxnSpPr>
            <a:cxnSpLocks/>
          </p:cNvCxnSpPr>
          <p:nvPr/>
        </p:nvCxnSpPr>
        <p:spPr>
          <a:xfrm>
            <a:off x="7207525" y="3389243"/>
            <a:ext cx="3110901" cy="1292087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5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Nisarg Patel</cp:lastModifiedBy>
  <cp:revision>5</cp:revision>
  <dcterms:created xsi:type="dcterms:W3CDTF">2022-10-28T20:08:56Z</dcterms:created>
  <dcterms:modified xsi:type="dcterms:W3CDTF">2022-12-12T21:55:11Z</dcterms:modified>
</cp:coreProperties>
</file>