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8711-660E-005A-DEDF-758F18C1F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B22C6-DF26-B3E7-3BAF-70C56F3A6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8E88F-4D7E-61CE-BBCA-1E186D29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13A7-FDEF-A2EC-F039-C81B36AF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80498-2FBC-88CB-069D-D4794678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2B11-FA77-5FF0-1431-EFDC7D34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AA459-846C-3AB6-3E09-42F28E44F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F25C3-4337-7057-3688-12652CCB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FFE9B-F710-0B86-8AC2-74CC5DE4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6458-6F97-136F-4C1D-B23F29CE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4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52D11-AD20-1115-CF7B-4016C2A99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FBAAF-AFE4-250C-7A86-D0970DD15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0B293-3504-4B2B-66F8-90619E9B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08AD-2443-4A8E-876A-299E3C28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02C7-3BE6-4C61-2550-41A5F1BE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4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5FCF-135B-38BF-BA21-17AB2488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DF76-A1CD-E75A-7399-4779B630D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9CB31-70CF-9746-FA64-EEC9EF42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90409-8678-9D0F-CC9E-8A939519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86F68-DF29-FDB7-AFB5-0A263FAA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7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2C8C-E4BA-73A6-E842-7D197756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DB2AA-3109-3539-52B0-AF52BF434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645ED-D735-7121-E8C2-5BAB34A9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81B8B-CE6B-76C9-C396-EC352071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D4E6B-13A5-402C-8502-94F30CCD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B5FC-DDC8-318D-B8BA-EED59A1B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573F-40D7-BA44-5780-4293CB0BF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438B-9795-F1E8-09A5-5E5D37ED0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A6C4A-825E-E109-6748-36B533AC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3F2BD-7ED4-A610-FBC3-D0748994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72E95-3978-AC8F-AB71-C3F0C055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9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5F64-EDB5-0878-063C-8480606B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04549-BE8F-AFDC-C9B8-95E48E516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31B95-A85E-912D-7093-BD98B32EC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FC778-1B25-32A4-4CD0-9615F8DB5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82CCA-8B5C-BE7F-F62A-4C7FA31D6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7A033-93FF-6824-BB19-158C673C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99C6E-435A-DC00-1920-1D71960C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98B04-C9B5-F6CE-952F-6755372F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2B79-10DD-2394-EC71-989FC5D8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243A3-F533-0394-D525-9F7F3013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F85EC-1BDB-52D8-0BB3-25307D50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0C243-338B-671A-4583-0EE91A6F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2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D9702-812C-64D9-21E5-8A60A49A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05C00-C0A8-937B-920F-D4A72AA2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E4B8D-51D3-AC54-60F7-A8F8CDCF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4649-6370-EAE4-E089-F6705472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2E45-762F-2B25-0C9D-A49B3D594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F2A3D-B4F7-5DA6-7BF5-48A06B0DF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1BD8D-C6DC-7907-4CF3-1B656108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DD151-F678-FDF9-D3E8-836447BF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D8318-AB9E-FD6A-7F00-1A5A64E3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4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A7CC-F59B-BF48-BD80-5EB14D53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9C602-7F55-4CAD-554B-C2B401827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88406-9F16-63E6-0743-1026FBE3C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83E01-2495-2C70-2644-AD21A9D2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4E0-D40F-45FB-ADF3-D883CB857B3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17B78-3341-20F3-0367-395B56D0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A656E-2939-F86B-D94B-B4711A9A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9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DAA1A-C79F-685D-174B-745BB6CF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F23E-A59E-7AD4-FC2C-EB6A5A1CE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BC15C-2B39-B39C-2403-8ABD061DA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CB4E0-D40F-45FB-ADF3-D883CB857B3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3522F-A72E-8437-2855-8598093C4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F0F0D-8200-31A9-DAA0-81A1DCAB5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A75A-F3E0-49D4-BB09-077ACFB05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5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04D3E0-AFC4-A379-8933-8D3EEEFF67B2}"/>
              </a:ext>
            </a:extLst>
          </p:cNvPr>
          <p:cNvSpPr/>
          <p:nvPr/>
        </p:nvSpPr>
        <p:spPr>
          <a:xfrm>
            <a:off x="377955" y="2897776"/>
            <a:ext cx="1828800" cy="111034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4E7D9B-F2A8-F5F8-FEAC-D560EA6B721B}"/>
              </a:ext>
            </a:extLst>
          </p:cNvPr>
          <p:cNvSpPr/>
          <p:nvPr/>
        </p:nvSpPr>
        <p:spPr>
          <a:xfrm>
            <a:off x="3377684" y="3927352"/>
            <a:ext cx="495300" cy="4853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F6620E-1C2C-73E5-93B6-BA9705EA9534}"/>
              </a:ext>
            </a:extLst>
          </p:cNvPr>
          <p:cNvSpPr/>
          <p:nvPr/>
        </p:nvSpPr>
        <p:spPr>
          <a:xfrm>
            <a:off x="3377684" y="1836809"/>
            <a:ext cx="495300" cy="4853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3D1B1E-0276-B51B-321B-C5B445FCC2E6}"/>
              </a:ext>
            </a:extLst>
          </p:cNvPr>
          <p:cNvSpPr/>
          <p:nvPr/>
        </p:nvSpPr>
        <p:spPr>
          <a:xfrm>
            <a:off x="3377684" y="2964972"/>
            <a:ext cx="495300" cy="4853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B37AD5-A62E-9E82-D148-4970E1C87511}"/>
              </a:ext>
            </a:extLst>
          </p:cNvPr>
          <p:cNvSpPr/>
          <p:nvPr/>
        </p:nvSpPr>
        <p:spPr>
          <a:xfrm>
            <a:off x="7030598" y="632732"/>
            <a:ext cx="1828800" cy="111034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087D19A-341D-AB09-A590-5684F3F45FE0}"/>
              </a:ext>
            </a:extLst>
          </p:cNvPr>
          <p:cNvSpPr/>
          <p:nvPr/>
        </p:nvSpPr>
        <p:spPr>
          <a:xfrm>
            <a:off x="7030598" y="2318656"/>
            <a:ext cx="1828800" cy="111034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8CA0A0-4DCA-3FDB-2CC0-8C98D3D8D5D4}"/>
              </a:ext>
            </a:extLst>
          </p:cNvPr>
          <p:cNvSpPr/>
          <p:nvPr/>
        </p:nvSpPr>
        <p:spPr>
          <a:xfrm>
            <a:off x="7030598" y="5480567"/>
            <a:ext cx="1828800" cy="111034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ServerN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4560156-EA08-6237-8AEA-9B3E54259326}"/>
              </a:ext>
            </a:extLst>
          </p:cNvPr>
          <p:cNvSpPr/>
          <p:nvPr/>
        </p:nvSpPr>
        <p:spPr>
          <a:xfrm>
            <a:off x="10056365" y="4407353"/>
            <a:ext cx="1828800" cy="111034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FC1886-B263-9125-251C-95C551746C4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206755" y="3689164"/>
            <a:ext cx="1170929" cy="4808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B09C5A-7BF8-36F8-D996-F1B93AE8B0D6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2206755" y="3207665"/>
            <a:ext cx="1170929" cy="45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A5A3F1-2A63-6064-E9A0-A329BFB5CFA8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2159618" y="2251112"/>
            <a:ext cx="1290601" cy="71774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533196A-4864-7578-CA36-66925C8C83C1}"/>
              </a:ext>
            </a:extLst>
          </p:cNvPr>
          <p:cNvSpPr/>
          <p:nvPr/>
        </p:nvSpPr>
        <p:spPr>
          <a:xfrm>
            <a:off x="3010387" y="1045608"/>
            <a:ext cx="1220975" cy="43241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384823-CAB6-6FDA-EA14-26AB16177845}"/>
              </a:ext>
            </a:extLst>
          </p:cNvPr>
          <p:cNvSpPr txBox="1"/>
          <p:nvPr/>
        </p:nvSpPr>
        <p:spPr>
          <a:xfrm flipH="1">
            <a:off x="2479857" y="574894"/>
            <a:ext cx="252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</a:t>
            </a:r>
            <a:r>
              <a:rPr lang="en-US" dirty="0" err="1"/>
              <a:t>MicroServices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F762DCA-C235-34FF-4E0E-2CDB5C506316}"/>
              </a:ext>
            </a:extLst>
          </p:cNvPr>
          <p:cNvSpPr txBox="1"/>
          <p:nvPr/>
        </p:nvSpPr>
        <p:spPr>
          <a:xfrm>
            <a:off x="7837014" y="3590925"/>
            <a:ext cx="2888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</a:t>
            </a:r>
          </a:p>
          <a:p>
            <a:r>
              <a:rPr lang="en-US" sz="3200" dirty="0"/>
              <a:t>.</a:t>
            </a:r>
          </a:p>
          <a:p>
            <a:r>
              <a:rPr lang="en-US" sz="3200" dirty="0"/>
              <a:t>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496E3A8-B411-4E2E-495A-8F723D850899}"/>
              </a:ext>
            </a:extLst>
          </p:cNvPr>
          <p:cNvSpPr txBox="1"/>
          <p:nvPr/>
        </p:nvSpPr>
        <p:spPr>
          <a:xfrm>
            <a:off x="7344792" y="53342"/>
            <a:ext cx="122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Spring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D9B4F1-3A67-FE7F-D534-F21948B67CAB}"/>
              </a:ext>
            </a:extLst>
          </p:cNvPr>
          <p:cNvSpPr/>
          <p:nvPr/>
        </p:nvSpPr>
        <p:spPr>
          <a:xfrm>
            <a:off x="6756400" y="427345"/>
            <a:ext cx="2397760" cy="6339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1B73AE6-6C37-C4F9-52DD-AADC79DA4613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154160" y="4958144"/>
            <a:ext cx="902205" cy="43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FD06DD7-FEFD-6495-E6EA-F715F787B7BD}"/>
              </a:ext>
            </a:extLst>
          </p:cNvPr>
          <p:cNvSpPr/>
          <p:nvPr/>
        </p:nvSpPr>
        <p:spPr>
          <a:xfrm>
            <a:off x="10056365" y="1796233"/>
            <a:ext cx="1828800" cy="111034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Store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22B34ED-EE15-22F7-75CB-9CF8050C26C2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9154160" y="2351405"/>
            <a:ext cx="90220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F464C04-1864-BEF9-0EB6-D6F7DC5DF99D}"/>
              </a:ext>
            </a:extLst>
          </p:cNvPr>
          <p:cNvSpPr/>
          <p:nvPr/>
        </p:nvSpPr>
        <p:spPr>
          <a:xfrm>
            <a:off x="4767966" y="1875629"/>
            <a:ext cx="1153232" cy="266407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Balancer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8CC3657-9F1D-3419-45EE-09A987717297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3800449" y="2251112"/>
            <a:ext cx="979002" cy="49522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276BC49-92ED-2915-E7A4-E9DC8DFF1D9A}"/>
              </a:ext>
            </a:extLst>
          </p:cNvPr>
          <p:cNvCxnSpPr>
            <a:cxnSpLocks/>
            <a:stCxn id="15" idx="6"/>
            <a:endCxn id="71" idx="1"/>
          </p:cNvCxnSpPr>
          <p:nvPr/>
        </p:nvCxnSpPr>
        <p:spPr>
          <a:xfrm flipV="1">
            <a:off x="3872984" y="3207664"/>
            <a:ext cx="894982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B8FAE3A-90CC-6E97-04DA-996370D8790B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872984" y="3668995"/>
            <a:ext cx="906467" cy="5010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91B3A66-562C-AC26-42BC-27239F6DA0B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921198" y="1187904"/>
            <a:ext cx="1109400" cy="11635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365DFA1-42FD-C11D-CDE8-C48666FB2C6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921198" y="2873828"/>
            <a:ext cx="11094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72A57-EECA-A38E-94ED-58D59A3416E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921198" y="4058775"/>
            <a:ext cx="1109400" cy="19769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83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C6D7EE-1429-D452-3DCA-C6FD4459E3D9}"/>
              </a:ext>
            </a:extLst>
          </p:cNvPr>
          <p:cNvSpPr/>
          <p:nvPr/>
        </p:nvSpPr>
        <p:spPr>
          <a:xfrm>
            <a:off x="449074" y="1378856"/>
            <a:ext cx="983485" cy="101382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Seller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052023-9149-E9C9-9A48-014745A3A740}"/>
              </a:ext>
            </a:extLst>
          </p:cNvPr>
          <p:cNvSpPr/>
          <p:nvPr/>
        </p:nvSpPr>
        <p:spPr>
          <a:xfrm>
            <a:off x="2501395" y="1378855"/>
            <a:ext cx="1339085" cy="1013824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SellService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1363FD-5DFE-F421-4456-4C5D84500ED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1432559" y="1885767"/>
            <a:ext cx="1068836" cy="1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8C9F44A-9AC1-10BB-990A-AD4FCF2E83D2}"/>
              </a:ext>
            </a:extLst>
          </p:cNvPr>
          <p:cNvSpPr/>
          <p:nvPr/>
        </p:nvSpPr>
        <p:spPr>
          <a:xfrm>
            <a:off x="449074" y="4382951"/>
            <a:ext cx="983485" cy="1013823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Buyer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1AF6C25-E46F-36F6-0AE5-B5D29817DEA5}"/>
              </a:ext>
            </a:extLst>
          </p:cNvPr>
          <p:cNvSpPr/>
          <p:nvPr/>
        </p:nvSpPr>
        <p:spPr>
          <a:xfrm>
            <a:off x="2501395" y="4382950"/>
            <a:ext cx="1339085" cy="1013824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BuyService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8BEF72-618F-F20D-F3F3-5C59D6D8967F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1432559" y="4889862"/>
            <a:ext cx="1068836" cy="1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FD26F8D-EF24-41C3-49DF-2BB52C61393F}"/>
              </a:ext>
            </a:extLst>
          </p:cNvPr>
          <p:cNvSpPr/>
          <p:nvPr/>
        </p:nvSpPr>
        <p:spPr>
          <a:xfrm>
            <a:off x="4939795" y="1378854"/>
            <a:ext cx="1339085" cy="4017919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Balancer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C0B3B43-7803-600C-FB4F-566B7B072C07}"/>
              </a:ext>
            </a:extLst>
          </p:cNvPr>
          <p:cNvSpPr/>
          <p:nvPr/>
        </p:nvSpPr>
        <p:spPr>
          <a:xfrm>
            <a:off x="7185155" y="1375948"/>
            <a:ext cx="1339085" cy="1013824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ServerA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F9E0A89-470B-631A-6DA9-26DFB3B53F6F}"/>
              </a:ext>
            </a:extLst>
          </p:cNvPr>
          <p:cNvSpPr/>
          <p:nvPr/>
        </p:nvSpPr>
        <p:spPr>
          <a:xfrm>
            <a:off x="7185154" y="4359724"/>
            <a:ext cx="1339085" cy="1013824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ServerB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CB6E2A9-B427-63F9-E449-AE74D374ADC1}"/>
              </a:ext>
            </a:extLst>
          </p:cNvPr>
          <p:cNvSpPr/>
          <p:nvPr/>
        </p:nvSpPr>
        <p:spPr>
          <a:xfrm>
            <a:off x="9889751" y="1885767"/>
            <a:ext cx="1438649" cy="1013824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ImageStore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62D7848-8875-C6A2-3853-DE09E5DAA98C}"/>
              </a:ext>
            </a:extLst>
          </p:cNvPr>
          <p:cNvSpPr/>
          <p:nvPr/>
        </p:nvSpPr>
        <p:spPr>
          <a:xfrm>
            <a:off x="9889751" y="3189511"/>
            <a:ext cx="1339085" cy="1013824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BE9696-8885-0C6F-669F-354414D43CF4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3840480" y="1882860"/>
            <a:ext cx="3344675" cy="2907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DDF8D4D-33CF-5729-E3FE-09329D7AF850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3840480" y="4866636"/>
            <a:ext cx="3344674" cy="23226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FE4413-0F93-A874-E586-33BA99418BD5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8524240" y="1882860"/>
            <a:ext cx="1365511" cy="509819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1481CA-1335-108F-1530-5562D5669FF6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8524240" y="1882860"/>
            <a:ext cx="1365511" cy="1813563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B1C1416-7D1E-D51D-67C2-7AD3011342E9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524239" y="3696423"/>
            <a:ext cx="1365512" cy="1170213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65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26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Nisarg Patel</dc:creator>
  <cp:lastModifiedBy>Vanshika Jain</cp:lastModifiedBy>
  <cp:revision>3</cp:revision>
  <dcterms:created xsi:type="dcterms:W3CDTF">2022-10-28T20:08:56Z</dcterms:created>
  <dcterms:modified xsi:type="dcterms:W3CDTF">2022-10-29T02:42:49Z</dcterms:modified>
</cp:coreProperties>
</file>