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88" r:id="rId3"/>
    <p:sldId id="289" r:id="rId4"/>
    <p:sldId id="264" r:id="rId5"/>
    <p:sldId id="284" r:id="rId6"/>
    <p:sldId id="268" r:id="rId7"/>
    <p:sldId id="285" r:id="rId8"/>
    <p:sldId id="286" r:id="rId9"/>
    <p:sldId id="287" r:id="rId10"/>
    <p:sldId id="29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294AF-0DBA-4298-BABC-74C9CD602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218283-E9C6-40C2-8212-A7A7A33F7F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9B2F3-3DAC-418B-BA73-AE81E029C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5AB1F-0CA3-45FE-A68B-5CC16EB6B71A}" type="datetimeFigureOut">
              <a:rPr lang="en-IN" smtClean="0"/>
              <a:t>20-05-2024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F32AF-ABB6-48CF-9754-B878BC744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587C3-9864-430C-8337-B1FBBBDEC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C06D-37C1-49AC-A24A-0A129F290AC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9490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04EC7-2819-4AF9-A2E0-436B7157C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020E13-7844-431F-B87E-2628A608D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A4255-93F5-4B3D-B78F-500C86DA1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5AB1F-0CA3-45FE-A68B-5CC16EB6B71A}" type="datetimeFigureOut">
              <a:rPr lang="en-IN" smtClean="0"/>
              <a:t>20-05-2024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A60AB-FFC0-472D-B739-CB6E5B644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11C27-B17F-47EB-9327-FD184D302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C06D-37C1-49AC-A24A-0A129F290AC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0699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47592B-3A95-41BF-8E5D-770B653F78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E69FB2-8697-46CA-A006-D996F06E2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3A1AB-E0F1-4F17-850E-4D08A9AF8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5AB1F-0CA3-45FE-A68B-5CC16EB6B71A}" type="datetimeFigureOut">
              <a:rPr lang="en-IN" smtClean="0"/>
              <a:t>20-05-2024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5C752-4F9F-4F72-B273-CBF16E6C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6BF3E-EEBB-47E4-8156-B43EE9241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C06D-37C1-49AC-A24A-0A129F290AC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8697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DF12B-5F8F-4A38-A6C6-B24FEA75E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1FA6D-15D3-4B9A-9330-4A4C644D1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2BEC9-182B-40C8-902F-24309B343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5AB1F-0CA3-45FE-A68B-5CC16EB6B71A}" type="datetimeFigureOut">
              <a:rPr lang="en-IN" smtClean="0"/>
              <a:t>20-05-2024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31358-7DFF-4FBF-B8A5-69B75E73E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9304D-9EFF-4F55-8579-60844E617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C06D-37C1-49AC-A24A-0A129F290AC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8022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98BF1-70CA-4C7D-8536-0DB14772A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324EC-524C-4C63-B705-A039E8944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EA3C7-BF0C-4E82-846A-34C91828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5AB1F-0CA3-45FE-A68B-5CC16EB6B71A}" type="datetimeFigureOut">
              <a:rPr lang="en-IN" smtClean="0"/>
              <a:t>20-05-2024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2D00F-DE83-4166-9F2F-8ED72CD21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2467D-4F9B-4F3E-A892-8ACE23CB0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C06D-37C1-49AC-A24A-0A129F290AC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8709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C4277-590A-41DB-968D-3528F9847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238B3-36E7-4A1C-83B4-C68B29928E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932809-BF38-4D48-AFCF-968500354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83760C-B329-495D-8307-FDCE42971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5AB1F-0CA3-45FE-A68B-5CC16EB6B71A}" type="datetimeFigureOut">
              <a:rPr lang="en-IN" smtClean="0"/>
              <a:t>20-05-2024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B84ABE-5770-40DB-80E3-445FBE079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49A6C-4FCC-4ED7-9957-A6AC38319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C06D-37C1-49AC-A24A-0A129F290AC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3778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59DA9-F6BB-453F-87F1-EBE61FDAE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60FC5-C785-4A85-95E1-3858D744B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0516D7-0A56-4FB0-9436-B952F03C5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DA54D1-ECC7-4109-B1B8-C627FFE3E8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63145A-2A3A-4FD9-A0AB-6A552BAADD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2481CE-825B-4EA2-BEA3-012CE1E1E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5AB1F-0CA3-45FE-A68B-5CC16EB6B71A}" type="datetimeFigureOut">
              <a:rPr lang="en-IN" smtClean="0"/>
              <a:t>20-05-2024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194443-3CDD-443B-8C45-318D623AE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920E9F-A87F-4710-BD4A-2125760E6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C06D-37C1-49AC-A24A-0A129F290AC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696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625A2-D804-48AD-8C9C-20683BBE2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AE6079-3E82-48B0-A858-D14730AF8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5AB1F-0CA3-45FE-A68B-5CC16EB6B71A}" type="datetimeFigureOut">
              <a:rPr lang="en-IN" smtClean="0"/>
              <a:t>20-05-2024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3CC900-BF65-46B0-871F-418F3C56B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133C45-7A4E-47AE-87A5-5D91ACAE2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C06D-37C1-49AC-A24A-0A129F290AC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6707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8481BB-15FB-495E-8431-F25CA5C00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5AB1F-0CA3-45FE-A68B-5CC16EB6B71A}" type="datetimeFigureOut">
              <a:rPr lang="en-IN" smtClean="0"/>
              <a:t>20-05-2024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B9AB5E-8096-4DC8-BBE1-D73F472FD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F2A720-DF27-4722-A266-69307B7BD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C06D-37C1-49AC-A24A-0A129F290AC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08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11ED0-2A00-4BA6-B85D-1D5DCD30E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259F7-94DB-485B-9A18-043C63770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33EA1C-DC3D-4189-8242-96D073074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970E6A-7D31-4570-A47F-6DC7180F7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5AB1F-0CA3-45FE-A68B-5CC16EB6B71A}" type="datetimeFigureOut">
              <a:rPr lang="en-IN" smtClean="0"/>
              <a:t>20-05-2024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529E92-74ED-4255-90AA-9863D73C3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97AA2-07E2-4E4A-B3B4-D29476142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C06D-37C1-49AC-A24A-0A129F290AC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5399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60491-8F7A-4E6B-8A08-73185CD27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C89FC2-ADA6-4F37-9688-6BDA19FAE0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FB2BEB-3CBA-4B13-9FAD-849F3CAA4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A04E73-C2AD-419D-9589-175F408BD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5AB1F-0CA3-45FE-A68B-5CC16EB6B71A}" type="datetimeFigureOut">
              <a:rPr lang="en-IN" smtClean="0"/>
              <a:t>20-05-2024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92B50-CF87-478D-A319-A8D6AE482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78A8A-52F7-4765-9415-89A41B5A7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C06D-37C1-49AC-A24A-0A129F290AC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124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36290F-3AC1-4FB7-94E7-CC9ED4BA8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F4CA4-239B-4875-B0BC-F280FD31D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8E8F6-72BF-4CB7-8F1E-DB4070BA4E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5AB1F-0CA3-45FE-A68B-5CC16EB6B71A}" type="datetimeFigureOut">
              <a:rPr lang="en-IN" smtClean="0"/>
              <a:t>20-05-2024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895D3-A50D-44C0-AA48-FDA296B37F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B69CD-15AD-44D8-915B-49735AE1D0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1C06D-37C1-49AC-A24A-0A129F290AC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4279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9345B905-5FD8-4ECA-9289-745582EE1CDF}"/>
              </a:ext>
            </a:extLst>
          </p:cNvPr>
          <p:cNvSpPr txBox="1"/>
          <p:nvPr/>
        </p:nvSpPr>
        <p:spPr>
          <a:xfrm>
            <a:off x="573965" y="2644170"/>
            <a:ext cx="110440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>
                <a:latin typeface="Gill Sans MT (Body)"/>
              </a:rPr>
              <a:t>Experiment-5</a:t>
            </a:r>
            <a:endParaRPr lang="en-US" sz="9600" b="1" dirty="0">
              <a:latin typeface="Gill Sans MT (Body)"/>
            </a:endParaRPr>
          </a:p>
        </p:txBody>
      </p:sp>
    </p:spTree>
    <p:extLst>
      <p:ext uri="{BB962C8B-B14F-4D97-AF65-F5344CB8AC3E}">
        <p14:creationId xmlns:p14="http://schemas.microsoft.com/office/powerpoint/2010/main" val="2857370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9345B905-5FD8-4ECA-9289-745582EE1CDF}"/>
              </a:ext>
            </a:extLst>
          </p:cNvPr>
          <p:cNvSpPr txBox="1"/>
          <p:nvPr/>
        </p:nvSpPr>
        <p:spPr>
          <a:xfrm>
            <a:off x="573965" y="2644170"/>
            <a:ext cx="110440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latin typeface="Gill Sans MT (Body)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46960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9345B905-5FD8-4ECA-9289-745582EE1CDF}"/>
              </a:ext>
            </a:extLst>
          </p:cNvPr>
          <p:cNvSpPr txBox="1"/>
          <p:nvPr/>
        </p:nvSpPr>
        <p:spPr>
          <a:xfrm>
            <a:off x="573965" y="1166842"/>
            <a:ext cx="110440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600" b="1" dirty="0">
                <a:effectLst/>
                <a:latin typeface="Gill Sans MT (Body)"/>
                <a:ea typeface="Calibri" panose="020F0502020204030204" pitchFamily="34" charset="0"/>
                <a:cs typeface="Shruti" panose="020B0502040204020203" pitchFamily="34" charset="0"/>
              </a:rPr>
              <a:t>Containerizing application using Docker Container</a:t>
            </a:r>
            <a:endParaRPr lang="en-US" sz="9600" dirty="0">
              <a:latin typeface="Gill Sans MT (Body)"/>
            </a:endParaRPr>
          </a:p>
        </p:txBody>
      </p:sp>
    </p:spTree>
    <p:extLst>
      <p:ext uri="{BB962C8B-B14F-4D97-AF65-F5344CB8AC3E}">
        <p14:creationId xmlns:p14="http://schemas.microsoft.com/office/powerpoint/2010/main" val="1749278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B63729-0D05-4C59-B6B1-51D19B080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06288"/>
            <a:ext cx="4845424" cy="48454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D65C35-E9A5-4D23-976A-42B7B717E7A9}"/>
              </a:ext>
            </a:extLst>
          </p:cNvPr>
          <p:cNvSpPr txBox="1"/>
          <p:nvPr/>
        </p:nvSpPr>
        <p:spPr>
          <a:xfrm>
            <a:off x="6096000" y="2079393"/>
            <a:ext cx="59164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latin typeface="Gill Sans MT (Body)"/>
              </a:rPr>
              <a:t>Bhuvnesh Sanathra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F1377BE-CCD7-4014-84C5-FF5AB11F9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5185" y="3531046"/>
            <a:ext cx="3618111" cy="232066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12E6990-3978-40B9-A2F3-BDAFA4451875}"/>
              </a:ext>
            </a:extLst>
          </p:cNvPr>
          <p:cNvSpPr txBox="1"/>
          <p:nvPr/>
        </p:nvSpPr>
        <p:spPr>
          <a:xfrm>
            <a:off x="6096000" y="2941167"/>
            <a:ext cx="5916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Gill Sans MT (Body)"/>
              </a:rPr>
              <a:t>Semester-7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5B7ACD-B0F6-489A-9CF3-FA05821DCD5E}"/>
              </a:ext>
            </a:extLst>
          </p:cNvPr>
          <p:cNvSpPr txBox="1"/>
          <p:nvPr/>
        </p:nvSpPr>
        <p:spPr>
          <a:xfrm>
            <a:off x="6096000" y="1689569"/>
            <a:ext cx="5916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Gill Sans MT (Body)"/>
              </a:rPr>
              <a:t>Prepared By</a:t>
            </a:r>
          </a:p>
        </p:txBody>
      </p:sp>
    </p:spTree>
    <p:extLst>
      <p:ext uri="{BB962C8B-B14F-4D97-AF65-F5344CB8AC3E}">
        <p14:creationId xmlns:p14="http://schemas.microsoft.com/office/powerpoint/2010/main" val="1288780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26429A9-5C5B-4084-80B2-A0AD33AF3D2B}"/>
              </a:ext>
            </a:extLst>
          </p:cNvPr>
          <p:cNvSpPr txBox="1"/>
          <p:nvPr/>
        </p:nvSpPr>
        <p:spPr>
          <a:xfrm>
            <a:off x="104172" y="183696"/>
            <a:ext cx="119450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Gill Sans MT (Body)"/>
              </a:rPr>
              <a:t>How to Containerizing application using Docker Container?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F3CDDC-5DF5-4CE4-961D-BDC1C1A212E0}"/>
              </a:ext>
            </a:extLst>
          </p:cNvPr>
          <p:cNvSpPr txBox="1"/>
          <p:nvPr/>
        </p:nvSpPr>
        <p:spPr>
          <a:xfrm>
            <a:off x="398597" y="2215314"/>
            <a:ext cx="11394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Gill Sans MT (Body)"/>
              </a:rPr>
              <a:t>Create one Java application and compile it with </a:t>
            </a:r>
            <a:r>
              <a:rPr lang="en-US" sz="3600" b="1" dirty="0" err="1">
                <a:latin typeface="Gill Sans MT (Body)"/>
              </a:rPr>
              <a:t>javac</a:t>
            </a:r>
            <a:endParaRPr lang="en-US" sz="3600" b="1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D03C1E-EB69-4329-91AA-1BCE77FBE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97" y="3138937"/>
            <a:ext cx="6876431" cy="12309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FB9E01-295F-436F-81F4-8A0B9D427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655" y="4647195"/>
            <a:ext cx="6541747" cy="179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231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26429A9-5C5B-4084-80B2-A0AD33AF3D2B}"/>
              </a:ext>
            </a:extLst>
          </p:cNvPr>
          <p:cNvSpPr txBox="1"/>
          <p:nvPr/>
        </p:nvSpPr>
        <p:spPr>
          <a:xfrm>
            <a:off x="104172" y="183696"/>
            <a:ext cx="119450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Gill Sans MT (Body)"/>
              </a:rPr>
              <a:t>How to Containerizing application using Docker Container?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F3CDDC-5DF5-4CE4-961D-BDC1C1A212E0}"/>
              </a:ext>
            </a:extLst>
          </p:cNvPr>
          <p:cNvSpPr txBox="1"/>
          <p:nvPr/>
        </p:nvSpPr>
        <p:spPr>
          <a:xfrm>
            <a:off x="398597" y="2215314"/>
            <a:ext cx="113948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>
                <a:latin typeface="Gill Sans MT (Body)"/>
              </a:rPr>
              <a:t>Create one </a:t>
            </a:r>
            <a:r>
              <a:rPr lang="en-US" sz="4400" b="1" dirty="0" err="1">
                <a:latin typeface="Gill Sans MT (Body)"/>
              </a:rPr>
              <a:t>DockerFile</a:t>
            </a:r>
            <a:r>
              <a:rPr lang="en-US" sz="4400" dirty="0">
                <a:latin typeface="Gill Sans MT (Body)"/>
              </a:rPr>
              <a:t> application</a:t>
            </a:r>
            <a:endParaRPr lang="en-US" sz="4400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7E30F7-FC81-4EA7-9E61-B5615A202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122" y="3262047"/>
            <a:ext cx="4154375" cy="14533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150005A-F553-4F36-BDC7-1B8651D63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4715435"/>
            <a:ext cx="3567666" cy="184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072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AF52948-52F5-45A3-84F9-95B3ADBC3687}"/>
              </a:ext>
            </a:extLst>
          </p:cNvPr>
          <p:cNvSpPr txBox="1"/>
          <p:nvPr/>
        </p:nvSpPr>
        <p:spPr>
          <a:xfrm>
            <a:off x="398597" y="2215314"/>
            <a:ext cx="113948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>
                <a:latin typeface="Gill Sans MT (Body)"/>
              </a:rPr>
              <a:t>Create image using </a:t>
            </a:r>
            <a:r>
              <a:rPr lang="en-US" sz="4400" dirty="0" err="1">
                <a:latin typeface="Gill Sans MT (Body)"/>
              </a:rPr>
              <a:t>DockerFile</a:t>
            </a:r>
            <a:endParaRPr lang="en-US" sz="44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4400" dirty="0">
                <a:solidFill>
                  <a:srgbClr val="FF0000"/>
                </a:solidFill>
                <a:latin typeface="Gill Sans MT (Body)"/>
              </a:rPr>
              <a:t>   </a:t>
            </a:r>
            <a:r>
              <a:rPr lang="en-US" sz="2800" dirty="0">
                <a:solidFill>
                  <a:srgbClr val="FF0000"/>
                </a:solidFill>
                <a:latin typeface="Gill Sans MT (Body)"/>
              </a:rPr>
              <a:t>#</a:t>
            </a:r>
            <a:r>
              <a:rPr lang="en-US" sz="4400" dirty="0">
                <a:solidFill>
                  <a:srgbClr val="FF0000"/>
                </a:solidFill>
                <a:latin typeface="Gill Sans MT (Body)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docker build –t </a:t>
            </a:r>
            <a:r>
              <a:rPr lang="en-US" sz="28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myjavaapp</a:t>
            </a:r>
            <a:r>
              <a:rPr lang="en-US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 .</a:t>
            </a:r>
            <a:endParaRPr lang="en-US" sz="4400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025ACD-699E-4F04-9F95-BFDDBEE105A1}"/>
              </a:ext>
            </a:extLst>
          </p:cNvPr>
          <p:cNvSpPr txBox="1"/>
          <p:nvPr/>
        </p:nvSpPr>
        <p:spPr>
          <a:xfrm>
            <a:off x="104172" y="183696"/>
            <a:ext cx="119450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Gill Sans MT (Body)"/>
              </a:rPr>
              <a:t>How to Containerizing application using Docker Container?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5FEBBD-A481-4A5C-B5F9-3C135FF96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205" y="3832194"/>
            <a:ext cx="10111587" cy="232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218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AF52948-52F5-45A3-84F9-95B3ADBC3687}"/>
              </a:ext>
            </a:extLst>
          </p:cNvPr>
          <p:cNvSpPr txBox="1"/>
          <p:nvPr/>
        </p:nvSpPr>
        <p:spPr>
          <a:xfrm>
            <a:off x="398597" y="2215314"/>
            <a:ext cx="113948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>
                <a:latin typeface="Gill Sans MT (Body)"/>
              </a:rPr>
              <a:t>Check image</a:t>
            </a:r>
            <a:endParaRPr lang="en-US" sz="44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4400" dirty="0">
                <a:solidFill>
                  <a:srgbClr val="FF0000"/>
                </a:solidFill>
                <a:latin typeface="Gill Sans MT (Body)"/>
              </a:rPr>
              <a:t>   </a:t>
            </a:r>
            <a:r>
              <a:rPr lang="en-US" sz="2800" dirty="0">
                <a:solidFill>
                  <a:srgbClr val="FF0000"/>
                </a:solidFill>
                <a:latin typeface="Gill Sans MT (Body)"/>
              </a:rPr>
              <a:t>#</a:t>
            </a:r>
            <a:r>
              <a:rPr lang="en-US" sz="4400" dirty="0">
                <a:solidFill>
                  <a:srgbClr val="FF0000"/>
                </a:solidFill>
                <a:latin typeface="Gill Sans MT (Body)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docker images</a:t>
            </a:r>
            <a:endParaRPr lang="en-US" sz="4400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025ACD-699E-4F04-9F95-BFDDBEE105A1}"/>
              </a:ext>
            </a:extLst>
          </p:cNvPr>
          <p:cNvSpPr txBox="1"/>
          <p:nvPr/>
        </p:nvSpPr>
        <p:spPr>
          <a:xfrm>
            <a:off x="104172" y="183696"/>
            <a:ext cx="119450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Gill Sans MT (Body)"/>
              </a:rPr>
              <a:t>How to Containerizing application using Docker Container?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058244-5C99-41CA-99FE-8291B5A0E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885" y="3939156"/>
            <a:ext cx="10332229" cy="116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879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AF52948-52F5-45A3-84F9-95B3ADBC3687}"/>
              </a:ext>
            </a:extLst>
          </p:cNvPr>
          <p:cNvSpPr txBox="1"/>
          <p:nvPr/>
        </p:nvSpPr>
        <p:spPr>
          <a:xfrm>
            <a:off x="398597" y="2215314"/>
            <a:ext cx="113948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>
                <a:latin typeface="Gill Sans MT (Body)"/>
              </a:rPr>
              <a:t>Run it </a:t>
            </a:r>
            <a:endParaRPr lang="en-US" sz="44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4400" dirty="0">
                <a:solidFill>
                  <a:srgbClr val="FF0000"/>
                </a:solidFill>
                <a:latin typeface="Gill Sans MT (Body)"/>
              </a:rPr>
              <a:t>   </a:t>
            </a:r>
            <a:r>
              <a:rPr lang="en-US" sz="2800" dirty="0">
                <a:solidFill>
                  <a:srgbClr val="FF0000"/>
                </a:solidFill>
                <a:latin typeface="Gill Sans MT (Body)"/>
              </a:rPr>
              <a:t>#</a:t>
            </a:r>
            <a:r>
              <a:rPr lang="en-US" sz="4400" dirty="0">
                <a:solidFill>
                  <a:srgbClr val="FF0000"/>
                </a:solidFill>
                <a:latin typeface="Gill Sans MT (Body)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docker run --name java1 </a:t>
            </a:r>
            <a:r>
              <a:rPr lang="en-US" sz="28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myjavaapp</a:t>
            </a:r>
            <a:endParaRPr lang="en-US" sz="4400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025ACD-699E-4F04-9F95-BFDDBEE105A1}"/>
              </a:ext>
            </a:extLst>
          </p:cNvPr>
          <p:cNvSpPr txBox="1"/>
          <p:nvPr/>
        </p:nvSpPr>
        <p:spPr>
          <a:xfrm>
            <a:off x="104172" y="183696"/>
            <a:ext cx="119450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Gill Sans MT (Body)"/>
              </a:rPr>
              <a:t>How to Containerizing application using Docker Container?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A5BA86-8950-4455-9BB2-9BC08C5CC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2" y="4045566"/>
            <a:ext cx="11194473" cy="66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235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AF52948-52F5-45A3-84F9-95B3ADBC3687}"/>
              </a:ext>
            </a:extLst>
          </p:cNvPr>
          <p:cNvSpPr txBox="1"/>
          <p:nvPr/>
        </p:nvSpPr>
        <p:spPr>
          <a:xfrm>
            <a:off x="398597" y="2215314"/>
            <a:ext cx="113948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>
                <a:latin typeface="Gill Sans MT (Body)"/>
              </a:rPr>
              <a:t>Check container</a:t>
            </a:r>
            <a:endParaRPr lang="en-US" sz="44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4400" dirty="0">
                <a:solidFill>
                  <a:srgbClr val="FF0000"/>
                </a:solidFill>
                <a:latin typeface="Gill Sans MT (Body)"/>
              </a:rPr>
              <a:t>   </a:t>
            </a:r>
            <a:r>
              <a:rPr lang="en-US" sz="2800" dirty="0">
                <a:solidFill>
                  <a:srgbClr val="FF0000"/>
                </a:solidFill>
                <a:latin typeface="Gill Sans MT (Body)"/>
              </a:rPr>
              <a:t>#</a:t>
            </a:r>
            <a:r>
              <a:rPr lang="en-US" sz="4400" dirty="0">
                <a:solidFill>
                  <a:srgbClr val="FF0000"/>
                </a:solidFill>
                <a:latin typeface="Gill Sans MT (Body)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docker </a:t>
            </a:r>
            <a:r>
              <a:rPr lang="en-US" sz="28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ps</a:t>
            </a:r>
            <a:r>
              <a:rPr lang="en-US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 -a</a:t>
            </a:r>
            <a:endParaRPr lang="en-US" sz="4400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025ACD-699E-4F04-9F95-BFDDBEE105A1}"/>
              </a:ext>
            </a:extLst>
          </p:cNvPr>
          <p:cNvSpPr txBox="1"/>
          <p:nvPr/>
        </p:nvSpPr>
        <p:spPr>
          <a:xfrm>
            <a:off x="104172" y="183696"/>
            <a:ext cx="119450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Gill Sans MT (Body)"/>
              </a:rPr>
              <a:t>How to Containerizing application using Docker Container?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3EF878-08FC-4225-BFCE-F5004C66D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56" y="3939156"/>
            <a:ext cx="10904487" cy="89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292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300</TotalTime>
  <Words>110</Words>
  <Application>Microsoft Office PowerPoint</Application>
  <PresentationFormat>Widescreen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Gill Sans MT (Body)</vt:lpstr>
      <vt:lpstr>Lucida Console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Bhuvnesh Sanathara</dc:creator>
  <cp:lastModifiedBy>Bhuvnesh Sanathara</cp:lastModifiedBy>
  <cp:revision>36</cp:revision>
  <cp:lastPrinted>2024-05-19T20:44:55Z</cp:lastPrinted>
  <dcterms:created xsi:type="dcterms:W3CDTF">2024-05-19T11:26:02Z</dcterms:created>
  <dcterms:modified xsi:type="dcterms:W3CDTF">2024-05-19T21:00:23Z</dcterms:modified>
</cp:coreProperties>
</file>