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8" r:id="rId3"/>
    <p:sldId id="28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4AF-0DBA-4298-BABC-74C9CD60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8283-E9C6-40C2-8212-A7A7A33F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2F3-3DAC-418B-BA73-AE81E02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32AF-ABB6-48CF-9754-B878BC7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87C3-9864-430C-8337-B1FBBBD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EC7-2819-4AF9-A2E0-436B715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0E13-7844-431F-B87E-2628A60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4255-93F5-4B3D-B78F-500C86D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0AB-FFC0-472D-B739-CB6E5B6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1C27-B17F-47EB-9327-FD184D30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592B-3A95-41BF-8E5D-770B653F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9FB2-8697-46CA-A006-D996F06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1AB-E0F1-4F17-850E-4D08A9A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C752-4F9F-4F72-B273-CBF16E6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BF3E-EEBB-47E4-8156-B43EE92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F12B-5F8F-4A38-A6C6-B24FEA75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A6D-15D3-4B9A-9330-4A4C644D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BEC9-182B-40C8-902F-24309B34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358-7DFF-4FBF-B8A5-69B75E7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304D-9EFF-4F55-8579-60844E6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8BF1-70CA-4C7D-8536-0DB1477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24EC-524C-4C63-B705-A039E894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A3C7-BF0C-4E82-846A-34C9182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D00F-DE83-4166-9F2F-8ED72CD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467D-4F9B-4F3E-A892-8ACE23C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277-590A-41DB-968D-3528F98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8B3-36E7-4A1C-83B4-C68B2992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809-BF38-4D48-AFCF-96850035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760C-B329-495D-8307-FDCE429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4ABE-5770-40DB-80E3-445FBE07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9A6C-4FCC-4ED7-9957-A6AC3831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DA9-F6BB-453F-87F1-EBE61FDA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0FC5-C785-4A85-95E1-3858D744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16D7-0A56-4FB0-9436-B952F03C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A54D1-ECC7-4109-B1B8-C627FFE3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3145A-2A3A-4FD9-A0AB-6A552BAA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81CE-825B-4EA2-BEA3-012CE1E1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94443-3CDD-443B-8C45-318D623A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20E9F-A87F-4710-BD4A-2125760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25A2-D804-48AD-8C9C-20683BB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6079-3E82-48B0-A858-D14730AF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C900-BF65-46B0-871F-418F3C5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3C45-7A4E-47AE-87A5-5D91ACA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481BB-15FB-495E-8431-F25CA5C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AB5E-8096-4DC8-BBE1-D73F472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A720-DF27-4722-A266-69307B7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1ED0-2A00-4BA6-B85D-1D5DCD30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9F7-94DB-485B-9A18-043C637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EA1C-DC3D-4189-8242-96D07307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0E6A-7D31-4570-A47F-6DC7180F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9E92-74ED-4255-90AA-9863D73C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AA2-07E2-4E4A-B3B4-D294761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0491-8F7A-4E6B-8A08-73185CD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9FC2-ADA6-4F37-9688-6BDA19FA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2BEB-3CBA-4B13-9FAD-849F3CAA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04E73-C2AD-419D-9589-175F408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2B50-CF87-478D-A319-A8D6AE48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8A8A-52F7-4765-9415-89A41B5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2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6290F-3AC1-4FB7-94E7-CC9ED4BA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4CA4-239B-4875-B0BC-F280FD31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E8F6-72BF-4CB7-8F1E-DB4070BA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95D3-A50D-44C0-AA48-FDA296B3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9CD-15AD-44D8-915B-49735AE1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Experiment-4</a:t>
            </a:r>
          </a:p>
        </p:txBody>
      </p:sp>
    </p:spTree>
    <p:extLst>
      <p:ext uri="{BB962C8B-B14F-4D97-AF65-F5344CB8AC3E}">
        <p14:creationId xmlns:p14="http://schemas.microsoft.com/office/powerpoint/2010/main" val="70925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Create index.html file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 vi index.html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606B0-9E82-4CB2-995A-D786DFE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34" y="4266534"/>
            <a:ext cx="6198729" cy="7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8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Copy index.html and paste it in </a:t>
            </a:r>
            <a:r>
              <a:rPr lang="en-US" sz="4400" dirty="0" err="1">
                <a:latin typeface="Gill Sans MT (Body)"/>
              </a:rPr>
              <a:t>nginx</a:t>
            </a:r>
            <a:r>
              <a:rPr lang="en-US" sz="4400" dirty="0">
                <a:latin typeface="Gill Sans MT (Body)"/>
              </a:rPr>
              <a:t> directory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 docker cp index.html </a:t>
            </a:r>
            <a:r>
              <a:rPr lang="en-US" sz="2800" dirty="0" err="1">
                <a:solidFill>
                  <a:srgbClr val="FF0000"/>
                </a:solidFill>
                <a:latin typeface="Gill Sans MT (Body)"/>
              </a:rPr>
              <a:t>bhuvi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:/</a:t>
            </a:r>
            <a:r>
              <a:rPr lang="en-US" sz="2800" dirty="0" err="1">
                <a:solidFill>
                  <a:srgbClr val="FF0000"/>
                </a:solidFill>
                <a:latin typeface="Gill Sans MT (Body)"/>
              </a:rPr>
              <a:t>usr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/share/</a:t>
            </a:r>
            <a:r>
              <a:rPr lang="en-US" sz="2800" dirty="0" err="1">
                <a:solidFill>
                  <a:srgbClr val="FF0000"/>
                </a:solidFill>
                <a:latin typeface="Gill Sans MT (Body)"/>
              </a:rPr>
              <a:t>nginx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/html/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55924-9F47-4AC8-855F-28C3F238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3" y="4364638"/>
            <a:ext cx="10998013" cy="6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Run in localhost on port 80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localhost:80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8D1F5-15C0-4017-8BF6-6492CEBD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84" y="2938589"/>
            <a:ext cx="7432718" cy="37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1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1166842"/>
            <a:ext cx="11044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Steps to create container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17492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CF5DB-9067-4DA1-93BB-5B073E76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288"/>
            <a:ext cx="4845424" cy="4845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C5CB5-650C-46B1-9AED-EA785540E77F}"/>
              </a:ext>
            </a:extLst>
          </p:cNvPr>
          <p:cNvSpPr txBox="1"/>
          <p:nvPr/>
        </p:nvSpPr>
        <p:spPr>
          <a:xfrm>
            <a:off x="6096000" y="2079393"/>
            <a:ext cx="5916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Gill Sans MT (Body)"/>
              </a:rPr>
              <a:t>Bhuvnesh Sanathra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4934D-9E90-4736-9E30-C403D60B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85" y="3531046"/>
            <a:ext cx="3618111" cy="232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0231C-865D-4DBE-8376-2D1525F27A2A}"/>
              </a:ext>
            </a:extLst>
          </p:cNvPr>
          <p:cNvSpPr txBox="1"/>
          <p:nvPr/>
        </p:nvSpPr>
        <p:spPr>
          <a:xfrm>
            <a:off x="6096000" y="2941167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 (Body)"/>
              </a:rPr>
              <a:t>Semester-7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EC7D-47F1-4533-9463-2769DE79EB62}"/>
              </a:ext>
            </a:extLst>
          </p:cNvPr>
          <p:cNvSpPr txBox="1"/>
          <p:nvPr/>
        </p:nvSpPr>
        <p:spPr>
          <a:xfrm>
            <a:off x="6096000" y="1689569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ill Sans MT (Body)"/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29784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398597" y="2215314"/>
            <a:ext cx="11394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Open browser and open Docker Hub after that search images what you have to download and make the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create container from Docker Hub?</a:t>
            </a:r>
          </a:p>
        </p:txBody>
      </p:sp>
    </p:spTree>
    <p:extLst>
      <p:ext uri="{BB962C8B-B14F-4D97-AF65-F5344CB8AC3E}">
        <p14:creationId xmlns:p14="http://schemas.microsoft.com/office/powerpoint/2010/main" val="23077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398597" y="2215314"/>
            <a:ext cx="113948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There are 2 options: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Pull image from Docker hub and then create container.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Direct use </a:t>
            </a:r>
            <a:r>
              <a:rPr lang="en-US" sz="4400" b="1" dirty="0">
                <a:latin typeface="Gill Sans MT (Body)"/>
              </a:rPr>
              <a:t>Docker run </a:t>
            </a:r>
            <a:r>
              <a:rPr lang="en-US" sz="4400" dirty="0">
                <a:latin typeface="Gill Sans MT (Body)"/>
              </a:rPr>
              <a:t>command to create container.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create container from Docker Hub?</a:t>
            </a:r>
          </a:p>
        </p:txBody>
      </p:sp>
    </p:spTree>
    <p:extLst>
      <p:ext uri="{BB962C8B-B14F-4D97-AF65-F5344CB8AC3E}">
        <p14:creationId xmlns:p14="http://schemas.microsoft.com/office/powerpoint/2010/main" val="76423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2EFA2-DB8A-48A3-9DE0-6BB0FF4BBE5E}"/>
              </a:ext>
            </a:extLst>
          </p:cNvPr>
          <p:cNvSpPr txBox="1"/>
          <p:nvPr/>
        </p:nvSpPr>
        <p:spPr>
          <a:xfrm>
            <a:off x="398597" y="2215314"/>
            <a:ext cx="11394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To create container with container name and port</a:t>
            </a:r>
          </a:p>
          <a:p>
            <a:endParaRPr lang="en-US" sz="4400" dirty="0">
              <a:latin typeface="Gill Sans MT (Body)"/>
            </a:endParaRPr>
          </a:p>
          <a:p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run –it –name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bhuvi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–p 80:80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nginx:latest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F2FC1-F32B-4418-88E0-BFC68B67A635}"/>
              </a:ext>
            </a:extLst>
          </p:cNvPr>
          <p:cNvSpPr/>
          <p:nvPr/>
        </p:nvSpPr>
        <p:spPr>
          <a:xfrm>
            <a:off x="5254906" y="4398380"/>
            <a:ext cx="1226917" cy="617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282F0-5157-4EAE-AD80-CD486D740239}"/>
              </a:ext>
            </a:extLst>
          </p:cNvPr>
          <p:cNvCxnSpPr>
            <a:stCxn id="2" idx="2"/>
          </p:cNvCxnSpPr>
          <p:nvPr/>
        </p:nvCxnSpPr>
        <p:spPr>
          <a:xfrm>
            <a:off x="5868365" y="5016081"/>
            <a:ext cx="0" cy="7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D6B84-35E3-454F-887F-747A6E5FA6D6}"/>
              </a:ext>
            </a:extLst>
          </p:cNvPr>
          <p:cNvSpPr txBox="1"/>
          <p:nvPr/>
        </p:nvSpPr>
        <p:spPr>
          <a:xfrm>
            <a:off x="4994479" y="5810491"/>
            <a:ext cx="195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container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4532A-230E-4002-99EC-7DE03F9883D9}"/>
              </a:ext>
            </a:extLst>
          </p:cNvPr>
          <p:cNvSpPr/>
          <p:nvPr/>
        </p:nvSpPr>
        <p:spPr>
          <a:xfrm>
            <a:off x="7209868" y="4398380"/>
            <a:ext cx="1226917" cy="617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8F6409-3D12-4FE0-B3CB-8631DB6ADEA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823327" y="5016081"/>
            <a:ext cx="19799" cy="7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9B16E0-A159-4DC8-A683-97C00371A588}"/>
              </a:ext>
            </a:extLst>
          </p:cNvPr>
          <p:cNvSpPr txBox="1"/>
          <p:nvPr/>
        </p:nvSpPr>
        <p:spPr>
          <a:xfrm>
            <a:off x="7058266" y="5810491"/>
            <a:ext cx="15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for outside access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0156F-43A0-4C5D-BBF9-84875D7252B2}"/>
              </a:ext>
            </a:extLst>
          </p:cNvPr>
          <p:cNvSpPr/>
          <p:nvPr/>
        </p:nvSpPr>
        <p:spPr>
          <a:xfrm>
            <a:off x="8524153" y="4398380"/>
            <a:ext cx="2654387" cy="6177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21333-EEDF-44C0-84E6-0571349A329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9851346" y="5016081"/>
            <a:ext cx="1" cy="104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AFB98E-7146-40EF-84D6-95E5E89B1719}"/>
              </a:ext>
            </a:extLst>
          </p:cNvPr>
          <p:cNvSpPr txBox="1"/>
          <p:nvPr/>
        </p:nvSpPr>
        <p:spPr>
          <a:xfrm>
            <a:off x="8736811" y="6065079"/>
            <a:ext cx="22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name on docker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5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57058-7BD7-4C01-978E-9C1A5A78F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48" r="38000"/>
          <a:stretch/>
        </p:blipFill>
        <p:spPr>
          <a:xfrm>
            <a:off x="319416" y="3717744"/>
            <a:ext cx="11553166" cy="295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0E8-CA61-4331-AB27-FE48C663F57B}"/>
              </a:ext>
            </a:extLst>
          </p:cNvPr>
          <p:cNvSpPr txBox="1"/>
          <p:nvPr/>
        </p:nvSpPr>
        <p:spPr>
          <a:xfrm>
            <a:off x="398596" y="2104608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To create container with container name and port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Check that container is available or not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ps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-a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6ED00-E9CC-46C5-80A9-39CB23D0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939156"/>
            <a:ext cx="10993120" cy="8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create container from Docker 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To start container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run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bhuvi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6ED00-E9CC-46C5-80A9-39CB23D0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939156"/>
            <a:ext cx="10993120" cy="8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241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 (Body)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Bhuvnesh Sanathara</dc:creator>
  <cp:lastModifiedBy>Bhuvnesh Sanathara</cp:lastModifiedBy>
  <cp:revision>24</cp:revision>
  <dcterms:created xsi:type="dcterms:W3CDTF">2024-05-19T11:26:02Z</dcterms:created>
  <dcterms:modified xsi:type="dcterms:W3CDTF">2024-05-19T20:59:34Z</dcterms:modified>
</cp:coreProperties>
</file>