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8" r:id="rId3"/>
    <p:sldId id="263" r:id="rId4"/>
    <p:sldId id="265" r:id="rId5"/>
    <p:sldId id="264" r:id="rId6"/>
    <p:sldId id="268" r:id="rId7"/>
    <p:sldId id="273" r:id="rId8"/>
    <p:sldId id="274" r:id="rId9"/>
    <p:sldId id="275" r:id="rId10"/>
    <p:sldId id="276" r:id="rId11"/>
    <p:sldId id="277" r:id="rId12"/>
    <p:sldId id="278" r:id="rId13"/>
    <p:sldId id="280" r:id="rId14"/>
    <p:sldId id="281" r:id="rId15"/>
    <p:sldId id="282" r:id="rId16"/>
    <p:sldId id="283" r:id="rId17"/>
    <p:sldId id="28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294AF-0DBA-4298-BABC-74C9CD602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18283-E9C6-40C2-8212-A7A7A33F7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9B2F3-3DAC-418B-BA73-AE81E029C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AB1F-0CA3-45FE-A68B-5CC16EB6B71A}" type="datetimeFigureOut">
              <a:rPr lang="en-IN" smtClean="0"/>
              <a:t>20-05-2024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F32AF-ABB6-48CF-9754-B878BC744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587C3-9864-430C-8337-B1FBBBDEC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C06D-37C1-49AC-A24A-0A129F290AC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9490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4EC7-2819-4AF9-A2E0-436B7157C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20E13-7844-431F-B87E-2628A608D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A4255-93F5-4B3D-B78F-500C86DA1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AB1F-0CA3-45FE-A68B-5CC16EB6B71A}" type="datetimeFigureOut">
              <a:rPr lang="en-IN" smtClean="0"/>
              <a:t>20-05-2024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A60AB-FFC0-472D-B739-CB6E5B644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11C27-B17F-47EB-9327-FD184D302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C06D-37C1-49AC-A24A-0A129F290AC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0699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47592B-3A95-41BF-8E5D-770B653F78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E69FB2-8697-46CA-A006-D996F06E2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3A1AB-E0F1-4F17-850E-4D08A9AF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AB1F-0CA3-45FE-A68B-5CC16EB6B71A}" type="datetimeFigureOut">
              <a:rPr lang="en-IN" smtClean="0"/>
              <a:t>20-05-2024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5C752-4F9F-4F72-B273-CBF16E6C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6BF3E-EEBB-47E4-8156-B43EE9241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C06D-37C1-49AC-A24A-0A129F290AC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869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DF12B-5F8F-4A38-A6C6-B24FEA75E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1FA6D-15D3-4B9A-9330-4A4C644D1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2BEC9-182B-40C8-902F-24309B343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AB1F-0CA3-45FE-A68B-5CC16EB6B71A}" type="datetimeFigureOut">
              <a:rPr lang="en-IN" smtClean="0"/>
              <a:t>20-05-2024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31358-7DFF-4FBF-B8A5-69B75E73E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9304D-9EFF-4F55-8579-60844E617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C06D-37C1-49AC-A24A-0A129F290AC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8022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98BF1-70CA-4C7D-8536-0DB14772A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324EC-524C-4C63-B705-A039E8944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EA3C7-BF0C-4E82-846A-34C91828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AB1F-0CA3-45FE-A68B-5CC16EB6B71A}" type="datetimeFigureOut">
              <a:rPr lang="en-IN" smtClean="0"/>
              <a:t>20-05-2024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2D00F-DE83-4166-9F2F-8ED72CD21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2467D-4F9B-4F3E-A892-8ACE23CB0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C06D-37C1-49AC-A24A-0A129F290AC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8709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C4277-590A-41DB-968D-3528F984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238B3-36E7-4A1C-83B4-C68B29928E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32809-BF38-4D48-AFCF-968500354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3760C-B329-495D-8307-FDCE42971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AB1F-0CA3-45FE-A68B-5CC16EB6B71A}" type="datetimeFigureOut">
              <a:rPr lang="en-IN" smtClean="0"/>
              <a:t>20-05-2024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84ABE-5770-40DB-80E3-445FBE079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49A6C-4FCC-4ED7-9957-A6AC38319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C06D-37C1-49AC-A24A-0A129F290AC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3778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59DA9-F6BB-453F-87F1-EBE61FDAE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60FC5-C785-4A85-95E1-3858D744B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516D7-0A56-4FB0-9436-B952F03C5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DA54D1-ECC7-4109-B1B8-C627FFE3E8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63145A-2A3A-4FD9-A0AB-6A552BAADD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2481CE-825B-4EA2-BEA3-012CE1E1E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AB1F-0CA3-45FE-A68B-5CC16EB6B71A}" type="datetimeFigureOut">
              <a:rPr lang="en-IN" smtClean="0"/>
              <a:t>20-05-2024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194443-3CDD-443B-8C45-318D623AE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920E9F-A87F-4710-BD4A-2125760E6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C06D-37C1-49AC-A24A-0A129F290AC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696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625A2-D804-48AD-8C9C-20683BBE2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AE6079-3E82-48B0-A858-D14730AF8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AB1F-0CA3-45FE-A68B-5CC16EB6B71A}" type="datetimeFigureOut">
              <a:rPr lang="en-IN" smtClean="0"/>
              <a:t>20-05-2024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3CC900-BF65-46B0-871F-418F3C56B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133C45-7A4E-47AE-87A5-5D91ACAE2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C06D-37C1-49AC-A24A-0A129F290AC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6707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481BB-15FB-495E-8431-F25CA5C00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AB1F-0CA3-45FE-A68B-5CC16EB6B71A}" type="datetimeFigureOut">
              <a:rPr lang="en-IN" smtClean="0"/>
              <a:t>20-05-2024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B9AB5E-8096-4DC8-BBE1-D73F472FD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2A720-DF27-4722-A266-69307B7BD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C06D-37C1-49AC-A24A-0A129F290AC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08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11ED0-2A00-4BA6-B85D-1D5DCD30E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259F7-94DB-485B-9A18-043C63770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33EA1C-DC3D-4189-8242-96D073074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70E6A-7D31-4570-A47F-6DC7180F7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AB1F-0CA3-45FE-A68B-5CC16EB6B71A}" type="datetimeFigureOut">
              <a:rPr lang="en-IN" smtClean="0"/>
              <a:t>20-05-2024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29E92-74ED-4255-90AA-9863D73C3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97AA2-07E2-4E4A-B3B4-D29476142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C06D-37C1-49AC-A24A-0A129F290AC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5399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60491-8F7A-4E6B-8A08-73185CD27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C89FC2-ADA6-4F37-9688-6BDA19FAE0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FB2BEB-3CBA-4B13-9FAD-849F3CAA4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04E73-C2AD-419D-9589-175F408B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AB1F-0CA3-45FE-A68B-5CC16EB6B71A}" type="datetimeFigureOut">
              <a:rPr lang="en-IN" smtClean="0"/>
              <a:t>20-05-2024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92B50-CF87-478D-A319-A8D6AE482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78A8A-52F7-4765-9415-89A41B5A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C06D-37C1-49AC-A24A-0A129F290AC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124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36290F-3AC1-4FB7-94E7-CC9ED4BA8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F4CA4-239B-4875-B0BC-F280FD31D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8E8F6-72BF-4CB7-8F1E-DB4070BA4E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5AB1F-0CA3-45FE-A68B-5CC16EB6B71A}" type="datetimeFigureOut">
              <a:rPr lang="en-IN" smtClean="0"/>
              <a:t>20-05-2024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895D3-A50D-44C0-AA48-FDA296B37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B69CD-15AD-44D8-915B-49735AE1D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1C06D-37C1-49AC-A24A-0A129F290AC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427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9345B905-5FD8-4ECA-9289-745582EE1CDF}"/>
              </a:ext>
            </a:extLst>
          </p:cNvPr>
          <p:cNvSpPr txBox="1"/>
          <p:nvPr/>
        </p:nvSpPr>
        <p:spPr>
          <a:xfrm>
            <a:off x="573965" y="2644170"/>
            <a:ext cx="110440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latin typeface="Gill Sans MT (Body)"/>
              </a:rPr>
              <a:t>Experiment-4</a:t>
            </a:r>
          </a:p>
        </p:txBody>
      </p:sp>
    </p:spTree>
    <p:extLst>
      <p:ext uri="{BB962C8B-B14F-4D97-AF65-F5344CB8AC3E}">
        <p14:creationId xmlns:p14="http://schemas.microsoft.com/office/powerpoint/2010/main" val="888111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B28F69-0B47-4F0B-A2C2-AEC10885938D}"/>
              </a:ext>
            </a:extLst>
          </p:cNvPr>
          <p:cNvSpPr txBox="1"/>
          <p:nvPr/>
        </p:nvSpPr>
        <p:spPr>
          <a:xfrm>
            <a:off x="104172" y="183696"/>
            <a:ext cx="119450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Gill Sans MT (Body)"/>
              </a:rPr>
              <a:t>Steps to Use of existing images from Docker Hub 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F52948-52F5-45A3-84F9-95B3ADBC3687}"/>
              </a:ext>
            </a:extLst>
          </p:cNvPr>
          <p:cNvSpPr txBox="1"/>
          <p:nvPr/>
        </p:nvSpPr>
        <p:spPr>
          <a:xfrm>
            <a:off x="398597" y="2215314"/>
            <a:ext cx="1139480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>
                <a:latin typeface="Gill Sans MT (Body)"/>
              </a:rPr>
              <a:t>Make directory inside root folder</a:t>
            </a:r>
            <a:endParaRPr lang="en-US" sz="4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4400" dirty="0">
                <a:solidFill>
                  <a:srgbClr val="FF0000"/>
                </a:solidFill>
                <a:latin typeface="Gill Sans MT (Body)"/>
              </a:rPr>
              <a:t>   </a:t>
            </a:r>
            <a:r>
              <a:rPr lang="en-US" sz="2800" dirty="0">
                <a:solidFill>
                  <a:srgbClr val="FF0000"/>
                </a:solidFill>
                <a:latin typeface="Gill Sans MT (Body)"/>
              </a:rPr>
              <a:t>#</a:t>
            </a:r>
            <a:r>
              <a:rPr lang="en-US" sz="4400" dirty="0">
                <a:solidFill>
                  <a:srgbClr val="FF0000"/>
                </a:solidFill>
                <a:latin typeface="Gill Sans MT (Body)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mkdir</a:t>
            </a:r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mongoDB-bhuvi</a:t>
            </a:r>
            <a:endParaRPr lang="en-US" sz="28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>
                <a:latin typeface="Gill Sans MT (Body)"/>
              </a:rPr>
              <a:t>Change directory</a:t>
            </a:r>
            <a:endParaRPr lang="en-US" sz="4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4400" dirty="0">
                <a:solidFill>
                  <a:srgbClr val="FF0000"/>
                </a:solidFill>
                <a:latin typeface="Gill Sans MT (Body)"/>
              </a:rPr>
              <a:t>   </a:t>
            </a:r>
            <a:r>
              <a:rPr lang="en-US" sz="2800" dirty="0">
                <a:solidFill>
                  <a:srgbClr val="FF0000"/>
                </a:solidFill>
                <a:latin typeface="Gill Sans MT (Body)"/>
              </a:rPr>
              <a:t>#</a:t>
            </a:r>
            <a:r>
              <a:rPr lang="en-US" sz="4400" dirty="0">
                <a:solidFill>
                  <a:srgbClr val="FF0000"/>
                </a:solidFill>
                <a:latin typeface="Gill Sans MT (Body)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cd </a:t>
            </a:r>
            <a:r>
              <a:rPr lang="en-US" sz="28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mongoDB-bhuvi</a:t>
            </a:r>
            <a:endParaRPr lang="en-US" sz="44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370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B28F69-0B47-4F0B-A2C2-AEC10885938D}"/>
              </a:ext>
            </a:extLst>
          </p:cNvPr>
          <p:cNvSpPr txBox="1"/>
          <p:nvPr/>
        </p:nvSpPr>
        <p:spPr>
          <a:xfrm>
            <a:off x="104172" y="183696"/>
            <a:ext cx="119450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Gill Sans MT (Body)"/>
              </a:rPr>
              <a:t>Steps to Use of existing images from Docker Hub 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F52948-52F5-45A3-84F9-95B3ADBC3687}"/>
              </a:ext>
            </a:extLst>
          </p:cNvPr>
          <p:cNvSpPr txBox="1"/>
          <p:nvPr/>
        </p:nvSpPr>
        <p:spPr>
          <a:xfrm>
            <a:off x="398597" y="2215314"/>
            <a:ext cx="1139480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>
                <a:latin typeface="Gill Sans MT (Body)"/>
              </a:rPr>
              <a:t>Run the image inside the folder</a:t>
            </a:r>
            <a:endParaRPr lang="en-US" sz="4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4400" dirty="0">
                <a:solidFill>
                  <a:srgbClr val="FF0000"/>
                </a:solidFill>
                <a:latin typeface="Gill Sans MT (Body)"/>
              </a:rPr>
              <a:t>   </a:t>
            </a:r>
            <a:r>
              <a:rPr lang="en-US" sz="2800" dirty="0">
                <a:solidFill>
                  <a:srgbClr val="FF0000"/>
                </a:solidFill>
                <a:latin typeface="Gill Sans MT (Body)"/>
              </a:rPr>
              <a:t>#</a:t>
            </a:r>
            <a:r>
              <a:rPr lang="en-US" sz="4400" dirty="0">
                <a:solidFill>
                  <a:srgbClr val="FF0000"/>
                </a:solidFill>
                <a:latin typeface="Gill Sans MT (Body)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docker run –d –p 2717:27017 –v ~/</a:t>
            </a:r>
            <a:r>
              <a:rPr lang="en-US" sz="28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mongoDB-bhuvi</a:t>
            </a:r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:/data/</a:t>
            </a:r>
            <a:r>
              <a:rPr lang="en-US" sz="28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db</a:t>
            </a:r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 –name </a:t>
            </a:r>
            <a:r>
              <a:rPr lang="en-US" sz="28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bhuvimongo</a:t>
            </a:r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mongo:latest</a:t>
            </a:r>
            <a:endParaRPr lang="en-US" sz="28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sz="28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-d -&gt; run in background</a:t>
            </a:r>
          </a:p>
          <a:p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-p -&gt; bind the port</a:t>
            </a:r>
          </a:p>
          <a:p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-v -&gt; Volume</a:t>
            </a:r>
          </a:p>
          <a:p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--name -&gt; name of the image</a:t>
            </a:r>
          </a:p>
        </p:txBody>
      </p:sp>
    </p:spTree>
    <p:extLst>
      <p:ext uri="{BB962C8B-B14F-4D97-AF65-F5344CB8AC3E}">
        <p14:creationId xmlns:p14="http://schemas.microsoft.com/office/powerpoint/2010/main" val="3885787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E55499-440F-4F6B-97B0-0EC49C41745E}"/>
              </a:ext>
            </a:extLst>
          </p:cNvPr>
          <p:cNvSpPr txBox="1"/>
          <p:nvPr/>
        </p:nvSpPr>
        <p:spPr>
          <a:xfrm>
            <a:off x="104172" y="183696"/>
            <a:ext cx="119450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Gill Sans MT (Body)"/>
              </a:rPr>
              <a:t>Steps to Use of existing images from Docker Hub 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C498FC-FE0F-4036-A9F6-1068C143B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55" y="3832982"/>
            <a:ext cx="11214847" cy="6359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FE782B-A001-4E9D-B616-8255955BFE77}"/>
              </a:ext>
            </a:extLst>
          </p:cNvPr>
          <p:cNvSpPr txBox="1"/>
          <p:nvPr/>
        </p:nvSpPr>
        <p:spPr>
          <a:xfrm>
            <a:off x="398597" y="2215314"/>
            <a:ext cx="113948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>
                <a:latin typeface="Gill Sans MT (Body)"/>
              </a:rPr>
              <a:t>Container created check the container</a:t>
            </a:r>
            <a:endParaRPr lang="en-US" sz="4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4400" dirty="0">
                <a:solidFill>
                  <a:srgbClr val="FF0000"/>
                </a:solidFill>
                <a:latin typeface="Gill Sans MT (Body)"/>
              </a:rPr>
              <a:t>   </a:t>
            </a:r>
            <a:r>
              <a:rPr lang="en-US" sz="2800" dirty="0">
                <a:solidFill>
                  <a:srgbClr val="FF0000"/>
                </a:solidFill>
                <a:latin typeface="Gill Sans MT (Body)"/>
              </a:rPr>
              <a:t>#</a:t>
            </a:r>
            <a:r>
              <a:rPr lang="en-US" sz="4400" dirty="0">
                <a:solidFill>
                  <a:srgbClr val="FF0000"/>
                </a:solidFill>
                <a:latin typeface="Gill Sans MT (Body)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docker </a:t>
            </a:r>
            <a:r>
              <a:rPr lang="en-US" sz="28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ps</a:t>
            </a:r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 -a</a:t>
            </a:r>
            <a:endParaRPr lang="en-US" sz="44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7DD5EC-BB18-47B5-B27A-84C153AFD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55" y="4563244"/>
            <a:ext cx="11214847" cy="149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762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E55499-440F-4F6B-97B0-0EC49C41745E}"/>
              </a:ext>
            </a:extLst>
          </p:cNvPr>
          <p:cNvSpPr txBox="1"/>
          <p:nvPr/>
        </p:nvSpPr>
        <p:spPr>
          <a:xfrm>
            <a:off x="104172" y="183696"/>
            <a:ext cx="119450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Gill Sans MT (Body)"/>
              </a:rPr>
              <a:t>Steps to Use of existing images from Docker Hub 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FE782B-A001-4E9D-B616-8255955BFE77}"/>
              </a:ext>
            </a:extLst>
          </p:cNvPr>
          <p:cNvSpPr txBox="1"/>
          <p:nvPr/>
        </p:nvSpPr>
        <p:spPr>
          <a:xfrm>
            <a:off x="398597" y="2215314"/>
            <a:ext cx="113948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>
                <a:latin typeface="Gill Sans MT (Body)"/>
              </a:rPr>
              <a:t>Go inside container</a:t>
            </a:r>
            <a:endParaRPr lang="en-US" sz="4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4400" dirty="0">
                <a:solidFill>
                  <a:srgbClr val="FF0000"/>
                </a:solidFill>
                <a:latin typeface="Gill Sans MT (Body)"/>
              </a:rPr>
              <a:t>   </a:t>
            </a:r>
            <a:r>
              <a:rPr lang="en-US" sz="2800" dirty="0">
                <a:solidFill>
                  <a:srgbClr val="FF0000"/>
                </a:solidFill>
                <a:latin typeface="Gill Sans MT (Body)"/>
              </a:rPr>
              <a:t>#</a:t>
            </a:r>
            <a:r>
              <a:rPr lang="en-US" sz="4400" dirty="0">
                <a:solidFill>
                  <a:srgbClr val="FF0000"/>
                </a:solidFill>
                <a:latin typeface="Gill Sans MT (Body)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docker exec –it </a:t>
            </a:r>
            <a:r>
              <a:rPr lang="en-US" sz="28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bhuvimongo</a:t>
            </a:r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 bash</a:t>
            </a:r>
            <a:endParaRPr lang="en-US" sz="44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B1B599-FC00-444C-BFBF-A10E0A9F3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78" y="4014823"/>
            <a:ext cx="11208624" cy="74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97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E55499-440F-4F6B-97B0-0EC49C41745E}"/>
              </a:ext>
            </a:extLst>
          </p:cNvPr>
          <p:cNvSpPr txBox="1"/>
          <p:nvPr/>
        </p:nvSpPr>
        <p:spPr>
          <a:xfrm>
            <a:off x="104172" y="183696"/>
            <a:ext cx="119450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Gill Sans MT (Body)"/>
              </a:rPr>
              <a:t>Steps to Use of existing images from Docker Hub 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FE782B-A001-4E9D-B616-8255955BFE77}"/>
              </a:ext>
            </a:extLst>
          </p:cNvPr>
          <p:cNvSpPr txBox="1"/>
          <p:nvPr/>
        </p:nvSpPr>
        <p:spPr>
          <a:xfrm>
            <a:off x="398597" y="2215314"/>
            <a:ext cx="113948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>
                <a:latin typeface="Gill Sans MT (Body)"/>
              </a:rPr>
              <a:t>Go inside container</a:t>
            </a:r>
            <a:endParaRPr lang="en-US" sz="4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4400" dirty="0">
                <a:solidFill>
                  <a:srgbClr val="FF0000"/>
                </a:solidFill>
                <a:latin typeface="Gill Sans MT (Body)"/>
              </a:rPr>
              <a:t>   </a:t>
            </a:r>
            <a:r>
              <a:rPr lang="en-US" sz="2800" dirty="0">
                <a:solidFill>
                  <a:srgbClr val="FF0000"/>
                </a:solidFill>
                <a:latin typeface="Gill Sans MT (Body)"/>
              </a:rPr>
              <a:t>#</a:t>
            </a:r>
            <a:r>
              <a:rPr lang="en-US" sz="4400" dirty="0">
                <a:solidFill>
                  <a:srgbClr val="FF0000"/>
                </a:solidFill>
                <a:latin typeface="Gill Sans MT (Body)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docker exec –it </a:t>
            </a:r>
            <a:r>
              <a:rPr lang="en-US" sz="28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bhuvimongo</a:t>
            </a:r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 bash</a:t>
            </a:r>
            <a:endParaRPr lang="en-US" sz="44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B1B599-FC00-444C-BFBF-A10E0A9F3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78" y="4014823"/>
            <a:ext cx="11208624" cy="7454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8D525F1-7CC0-405E-905B-C3218681C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78" y="4894654"/>
            <a:ext cx="2123810" cy="118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44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E55499-440F-4F6B-97B0-0EC49C41745E}"/>
              </a:ext>
            </a:extLst>
          </p:cNvPr>
          <p:cNvSpPr txBox="1"/>
          <p:nvPr/>
        </p:nvSpPr>
        <p:spPr>
          <a:xfrm>
            <a:off x="104172" y="183696"/>
            <a:ext cx="119450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Gill Sans MT (Body)"/>
              </a:rPr>
              <a:t>Steps to Use of existing images from Docker Hub 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DCD643-F018-446F-ADB2-35C4B4EE5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514" y="2093766"/>
            <a:ext cx="10230971" cy="349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087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E55499-440F-4F6B-97B0-0EC49C41745E}"/>
              </a:ext>
            </a:extLst>
          </p:cNvPr>
          <p:cNvSpPr txBox="1"/>
          <p:nvPr/>
        </p:nvSpPr>
        <p:spPr>
          <a:xfrm>
            <a:off x="104172" y="183696"/>
            <a:ext cx="119450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Gill Sans MT (Body)"/>
              </a:rPr>
              <a:t>Steps to Use of existing images from Docker Hub 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7A4EC7-CD2C-4126-A044-E5BFE0200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37" y="2371577"/>
            <a:ext cx="11774543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204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9345B905-5FD8-4ECA-9289-745582EE1CDF}"/>
              </a:ext>
            </a:extLst>
          </p:cNvPr>
          <p:cNvSpPr txBox="1"/>
          <p:nvPr/>
        </p:nvSpPr>
        <p:spPr>
          <a:xfrm>
            <a:off x="573965" y="2644170"/>
            <a:ext cx="110440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latin typeface="Gill Sans MT (Body)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46960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9345B905-5FD8-4ECA-9289-745582EE1CDF}"/>
              </a:ext>
            </a:extLst>
          </p:cNvPr>
          <p:cNvSpPr txBox="1"/>
          <p:nvPr/>
        </p:nvSpPr>
        <p:spPr>
          <a:xfrm>
            <a:off x="573965" y="1166842"/>
            <a:ext cx="110440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600" b="1" dirty="0">
                <a:effectLst/>
                <a:latin typeface="Gill Sans MT (Body)"/>
                <a:ea typeface="Calibri" panose="020F0502020204030204" pitchFamily="34" charset="0"/>
                <a:cs typeface="Shruti" panose="020B0502040204020203" pitchFamily="34" charset="0"/>
              </a:rPr>
              <a:t> </a:t>
            </a:r>
            <a:r>
              <a:rPr lang="en-US" sz="9600" b="1" dirty="0">
                <a:effectLst/>
                <a:latin typeface="Gill Sans MT (Body)"/>
                <a:ea typeface="Calibri" panose="020F0502020204030204" pitchFamily="34" charset="0"/>
                <a:cs typeface="Shruti" panose="020B0502040204020203" pitchFamily="34" charset="0"/>
              </a:rPr>
              <a:t>Use of existing images from Docker Hub</a:t>
            </a:r>
          </a:p>
        </p:txBody>
      </p:sp>
    </p:spTree>
    <p:extLst>
      <p:ext uri="{BB962C8B-B14F-4D97-AF65-F5344CB8AC3E}">
        <p14:creationId xmlns:p14="http://schemas.microsoft.com/office/powerpoint/2010/main" val="1749278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4CF5DB-9067-4DA1-93BB-5B073E768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06288"/>
            <a:ext cx="4845424" cy="48454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AC5CB5-650C-46B1-9AED-EA785540E77F}"/>
              </a:ext>
            </a:extLst>
          </p:cNvPr>
          <p:cNvSpPr txBox="1"/>
          <p:nvPr/>
        </p:nvSpPr>
        <p:spPr>
          <a:xfrm>
            <a:off x="6096000" y="2079393"/>
            <a:ext cx="59164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latin typeface="Gill Sans MT (Body)"/>
              </a:rPr>
              <a:t>Bhuvnesh Sanathra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24934D-9E90-4736-9E30-C403D60B6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185" y="3531046"/>
            <a:ext cx="3618111" cy="23206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80231C-865D-4DBE-8376-2D1525F27A2A}"/>
              </a:ext>
            </a:extLst>
          </p:cNvPr>
          <p:cNvSpPr txBox="1"/>
          <p:nvPr/>
        </p:nvSpPr>
        <p:spPr>
          <a:xfrm>
            <a:off x="6096000" y="2941167"/>
            <a:ext cx="5916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Gill Sans MT (Body)"/>
              </a:rPr>
              <a:t>Semester-7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BFEC7D-47F1-4533-9463-2769DE79EB62}"/>
              </a:ext>
            </a:extLst>
          </p:cNvPr>
          <p:cNvSpPr txBox="1"/>
          <p:nvPr/>
        </p:nvSpPr>
        <p:spPr>
          <a:xfrm>
            <a:off x="6096000" y="1689569"/>
            <a:ext cx="5916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Gill Sans MT (Body)"/>
              </a:rPr>
              <a:t>Prepared By</a:t>
            </a:r>
          </a:p>
        </p:txBody>
      </p:sp>
    </p:spTree>
    <p:extLst>
      <p:ext uri="{BB962C8B-B14F-4D97-AF65-F5344CB8AC3E}">
        <p14:creationId xmlns:p14="http://schemas.microsoft.com/office/powerpoint/2010/main" val="2978481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9345B905-5FD8-4ECA-9289-745582EE1CDF}"/>
              </a:ext>
            </a:extLst>
          </p:cNvPr>
          <p:cNvSpPr txBox="1"/>
          <p:nvPr/>
        </p:nvSpPr>
        <p:spPr>
          <a:xfrm>
            <a:off x="977601" y="1085819"/>
            <a:ext cx="102367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Gill Sans MT (Body)"/>
              </a:rPr>
              <a:t>Use of existing images from Docker Hub</a:t>
            </a:r>
          </a:p>
        </p:txBody>
      </p:sp>
    </p:spTree>
    <p:extLst>
      <p:ext uri="{BB962C8B-B14F-4D97-AF65-F5344CB8AC3E}">
        <p14:creationId xmlns:p14="http://schemas.microsoft.com/office/powerpoint/2010/main" val="2857370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9345B905-5FD8-4ECA-9289-745582EE1CDF}"/>
              </a:ext>
            </a:extLst>
          </p:cNvPr>
          <p:cNvSpPr txBox="1"/>
          <p:nvPr/>
        </p:nvSpPr>
        <p:spPr>
          <a:xfrm>
            <a:off x="398597" y="2215314"/>
            <a:ext cx="113948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>
                <a:latin typeface="Gill Sans MT (Body)"/>
              </a:rPr>
              <a:t>I took the example of </a:t>
            </a:r>
            <a:r>
              <a:rPr lang="en-US" sz="4400" b="1" dirty="0">
                <a:latin typeface="Gill Sans MT (Body)"/>
              </a:rPr>
              <a:t>MongoDB </a:t>
            </a:r>
            <a:r>
              <a:rPr lang="en-US" sz="4400" dirty="0">
                <a:latin typeface="Gill Sans MT (Body)"/>
              </a:rPr>
              <a:t>image from docker hub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429A9-5C5B-4084-80B2-A0AD33AF3D2B}"/>
              </a:ext>
            </a:extLst>
          </p:cNvPr>
          <p:cNvSpPr txBox="1"/>
          <p:nvPr/>
        </p:nvSpPr>
        <p:spPr>
          <a:xfrm>
            <a:off x="104172" y="183696"/>
            <a:ext cx="119450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Gill Sans MT (Body)"/>
              </a:rPr>
              <a:t>How to Use of existing images from Docker Hub ?</a:t>
            </a:r>
          </a:p>
        </p:txBody>
      </p:sp>
    </p:spTree>
    <p:extLst>
      <p:ext uri="{BB962C8B-B14F-4D97-AF65-F5344CB8AC3E}">
        <p14:creationId xmlns:p14="http://schemas.microsoft.com/office/powerpoint/2010/main" val="764231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B28F69-0B47-4F0B-A2C2-AEC10885938D}"/>
              </a:ext>
            </a:extLst>
          </p:cNvPr>
          <p:cNvSpPr txBox="1"/>
          <p:nvPr/>
        </p:nvSpPr>
        <p:spPr>
          <a:xfrm>
            <a:off x="104172" y="183696"/>
            <a:ext cx="119450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Gill Sans MT (Body)"/>
              </a:rPr>
              <a:t>Steps to Use of existing images from Docker Hub 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F52948-52F5-45A3-84F9-95B3ADBC3687}"/>
              </a:ext>
            </a:extLst>
          </p:cNvPr>
          <p:cNvSpPr txBox="1"/>
          <p:nvPr/>
        </p:nvSpPr>
        <p:spPr>
          <a:xfrm>
            <a:off x="398597" y="2215314"/>
            <a:ext cx="113948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>
                <a:latin typeface="Gill Sans MT (Body)"/>
              </a:rPr>
              <a:t>Check the docker images</a:t>
            </a:r>
            <a:endParaRPr lang="en-US" sz="4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4400" dirty="0">
                <a:solidFill>
                  <a:srgbClr val="FF0000"/>
                </a:solidFill>
                <a:latin typeface="Gill Sans MT (Body)"/>
              </a:rPr>
              <a:t>   </a:t>
            </a:r>
            <a:r>
              <a:rPr lang="en-US" sz="2800" dirty="0">
                <a:solidFill>
                  <a:srgbClr val="FF0000"/>
                </a:solidFill>
                <a:latin typeface="Gill Sans MT (Body)"/>
              </a:rPr>
              <a:t>#</a:t>
            </a:r>
            <a:r>
              <a:rPr lang="en-US" sz="4400" dirty="0">
                <a:solidFill>
                  <a:srgbClr val="FF0000"/>
                </a:solidFill>
                <a:latin typeface="Gill Sans MT (Body)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docker images</a:t>
            </a:r>
            <a:endParaRPr lang="en-US" sz="44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C82793-243C-4D8A-A7F0-A2920126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40" y="3939156"/>
            <a:ext cx="10993120" cy="115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218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B28F69-0B47-4F0B-A2C2-AEC10885938D}"/>
              </a:ext>
            </a:extLst>
          </p:cNvPr>
          <p:cNvSpPr txBox="1"/>
          <p:nvPr/>
        </p:nvSpPr>
        <p:spPr>
          <a:xfrm>
            <a:off x="104172" y="183696"/>
            <a:ext cx="119450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Gill Sans MT (Body)"/>
              </a:rPr>
              <a:t>Steps to Use of existing images from Docker Hub 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F52948-52F5-45A3-84F9-95B3ADBC3687}"/>
              </a:ext>
            </a:extLst>
          </p:cNvPr>
          <p:cNvSpPr txBox="1"/>
          <p:nvPr/>
        </p:nvSpPr>
        <p:spPr>
          <a:xfrm>
            <a:off x="398597" y="2215314"/>
            <a:ext cx="113948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>
                <a:latin typeface="Gill Sans MT (Body)"/>
              </a:rPr>
              <a:t>Pull the </a:t>
            </a:r>
            <a:r>
              <a:rPr lang="en-US" sz="4400" dirty="0" err="1">
                <a:latin typeface="Gill Sans MT (Body)"/>
              </a:rPr>
              <a:t>mongoDB</a:t>
            </a:r>
            <a:r>
              <a:rPr lang="en-US" sz="4400" dirty="0">
                <a:latin typeface="Gill Sans MT (Body)"/>
              </a:rPr>
              <a:t> image</a:t>
            </a:r>
            <a:endParaRPr lang="en-US" sz="4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4400" dirty="0">
                <a:solidFill>
                  <a:srgbClr val="FF0000"/>
                </a:solidFill>
                <a:latin typeface="Gill Sans MT (Body)"/>
              </a:rPr>
              <a:t>   </a:t>
            </a:r>
            <a:r>
              <a:rPr lang="en-US" sz="2800" dirty="0">
                <a:solidFill>
                  <a:srgbClr val="FF0000"/>
                </a:solidFill>
                <a:latin typeface="Gill Sans MT (Body)"/>
              </a:rPr>
              <a:t>#</a:t>
            </a:r>
            <a:r>
              <a:rPr lang="en-US" sz="4400" dirty="0">
                <a:solidFill>
                  <a:srgbClr val="FF0000"/>
                </a:solidFill>
                <a:latin typeface="Gill Sans MT (Body)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docker pull </a:t>
            </a:r>
            <a:r>
              <a:rPr lang="en-US" sz="28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mongo:latest</a:t>
            </a:r>
            <a:endParaRPr lang="en-US" sz="44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1A49B4-0F4A-4EFB-82C0-1FF3DB25E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514" y="3798055"/>
            <a:ext cx="6044969" cy="271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688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E904A1-37DE-41A4-9C1D-7C14266C4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88" y="2462064"/>
            <a:ext cx="10255624" cy="33158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E55499-440F-4F6B-97B0-0EC49C41745E}"/>
              </a:ext>
            </a:extLst>
          </p:cNvPr>
          <p:cNvSpPr txBox="1"/>
          <p:nvPr/>
        </p:nvSpPr>
        <p:spPr>
          <a:xfrm>
            <a:off x="104172" y="183696"/>
            <a:ext cx="119450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Gill Sans MT (Body)"/>
              </a:rPr>
              <a:t>Steps to Use of existing images from Docker Hub ?</a:t>
            </a:r>
          </a:p>
        </p:txBody>
      </p:sp>
    </p:spTree>
    <p:extLst>
      <p:ext uri="{BB962C8B-B14F-4D97-AF65-F5344CB8AC3E}">
        <p14:creationId xmlns:p14="http://schemas.microsoft.com/office/powerpoint/2010/main" val="1331133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B28F69-0B47-4F0B-A2C2-AEC10885938D}"/>
              </a:ext>
            </a:extLst>
          </p:cNvPr>
          <p:cNvSpPr txBox="1"/>
          <p:nvPr/>
        </p:nvSpPr>
        <p:spPr>
          <a:xfrm>
            <a:off x="104172" y="183696"/>
            <a:ext cx="119450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Gill Sans MT (Body)"/>
              </a:rPr>
              <a:t>Steps to Use of existing images from Docker Hub 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F52948-52F5-45A3-84F9-95B3ADBC3687}"/>
              </a:ext>
            </a:extLst>
          </p:cNvPr>
          <p:cNvSpPr txBox="1"/>
          <p:nvPr/>
        </p:nvSpPr>
        <p:spPr>
          <a:xfrm>
            <a:off x="398597" y="2215314"/>
            <a:ext cx="113948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>
                <a:latin typeface="Gill Sans MT (Body)"/>
              </a:rPr>
              <a:t>Check the docker images</a:t>
            </a:r>
            <a:endParaRPr lang="en-US" sz="4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4400" dirty="0">
                <a:solidFill>
                  <a:srgbClr val="FF0000"/>
                </a:solidFill>
                <a:latin typeface="Gill Sans MT (Body)"/>
              </a:rPr>
              <a:t>   </a:t>
            </a:r>
            <a:r>
              <a:rPr lang="en-US" sz="2800" dirty="0">
                <a:solidFill>
                  <a:srgbClr val="FF0000"/>
                </a:solidFill>
                <a:latin typeface="Gill Sans MT (Body)"/>
              </a:rPr>
              <a:t>#</a:t>
            </a:r>
            <a:r>
              <a:rPr lang="en-US" sz="4400" dirty="0">
                <a:solidFill>
                  <a:srgbClr val="FF0000"/>
                </a:solidFill>
                <a:latin typeface="Gill Sans MT (Body)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docker images</a:t>
            </a:r>
            <a:endParaRPr lang="en-US" sz="44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C94E51-711B-42CB-B01E-A468516C8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47" y="3939156"/>
            <a:ext cx="11030505" cy="156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377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272</TotalTime>
  <Words>280</Words>
  <Application>Microsoft Office PowerPoint</Application>
  <PresentationFormat>Widescreen</PresentationFormat>
  <Paragraphs>43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Gill Sans MT (Body)</vt:lpstr>
      <vt:lpstr>Lucida Console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Bhuvnesh Sanathara</dc:creator>
  <cp:lastModifiedBy>Bhuvnesh Sanathara</cp:lastModifiedBy>
  <cp:revision>31</cp:revision>
  <dcterms:created xsi:type="dcterms:W3CDTF">2024-05-19T11:26:02Z</dcterms:created>
  <dcterms:modified xsi:type="dcterms:W3CDTF">2024-05-19T20:59:20Z</dcterms:modified>
</cp:coreProperties>
</file>