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8" r:id="rId3"/>
    <p:sldId id="263" r:id="rId4"/>
    <p:sldId id="256" r:id="rId5"/>
    <p:sldId id="257" r:id="rId6"/>
    <p:sldId id="259" r:id="rId7"/>
    <p:sldId id="260" r:id="rId8"/>
    <p:sldId id="261" r:id="rId9"/>
    <p:sldId id="258" r:id="rId10"/>
    <p:sldId id="262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94AF-0DBA-4298-BABC-74C9CD60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8283-E9C6-40C2-8212-A7A7A33F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B2F3-3DAC-418B-BA73-AE81E029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32AF-ABB6-48CF-9754-B878BC74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87C3-9864-430C-8337-B1FBBBD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EC7-2819-4AF9-A2E0-436B715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20E13-7844-431F-B87E-2628A608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4255-93F5-4B3D-B78F-500C86D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0AB-FFC0-472D-B739-CB6E5B6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1C27-B17F-47EB-9327-FD184D30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592B-3A95-41BF-8E5D-770B653F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9FB2-8697-46CA-A006-D996F06E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A1AB-E0F1-4F17-850E-4D08A9A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C752-4F9F-4F72-B273-CBF16E6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BF3E-EEBB-47E4-8156-B43EE92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F12B-5F8F-4A38-A6C6-B24FEA75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FA6D-15D3-4B9A-9330-4A4C644D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BEC9-182B-40C8-902F-24309B34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358-7DFF-4FBF-B8A5-69B75E73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304D-9EFF-4F55-8579-60844E6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02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8BF1-70CA-4C7D-8536-0DB14772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24EC-524C-4C63-B705-A039E894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A3C7-BF0C-4E82-846A-34C91828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D00F-DE83-4166-9F2F-8ED72CD2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467D-4F9B-4F3E-A892-8ACE23CB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7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4277-590A-41DB-968D-3528F98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8B3-36E7-4A1C-83B4-C68B2992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2809-BF38-4D48-AFCF-96850035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760C-B329-495D-8307-FDCE4297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4ABE-5770-40DB-80E3-445FBE07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9A6C-4FCC-4ED7-9957-A6AC3831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7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9DA9-F6BB-453F-87F1-EBE61FDA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0FC5-C785-4A85-95E1-3858D744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516D7-0A56-4FB0-9436-B952F03C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A54D1-ECC7-4109-B1B8-C627FFE3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3145A-2A3A-4FD9-A0AB-6A552BAAD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81CE-825B-4EA2-BEA3-012CE1E1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94443-3CDD-443B-8C45-318D623A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20E9F-A87F-4710-BD4A-2125760E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25A2-D804-48AD-8C9C-20683BBE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6079-3E82-48B0-A858-D14730AF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CC900-BF65-46B0-871F-418F3C5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33C45-7A4E-47AE-87A5-5D91ACA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481BB-15FB-495E-8431-F25CA5C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9AB5E-8096-4DC8-BBE1-D73F472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A720-DF27-4722-A266-69307B7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1ED0-2A00-4BA6-B85D-1D5DCD30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59F7-94DB-485B-9A18-043C6377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3EA1C-DC3D-4189-8242-96D07307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0E6A-7D31-4570-A47F-6DC7180F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9E92-74ED-4255-90AA-9863D73C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7AA2-07E2-4E4A-B3B4-D294761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0491-8F7A-4E6B-8A08-73185CD2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89FC2-ADA6-4F37-9688-6BDA19FAE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2BEB-3CBA-4B13-9FAD-849F3CAA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04E73-C2AD-419D-9589-175F408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2B50-CF87-478D-A319-A8D6AE48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8A8A-52F7-4765-9415-89A41B5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2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6290F-3AC1-4FB7-94E7-CC9ED4BA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4CA4-239B-4875-B0BC-F280FD31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E8F6-72BF-4CB7-8F1E-DB4070BA4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95D3-A50D-44C0-AA48-FDA296B3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9CD-15AD-44D8-915B-49735AE1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Experiment-4</a:t>
            </a:r>
          </a:p>
        </p:txBody>
      </p:sp>
    </p:spTree>
    <p:extLst>
      <p:ext uri="{BB962C8B-B14F-4D97-AF65-F5344CB8AC3E}">
        <p14:creationId xmlns:p14="http://schemas.microsoft.com/office/powerpoint/2010/main" val="285737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AE2AEE-C04F-48D2-914F-1F5BBFEF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5" y="1829442"/>
            <a:ext cx="8621646" cy="44548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11C51E-DE13-4D6B-BFF4-CB32D567286B}"/>
              </a:ext>
            </a:extLst>
          </p:cNvPr>
          <p:cNvSpPr txBox="1"/>
          <p:nvPr/>
        </p:nvSpPr>
        <p:spPr>
          <a:xfrm>
            <a:off x="9555719" y="3456685"/>
            <a:ext cx="227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 (Body)"/>
              </a:rPr>
              <a:t>Docker Desktop </a:t>
            </a:r>
            <a:r>
              <a:rPr lang="en-US" dirty="0">
                <a:latin typeface="Gill Sans MT (Body)"/>
              </a:rPr>
              <a:t>is installed successfully.</a:t>
            </a:r>
            <a:endParaRPr lang="en-US" b="1" dirty="0">
              <a:latin typeface="Gill Sans MT (Bod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1550894" y="183696"/>
            <a:ext cx="909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 (Body)"/>
              </a:rPr>
              <a:t>Docker Desktop 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209BA-9644-4D9C-A852-DA09BB9F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5" y="1829442"/>
            <a:ext cx="8621646" cy="44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1905506"/>
            <a:ext cx="11044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effectLst/>
                <a:latin typeface="Gill Sans MT (Body)"/>
                <a:ea typeface="Calibri" panose="020F0502020204030204" pitchFamily="34" charset="0"/>
                <a:cs typeface="Shruti" panose="020B0502040204020203" pitchFamily="34" charset="0"/>
              </a:rPr>
              <a:t> Installation of Docker Desktop </a:t>
            </a:r>
            <a:endParaRPr lang="en-US" sz="96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492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CF5DB-9067-4DA1-93BB-5B073E76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6288"/>
            <a:ext cx="4845424" cy="4845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C5CB5-650C-46B1-9AED-EA785540E77F}"/>
              </a:ext>
            </a:extLst>
          </p:cNvPr>
          <p:cNvSpPr txBox="1"/>
          <p:nvPr/>
        </p:nvSpPr>
        <p:spPr>
          <a:xfrm>
            <a:off x="6096000" y="2079393"/>
            <a:ext cx="5916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Gill Sans MT (Body)"/>
              </a:rPr>
              <a:t>Bhuvnesh Sanathra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4934D-9E90-4736-9E30-C403D60B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85" y="3531046"/>
            <a:ext cx="3618111" cy="2320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0231C-865D-4DBE-8376-2D1525F27A2A}"/>
              </a:ext>
            </a:extLst>
          </p:cNvPr>
          <p:cNvSpPr txBox="1"/>
          <p:nvPr/>
        </p:nvSpPr>
        <p:spPr>
          <a:xfrm>
            <a:off x="6096000" y="2941167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 (Body)"/>
              </a:rPr>
              <a:t>Semester-7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FEC7D-47F1-4533-9463-2769DE79EB62}"/>
              </a:ext>
            </a:extLst>
          </p:cNvPr>
          <p:cNvSpPr txBox="1"/>
          <p:nvPr/>
        </p:nvSpPr>
        <p:spPr>
          <a:xfrm>
            <a:off x="6096000" y="1689569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Gill Sans MT (Body)"/>
              </a:rPr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29784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0138CE-99E1-4CA8-856D-A0E8B3E9ED6E}"/>
              </a:ext>
            </a:extLst>
          </p:cNvPr>
          <p:cNvGrpSpPr/>
          <p:nvPr/>
        </p:nvGrpSpPr>
        <p:grpSpPr>
          <a:xfrm>
            <a:off x="359245" y="1829442"/>
            <a:ext cx="8621646" cy="4454817"/>
            <a:chOff x="421998" y="1354312"/>
            <a:chExt cx="8621646" cy="44548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F33120-7468-4544-B1E7-C913F5D9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998" y="1354312"/>
              <a:ext cx="8621646" cy="4454817"/>
            </a:xfrm>
            <a:prstGeom prst="rect">
              <a:avLst/>
            </a:prstGeom>
            <a:ln w="381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C9E536-C0C7-4126-B007-8CF379D8CF71}"/>
                </a:ext>
              </a:extLst>
            </p:cNvPr>
            <p:cNvSpPr/>
            <p:nvPr/>
          </p:nvSpPr>
          <p:spPr>
            <a:xfrm>
              <a:off x="3541059" y="3836894"/>
              <a:ext cx="1308847" cy="3854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Gill Sans MT (Body)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B992E-CB6E-4C42-AFE7-185B3FDFC117}"/>
              </a:ext>
            </a:extLst>
          </p:cNvPr>
          <p:cNvCxnSpPr/>
          <p:nvPr/>
        </p:nvCxnSpPr>
        <p:spPr>
          <a:xfrm flipH="1">
            <a:off x="4787153" y="2671482"/>
            <a:ext cx="4975411" cy="16405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2BCC84-F6F6-4750-8F1A-055EB60D305F}"/>
              </a:ext>
            </a:extLst>
          </p:cNvPr>
          <p:cNvSpPr txBox="1"/>
          <p:nvPr/>
        </p:nvSpPr>
        <p:spPr>
          <a:xfrm>
            <a:off x="1550894" y="1084729"/>
            <a:ext cx="90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For downloading the Docker Desktop visit </a:t>
            </a:r>
            <a:r>
              <a:rPr lang="en-US" dirty="0">
                <a:latin typeface="Gill Sans MT (Body)"/>
                <a:hlinkClick r:id="rId3"/>
              </a:rPr>
              <a:t>https://www.docker.com/products/docker-desktop/</a:t>
            </a:r>
            <a:r>
              <a:rPr lang="en-US" dirty="0">
                <a:latin typeface="Gill Sans MT (Body)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1C51E-DE13-4D6B-BFF4-CB32D567286B}"/>
              </a:ext>
            </a:extLst>
          </p:cNvPr>
          <p:cNvSpPr txBox="1"/>
          <p:nvPr/>
        </p:nvSpPr>
        <p:spPr>
          <a:xfrm>
            <a:off x="9555719" y="2286000"/>
            <a:ext cx="227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Click on </a:t>
            </a:r>
            <a:r>
              <a:rPr lang="en-US" b="1" dirty="0">
                <a:latin typeface="Gill Sans MT (Body)"/>
              </a:rPr>
              <a:t>Download For Windows</a:t>
            </a:r>
            <a:endParaRPr lang="en-US" dirty="0">
              <a:latin typeface="Gill Sans MT (Bod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1550894" y="183696"/>
            <a:ext cx="909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 (Body)"/>
              </a:rPr>
              <a:t>Docker Desktop Installation</a:t>
            </a:r>
          </a:p>
        </p:txBody>
      </p:sp>
    </p:spTree>
    <p:extLst>
      <p:ext uri="{BB962C8B-B14F-4D97-AF65-F5344CB8AC3E}">
        <p14:creationId xmlns:p14="http://schemas.microsoft.com/office/powerpoint/2010/main" val="188585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2BCC84-F6F6-4750-8F1A-055EB60D305F}"/>
              </a:ext>
            </a:extLst>
          </p:cNvPr>
          <p:cNvSpPr txBox="1"/>
          <p:nvPr/>
        </p:nvSpPr>
        <p:spPr>
          <a:xfrm>
            <a:off x="1550893" y="1074628"/>
            <a:ext cx="90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Open the setup once installation is done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1550894" y="183696"/>
            <a:ext cx="909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 (Body)"/>
              </a:rPr>
              <a:t>Docker Desktop Installation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9EBEA-A40C-436B-9BCD-F516EB40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0" y="1709132"/>
            <a:ext cx="6735115" cy="46679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C426B6-20FA-426B-B425-727BACA4E25E}"/>
              </a:ext>
            </a:extLst>
          </p:cNvPr>
          <p:cNvSpPr/>
          <p:nvPr/>
        </p:nvSpPr>
        <p:spPr>
          <a:xfrm>
            <a:off x="8335260" y="6087036"/>
            <a:ext cx="1308847" cy="385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Gill Sans MT (Body)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D7B9F-C9A8-4451-9F84-E053182638C8}"/>
              </a:ext>
            </a:extLst>
          </p:cNvPr>
          <p:cNvCxnSpPr>
            <a:cxnSpLocks/>
          </p:cNvCxnSpPr>
          <p:nvPr/>
        </p:nvCxnSpPr>
        <p:spPr>
          <a:xfrm flipH="1">
            <a:off x="8989683" y="2608729"/>
            <a:ext cx="1041823" cy="34783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4353C7-2831-4E2C-AD35-E1A137654258}"/>
              </a:ext>
            </a:extLst>
          </p:cNvPr>
          <p:cNvSpPr txBox="1"/>
          <p:nvPr/>
        </p:nvSpPr>
        <p:spPr>
          <a:xfrm>
            <a:off x="9824660" y="2223247"/>
            <a:ext cx="22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Click </a:t>
            </a:r>
            <a:r>
              <a:rPr lang="en-US" b="1" dirty="0">
                <a:latin typeface="Gill Sans MT (Body)"/>
              </a:rPr>
              <a:t>OK</a:t>
            </a:r>
            <a:endParaRPr lang="en-US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84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2BCC84-F6F6-4750-8F1A-055EB60D305F}"/>
              </a:ext>
            </a:extLst>
          </p:cNvPr>
          <p:cNvSpPr txBox="1"/>
          <p:nvPr/>
        </p:nvSpPr>
        <p:spPr>
          <a:xfrm>
            <a:off x="1550893" y="1074628"/>
            <a:ext cx="90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Installation Started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1550894" y="183696"/>
            <a:ext cx="909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 (Body)"/>
              </a:rPr>
              <a:t>Docker Desktop 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7E8F2-C80D-46DD-B9D4-EA6ABB7C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0" y="1749472"/>
            <a:ext cx="6735115" cy="46679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963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2BCC84-F6F6-4750-8F1A-055EB60D305F}"/>
              </a:ext>
            </a:extLst>
          </p:cNvPr>
          <p:cNvSpPr txBox="1"/>
          <p:nvPr/>
        </p:nvSpPr>
        <p:spPr>
          <a:xfrm>
            <a:off x="1550893" y="1074628"/>
            <a:ext cx="90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Installation Done!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1550894" y="183696"/>
            <a:ext cx="909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 (Body)"/>
              </a:rPr>
              <a:t>Docker Desktop 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7E8F2-C80D-46DD-B9D4-EA6ABB7C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0" y="1749472"/>
            <a:ext cx="6735115" cy="46679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5DAE3-6C3D-4665-9763-53D4DA28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0" y="1749472"/>
            <a:ext cx="673511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2BCC84-F6F6-4750-8F1A-055EB60D305F}"/>
              </a:ext>
            </a:extLst>
          </p:cNvPr>
          <p:cNvSpPr txBox="1"/>
          <p:nvPr/>
        </p:nvSpPr>
        <p:spPr>
          <a:xfrm>
            <a:off x="1550893" y="1074628"/>
            <a:ext cx="90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Open the </a:t>
            </a:r>
            <a:r>
              <a:rPr lang="en-US" b="1" dirty="0">
                <a:latin typeface="Gill Sans MT (Body)"/>
              </a:rPr>
              <a:t>Docker Desktop </a:t>
            </a:r>
            <a:r>
              <a:rPr lang="en-US" dirty="0">
                <a:latin typeface="Gill Sans MT (Body)"/>
              </a:rPr>
              <a:t>&amp; </a:t>
            </a:r>
            <a:r>
              <a:rPr lang="en-US" b="1" dirty="0">
                <a:latin typeface="Gill Sans MT (Body)"/>
              </a:rPr>
              <a:t>Accept </a:t>
            </a:r>
            <a:r>
              <a:rPr lang="en-US" dirty="0">
                <a:latin typeface="Gill Sans MT (Body)"/>
              </a:rPr>
              <a:t>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1550894" y="183696"/>
            <a:ext cx="909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 (Body)"/>
              </a:rPr>
              <a:t>Docker Desktop 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F61B0-69BF-4532-A00F-D0DA2EC5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83" y="1749472"/>
            <a:ext cx="7337828" cy="46679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A9C6B5-68C3-4EDB-A805-39AB263325D2}"/>
              </a:ext>
            </a:extLst>
          </p:cNvPr>
          <p:cNvSpPr/>
          <p:nvPr/>
        </p:nvSpPr>
        <p:spPr>
          <a:xfrm>
            <a:off x="7933765" y="5783372"/>
            <a:ext cx="896470" cy="5636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Gill Sans MT (Body)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D1B8F8-BF9B-486B-BF18-6437B04D69A4}"/>
              </a:ext>
            </a:extLst>
          </p:cNvPr>
          <p:cNvCxnSpPr>
            <a:cxnSpLocks/>
          </p:cNvCxnSpPr>
          <p:nvPr/>
        </p:nvCxnSpPr>
        <p:spPr>
          <a:xfrm flipH="1">
            <a:off x="8399929" y="2770094"/>
            <a:ext cx="2133600" cy="29429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FB6F49-094A-4805-AFBD-A83C5AEAF1A3}"/>
              </a:ext>
            </a:extLst>
          </p:cNvPr>
          <p:cNvSpPr txBox="1"/>
          <p:nvPr/>
        </p:nvSpPr>
        <p:spPr>
          <a:xfrm>
            <a:off x="9851554" y="2486816"/>
            <a:ext cx="22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 (Body)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294142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AE2AEE-C04F-48D2-914F-1F5BBFEF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5" y="1829442"/>
            <a:ext cx="8621646" cy="44548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11C51E-DE13-4D6B-BFF4-CB32D567286B}"/>
              </a:ext>
            </a:extLst>
          </p:cNvPr>
          <p:cNvSpPr txBox="1"/>
          <p:nvPr/>
        </p:nvSpPr>
        <p:spPr>
          <a:xfrm>
            <a:off x="9555719" y="3456685"/>
            <a:ext cx="2277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If you want to perform </a:t>
            </a:r>
            <a:r>
              <a:rPr lang="en-US" b="1" dirty="0">
                <a:latin typeface="Gill Sans MT (Body)"/>
              </a:rPr>
              <a:t>Survey </a:t>
            </a:r>
            <a:r>
              <a:rPr lang="en-US" dirty="0">
                <a:latin typeface="Gill Sans MT (Body)"/>
              </a:rPr>
              <a:t>select role else </a:t>
            </a:r>
            <a:r>
              <a:rPr lang="en-US" b="1" dirty="0">
                <a:latin typeface="Gill Sans MT (Body)"/>
              </a:rPr>
              <a:t>Skip Survey</a:t>
            </a:r>
            <a:endParaRPr lang="en-US" dirty="0">
              <a:latin typeface="Gill Sans MT (Bod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1550894" y="183696"/>
            <a:ext cx="909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 (Body)"/>
              </a:rPr>
              <a:t>Docker Desktop Installation</a:t>
            </a:r>
          </a:p>
        </p:txBody>
      </p:sp>
    </p:spTree>
    <p:extLst>
      <p:ext uri="{BB962C8B-B14F-4D97-AF65-F5344CB8AC3E}">
        <p14:creationId xmlns:p14="http://schemas.microsoft.com/office/powerpoint/2010/main" val="331605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96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 MT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Bhuvnesh Sanathara</dc:creator>
  <cp:lastModifiedBy>Bhuvnesh Sanathara</cp:lastModifiedBy>
  <cp:revision>7</cp:revision>
  <dcterms:created xsi:type="dcterms:W3CDTF">2024-05-19T11:26:02Z</dcterms:created>
  <dcterms:modified xsi:type="dcterms:W3CDTF">2024-05-19T21:00:03Z</dcterms:modified>
</cp:coreProperties>
</file>